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49"/>
  </p:notesMasterIdLst>
  <p:sldIdLst>
    <p:sldId id="573" r:id="rId2"/>
    <p:sldId id="789" r:id="rId3"/>
    <p:sldId id="778" r:id="rId4"/>
    <p:sldId id="764" r:id="rId5"/>
    <p:sldId id="765" r:id="rId6"/>
    <p:sldId id="767" r:id="rId7"/>
    <p:sldId id="773" r:id="rId8"/>
    <p:sldId id="774" r:id="rId9"/>
    <p:sldId id="776" r:id="rId10"/>
    <p:sldId id="582" r:id="rId11"/>
    <p:sldId id="719" r:id="rId12"/>
    <p:sldId id="648" r:id="rId13"/>
    <p:sldId id="581" r:id="rId14"/>
    <p:sldId id="790" r:id="rId15"/>
    <p:sldId id="712" r:id="rId16"/>
    <p:sldId id="731" r:id="rId17"/>
    <p:sldId id="735" r:id="rId18"/>
    <p:sldId id="732" r:id="rId19"/>
    <p:sldId id="622" r:id="rId20"/>
    <p:sldId id="787" r:id="rId21"/>
    <p:sldId id="689" r:id="rId22"/>
    <p:sldId id="686" r:id="rId23"/>
    <p:sldId id="687" r:id="rId24"/>
    <p:sldId id="791" r:id="rId25"/>
    <p:sldId id="758" r:id="rId26"/>
    <p:sldId id="769" r:id="rId27"/>
    <p:sldId id="783" r:id="rId28"/>
    <p:sldId id="780" r:id="rId29"/>
    <p:sldId id="782" r:id="rId30"/>
    <p:sldId id="781" r:id="rId31"/>
    <p:sldId id="784" r:id="rId32"/>
    <p:sldId id="786" r:id="rId33"/>
    <p:sldId id="793" r:id="rId34"/>
    <p:sldId id="720" r:id="rId35"/>
    <p:sldId id="616" r:id="rId36"/>
    <p:sldId id="721" r:id="rId37"/>
    <p:sldId id="709" r:id="rId38"/>
    <p:sldId id="785" r:id="rId39"/>
    <p:sldId id="715" r:id="rId40"/>
    <p:sldId id="777" r:id="rId41"/>
    <p:sldId id="770" r:id="rId42"/>
    <p:sldId id="771" r:id="rId43"/>
    <p:sldId id="716" r:id="rId44"/>
    <p:sldId id="794" r:id="rId45"/>
    <p:sldId id="792" r:id="rId46"/>
    <p:sldId id="760" r:id="rId47"/>
    <p:sldId id="603" r:id="rId4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245938"/>
    <a:srgbClr val="2E6427"/>
    <a:srgbClr val="3A7C30"/>
    <a:srgbClr val="009900"/>
    <a:srgbClr val="FF99CC"/>
    <a:srgbClr val="B70FC8"/>
    <a:srgbClr val="01562C"/>
    <a:srgbClr val="EB1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552" y="-112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HBA%20-%20April%202018%20Bird%20Supper:Housing_Data_jv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prd-userfs\users$\ErVonNessen\Personal\SC%20Econ%20Data%20March%202018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d-userfs\users$\ErVonNessen\Personal\SC%20Econ%20Data%20March%202018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HBA%20-%20April%202018%20Bird%20Supper:Housing_Data_jv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HBA%20-%20April%202018%20Bird%20Supper:Housing_Data_jv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CTAR:January%202018%20Talk:CTAR_Dat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HBA%20-%20April%202018%20Bird%20Supper:Housing_Data_jv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HBA%20-%20April%202018%20Bird%20Supper:Housing_Data_jv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HBA%20Greenville%20Feb.%202018:Housing_Dat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HBA%20Greenville%20Feb.%202018:Housing_Dat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HBA%20Greenville%20Feb.%202018:Housing_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NBSC:January%202018:gdp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HBA%20Greenville%20Feb.%202018:Housing_Dat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HBA%20-%20April%202018%20Bird%20Supper:Housing_Data_jv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HBA%20-%20April%202018%20Bird%20Supper:SC%20Econ%20Data%20March%202018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HBA%20-%20April%202018%20Bird%20Supper:Housing_Data_jv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HBA%20-%20April%202018%20Bird%20Supper:Housing_Data_jv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Jonagold:Joey's%20Stuff:EOC%20Forecast:2017%20Presentation%20Materials:Employment%20Growth%20by%20Firm%20Size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Jonagold:Joey's%20Stuff:EOC%20Forecast:2017%20Presentation%20Materials:Employment%20Growth%20by%20Firm%20Size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Rome:Users:joeyvonnessen:Downloads:Gas%20Pric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Rome:Users:joeyvonnessen:Downloads:UMCSENT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HBA%20-%20April%202018%20Bird%20Supper:Housing_Data_jv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Rome:Users:joeyvonnessen:Downloads:LNS11300060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Rome:Users:joeyvonnessen:Desktop:Data:PPT_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HBA%20-%20April%202018%20Bird%20Supper:Housing_Data_jv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Rome:Joey's%20Stuff:Powerpoints:HBA%20-%20April%202018%20Bird%20Supper:Housing_Data_jv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d-userfs\users$\ErVonNessen\Personal\SC%20Econ%20Data%20March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DJIA!$C$1</c:f>
              <c:strCache>
                <c:ptCount val="1"/>
                <c:pt idx="0">
                  <c:v>DJIA</c:v>
                </c:pt>
              </c:strCache>
            </c:strRef>
          </c:tx>
          <c:spPr>
            <a:ln w="88900">
              <a:solidFill>
                <a:srgbClr val="000090"/>
              </a:solidFill>
            </a:ln>
          </c:spPr>
          <c:marker>
            <c:symbol val="none"/>
          </c:marker>
          <c:cat>
            <c:numRef>
              <c:f>DJIA!$B$2:$B$1306</c:f>
              <c:numCache>
                <c:formatCode>0</c:formatCode>
                <c:ptCount val="1305"/>
                <c:pt idx="0">
                  <c:v>2013.0</c:v>
                </c:pt>
                <c:pt idx="1">
                  <c:v>2013.0</c:v>
                </c:pt>
                <c:pt idx="2">
                  <c:v>2013.0</c:v>
                </c:pt>
                <c:pt idx="3">
                  <c:v>2013.0</c:v>
                </c:pt>
                <c:pt idx="4">
                  <c:v>2013.0</c:v>
                </c:pt>
                <c:pt idx="5">
                  <c:v>2013.0</c:v>
                </c:pt>
                <c:pt idx="6">
                  <c:v>2013.0</c:v>
                </c:pt>
                <c:pt idx="7">
                  <c:v>2013.0</c:v>
                </c:pt>
                <c:pt idx="8">
                  <c:v>2013.0</c:v>
                </c:pt>
                <c:pt idx="9">
                  <c:v>2013.0</c:v>
                </c:pt>
                <c:pt idx="10">
                  <c:v>2013.0</c:v>
                </c:pt>
                <c:pt idx="11">
                  <c:v>2013.0</c:v>
                </c:pt>
                <c:pt idx="12">
                  <c:v>2013.0</c:v>
                </c:pt>
                <c:pt idx="13">
                  <c:v>2013.0</c:v>
                </c:pt>
                <c:pt idx="14">
                  <c:v>2013.0</c:v>
                </c:pt>
                <c:pt idx="15">
                  <c:v>2013.0</c:v>
                </c:pt>
                <c:pt idx="16">
                  <c:v>2013.0</c:v>
                </c:pt>
                <c:pt idx="17">
                  <c:v>2013.0</c:v>
                </c:pt>
                <c:pt idx="18">
                  <c:v>2013.0</c:v>
                </c:pt>
                <c:pt idx="19">
                  <c:v>2013.0</c:v>
                </c:pt>
                <c:pt idx="20">
                  <c:v>2013.0</c:v>
                </c:pt>
                <c:pt idx="21">
                  <c:v>2013.0</c:v>
                </c:pt>
                <c:pt idx="22">
                  <c:v>2013.0</c:v>
                </c:pt>
                <c:pt idx="23">
                  <c:v>2013.0</c:v>
                </c:pt>
                <c:pt idx="24">
                  <c:v>2013.0</c:v>
                </c:pt>
                <c:pt idx="25">
                  <c:v>2013.0</c:v>
                </c:pt>
                <c:pt idx="26">
                  <c:v>2013.0</c:v>
                </c:pt>
                <c:pt idx="27">
                  <c:v>2013.0</c:v>
                </c:pt>
                <c:pt idx="28">
                  <c:v>2013.0</c:v>
                </c:pt>
                <c:pt idx="29">
                  <c:v>2013.0</c:v>
                </c:pt>
                <c:pt idx="30">
                  <c:v>2013.0</c:v>
                </c:pt>
                <c:pt idx="31">
                  <c:v>2013.0</c:v>
                </c:pt>
                <c:pt idx="32">
                  <c:v>2013.0</c:v>
                </c:pt>
                <c:pt idx="33">
                  <c:v>2013.0</c:v>
                </c:pt>
                <c:pt idx="34">
                  <c:v>2013.0</c:v>
                </c:pt>
                <c:pt idx="35">
                  <c:v>2013.0</c:v>
                </c:pt>
                <c:pt idx="36">
                  <c:v>2013.0</c:v>
                </c:pt>
                <c:pt idx="37">
                  <c:v>2013.0</c:v>
                </c:pt>
                <c:pt idx="38">
                  <c:v>2013.0</c:v>
                </c:pt>
                <c:pt idx="39">
                  <c:v>2013.0</c:v>
                </c:pt>
                <c:pt idx="40">
                  <c:v>2013.0</c:v>
                </c:pt>
                <c:pt idx="41">
                  <c:v>2013.0</c:v>
                </c:pt>
                <c:pt idx="42">
                  <c:v>2013.0</c:v>
                </c:pt>
                <c:pt idx="43">
                  <c:v>2013.0</c:v>
                </c:pt>
                <c:pt idx="44">
                  <c:v>2013.0</c:v>
                </c:pt>
                <c:pt idx="45">
                  <c:v>2013.0</c:v>
                </c:pt>
                <c:pt idx="46">
                  <c:v>2013.0</c:v>
                </c:pt>
                <c:pt idx="47">
                  <c:v>2013.0</c:v>
                </c:pt>
                <c:pt idx="48">
                  <c:v>2013.0</c:v>
                </c:pt>
                <c:pt idx="49">
                  <c:v>2013.0</c:v>
                </c:pt>
                <c:pt idx="50">
                  <c:v>2013.0</c:v>
                </c:pt>
                <c:pt idx="51">
                  <c:v>2013.0</c:v>
                </c:pt>
                <c:pt idx="52">
                  <c:v>2013.0</c:v>
                </c:pt>
                <c:pt idx="53">
                  <c:v>2013.0</c:v>
                </c:pt>
                <c:pt idx="54">
                  <c:v>2013.0</c:v>
                </c:pt>
                <c:pt idx="55">
                  <c:v>2013.0</c:v>
                </c:pt>
                <c:pt idx="56">
                  <c:v>2013.0</c:v>
                </c:pt>
                <c:pt idx="57">
                  <c:v>2013.0</c:v>
                </c:pt>
                <c:pt idx="58">
                  <c:v>2013.0</c:v>
                </c:pt>
                <c:pt idx="59">
                  <c:v>2013.0</c:v>
                </c:pt>
                <c:pt idx="60">
                  <c:v>2013.0</c:v>
                </c:pt>
                <c:pt idx="61">
                  <c:v>2013.0</c:v>
                </c:pt>
                <c:pt idx="62">
                  <c:v>2013.0</c:v>
                </c:pt>
                <c:pt idx="63">
                  <c:v>2013.0</c:v>
                </c:pt>
                <c:pt idx="64">
                  <c:v>2013.0</c:v>
                </c:pt>
                <c:pt idx="65">
                  <c:v>2013.0</c:v>
                </c:pt>
                <c:pt idx="66">
                  <c:v>2013.0</c:v>
                </c:pt>
                <c:pt idx="67">
                  <c:v>2013.0</c:v>
                </c:pt>
                <c:pt idx="68">
                  <c:v>2013.0</c:v>
                </c:pt>
                <c:pt idx="69">
                  <c:v>2013.0</c:v>
                </c:pt>
                <c:pt idx="70">
                  <c:v>2013.0</c:v>
                </c:pt>
                <c:pt idx="71">
                  <c:v>2013.0</c:v>
                </c:pt>
                <c:pt idx="72">
                  <c:v>2013.0</c:v>
                </c:pt>
                <c:pt idx="73">
                  <c:v>2013.0</c:v>
                </c:pt>
                <c:pt idx="74">
                  <c:v>2013.0</c:v>
                </c:pt>
                <c:pt idx="75">
                  <c:v>2013.0</c:v>
                </c:pt>
                <c:pt idx="76">
                  <c:v>2013.0</c:v>
                </c:pt>
                <c:pt idx="77">
                  <c:v>2013.0</c:v>
                </c:pt>
                <c:pt idx="78">
                  <c:v>2013.0</c:v>
                </c:pt>
                <c:pt idx="79">
                  <c:v>2013.0</c:v>
                </c:pt>
                <c:pt idx="80">
                  <c:v>2013.0</c:v>
                </c:pt>
                <c:pt idx="81">
                  <c:v>2013.0</c:v>
                </c:pt>
                <c:pt idx="82">
                  <c:v>2013.0</c:v>
                </c:pt>
                <c:pt idx="83">
                  <c:v>2013.0</c:v>
                </c:pt>
                <c:pt idx="84">
                  <c:v>2013.0</c:v>
                </c:pt>
                <c:pt idx="85">
                  <c:v>2013.0</c:v>
                </c:pt>
                <c:pt idx="86">
                  <c:v>2013.0</c:v>
                </c:pt>
                <c:pt idx="87">
                  <c:v>2013.0</c:v>
                </c:pt>
                <c:pt idx="88">
                  <c:v>2013.0</c:v>
                </c:pt>
                <c:pt idx="89">
                  <c:v>2013.0</c:v>
                </c:pt>
                <c:pt idx="90">
                  <c:v>2013.0</c:v>
                </c:pt>
                <c:pt idx="91">
                  <c:v>2013.0</c:v>
                </c:pt>
                <c:pt idx="92">
                  <c:v>2013.0</c:v>
                </c:pt>
                <c:pt idx="93">
                  <c:v>2013.0</c:v>
                </c:pt>
                <c:pt idx="94">
                  <c:v>2013.0</c:v>
                </c:pt>
                <c:pt idx="95">
                  <c:v>2013.0</c:v>
                </c:pt>
                <c:pt idx="96">
                  <c:v>2013.0</c:v>
                </c:pt>
                <c:pt idx="97">
                  <c:v>2013.0</c:v>
                </c:pt>
                <c:pt idx="98">
                  <c:v>2013.0</c:v>
                </c:pt>
                <c:pt idx="99">
                  <c:v>2013.0</c:v>
                </c:pt>
                <c:pt idx="100">
                  <c:v>2013.0</c:v>
                </c:pt>
                <c:pt idx="101">
                  <c:v>2013.0</c:v>
                </c:pt>
                <c:pt idx="102">
                  <c:v>2013.0</c:v>
                </c:pt>
                <c:pt idx="103">
                  <c:v>2013.0</c:v>
                </c:pt>
                <c:pt idx="104">
                  <c:v>2013.0</c:v>
                </c:pt>
                <c:pt idx="105">
                  <c:v>2013.0</c:v>
                </c:pt>
                <c:pt idx="106">
                  <c:v>2013.0</c:v>
                </c:pt>
                <c:pt idx="107">
                  <c:v>2013.0</c:v>
                </c:pt>
                <c:pt idx="108">
                  <c:v>2013.0</c:v>
                </c:pt>
                <c:pt idx="109">
                  <c:v>2013.0</c:v>
                </c:pt>
                <c:pt idx="110">
                  <c:v>2013.0</c:v>
                </c:pt>
                <c:pt idx="111">
                  <c:v>2013.0</c:v>
                </c:pt>
                <c:pt idx="112">
                  <c:v>2013.0</c:v>
                </c:pt>
                <c:pt idx="113">
                  <c:v>2013.0</c:v>
                </c:pt>
                <c:pt idx="114">
                  <c:v>2013.0</c:v>
                </c:pt>
                <c:pt idx="115">
                  <c:v>2013.0</c:v>
                </c:pt>
                <c:pt idx="116">
                  <c:v>2013.0</c:v>
                </c:pt>
                <c:pt idx="117">
                  <c:v>2013.0</c:v>
                </c:pt>
                <c:pt idx="118">
                  <c:v>2013.0</c:v>
                </c:pt>
                <c:pt idx="119">
                  <c:v>2013.0</c:v>
                </c:pt>
                <c:pt idx="120">
                  <c:v>2013.0</c:v>
                </c:pt>
                <c:pt idx="121">
                  <c:v>2013.0</c:v>
                </c:pt>
                <c:pt idx="122">
                  <c:v>2013.0</c:v>
                </c:pt>
                <c:pt idx="123">
                  <c:v>2013.0</c:v>
                </c:pt>
                <c:pt idx="124">
                  <c:v>2013.0</c:v>
                </c:pt>
                <c:pt idx="125">
                  <c:v>2013.0</c:v>
                </c:pt>
                <c:pt idx="126">
                  <c:v>2013.0</c:v>
                </c:pt>
                <c:pt idx="127">
                  <c:v>2013.0</c:v>
                </c:pt>
                <c:pt idx="128">
                  <c:v>2013.0</c:v>
                </c:pt>
                <c:pt idx="129">
                  <c:v>2013.0</c:v>
                </c:pt>
                <c:pt idx="130">
                  <c:v>2013.0</c:v>
                </c:pt>
                <c:pt idx="131">
                  <c:v>2013.0</c:v>
                </c:pt>
                <c:pt idx="132">
                  <c:v>2013.0</c:v>
                </c:pt>
                <c:pt idx="133">
                  <c:v>2013.0</c:v>
                </c:pt>
                <c:pt idx="134">
                  <c:v>2013.0</c:v>
                </c:pt>
                <c:pt idx="135">
                  <c:v>2013.0</c:v>
                </c:pt>
                <c:pt idx="136">
                  <c:v>2013.0</c:v>
                </c:pt>
                <c:pt idx="137">
                  <c:v>2013.0</c:v>
                </c:pt>
                <c:pt idx="138">
                  <c:v>2013.0</c:v>
                </c:pt>
                <c:pt idx="139">
                  <c:v>2013.0</c:v>
                </c:pt>
                <c:pt idx="140">
                  <c:v>2013.0</c:v>
                </c:pt>
                <c:pt idx="141">
                  <c:v>2013.0</c:v>
                </c:pt>
                <c:pt idx="142">
                  <c:v>2013.0</c:v>
                </c:pt>
                <c:pt idx="143">
                  <c:v>2013.0</c:v>
                </c:pt>
                <c:pt idx="144">
                  <c:v>2013.0</c:v>
                </c:pt>
                <c:pt idx="145">
                  <c:v>2013.0</c:v>
                </c:pt>
                <c:pt idx="146">
                  <c:v>2013.0</c:v>
                </c:pt>
                <c:pt idx="147">
                  <c:v>2013.0</c:v>
                </c:pt>
                <c:pt idx="148">
                  <c:v>2013.0</c:v>
                </c:pt>
                <c:pt idx="149">
                  <c:v>2013.0</c:v>
                </c:pt>
                <c:pt idx="150">
                  <c:v>2013.0</c:v>
                </c:pt>
                <c:pt idx="151">
                  <c:v>2013.0</c:v>
                </c:pt>
                <c:pt idx="152">
                  <c:v>2013.0</c:v>
                </c:pt>
                <c:pt idx="153">
                  <c:v>2013.0</c:v>
                </c:pt>
                <c:pt idx="154">
                  <c:v>2013.0</c:v>
                </c:pt>
                <c:pt idx="155">
                  <c:v>2013.0</c:v>
                </c:pt>
                <c:pt idx="156">
                  <c:v>2013.0</c:v>
                </c:pt>
                <c:pt idx="157">
                  <c:v>2013.0</c:v>
                </c:pt>
                <c:pt idx="158">
                  <c:v>2013.0</c:v>
                </c:pt>
                <c:pt idx="159">
                  <c:v>2013.0</c:v>
                </c:pt>
                <c:pt idx="160">
                  <c:v>2013.0</c:v>
                </c:pt>
                <c:pt idx="161">
                  <c:v>2013.0</c:v>
                </c:pt>
                <c:pt idx="162">
                  <c:v>2013.0</c:v>
                </c:pt>
                <c:pt idx="163">
                  <c:v>2013.0</c:v>
                </c:pt>
                <c:pt idx="164">
                  <c:v>2013.0</c:v>
                </c:pt>
                <c:pt idx="165">
                  <c:v>2013.0</c:v>
                </c:pt>
                <c:pt idx="166">
                  <c:v>2013.0</c:v>
                </c:pt>
                <c:pt idx="167">
                  <c:v>2013.0</c:v>
                </c:pt>
                <c:pt idx="168">
                  <c:v>2013.0</c:v>
                </c:pt>
                <c:pt idx="169">
                  <c:v>2013.0</c:v>
                </c:pt>
                <c:pt idx="170">
                  <c:v>2013.0</c:v>
                </c:pt>
                <c:pt idx="171">
                  <c:v>2013.0</c:v>
                </c:pt>
                <c:pt idx="172">
                  <c:v>2013.0</c:v>
                </c:pt>
                <c:pt idx="173">
                  <c:v>2013.0</c:v>
                </c:pt>
                <c:pt idx="174">
                  <c:v>2013.0</c:v>
                </c:pt>
                <c:pt idx="175">
                  <c:v>2013.0</c:v>
                </c:pt>
                <c:pt idx="176">
                  <c:v>2013.0</c:v>
                </c:pt>
                <c:pt idx="177">
                  <c:v>2013.0</c:v>
                </c:pt>
                <c:pt idx="178">
                  <c:v>2013.0</c:v>
                </c:pt>
                <c:pt idx="179">
                  <c:v>2013.0</c:v>
                </c:pt>
                <c:pt idx="180">
                  <c:v>2013.0</c:v>
                </c:pt>
                <c:pt idx="181">
                  <c:v>2013.0</c:v>
                </c:pt>
                <c:pt idx="182">
                  <c:v>2013.0</c:v>
                </c:pt>
                <c:pt idx="183">
                  <c:v>2013.0</c:v>
                </c:pt>
                <c:pt idx="184">
                  <c:v>2013.0</c:v>
                </c:pt>
                <c:pt idx="185">
                  <c:v>2013.0</c:v>
                </c:pt>
                <c:pt idx="186">
                  <c:v>2013.0</c:v>
                </c:pt>
                <c:pt idx="187">
                  <c:v>2014.0</c:v>
                </c:pt>
                <c:pt idx="188">
                  <c:v>2014.0</c:v>
                </c:pt>
                <c:pt idx="189">
                  <c:v>2014.0</c:v>
                </c:pt>
                <c:pt idx="190">
                  <c:v>2014.0</c:v>
                </c:pt>
                <c:pt idx="191">
                  <c:v>2014.0</c:v>
                </c:pt>
                <c:pt idx="192">
                  <c:v>2014.0</c:v>
                </c:pt>
                <c:pt idx="193">
                  <c:v>2014.0</c:v>
                </c:pt>
                <c:pt idx="194">
                  <c:v>2014.0</c:v>
                </c:pt>
                <c:pt idx="195">
                  <c:v>2014.0</c:v>
                </c:pt>
                <c:pt idx="196">
                  <c:v>2014.0</c:v>
                </c:pt>
                <c:pt idx="197">
                  <c:v>2014.0</c:v>
                </c:pt>
                <c:pt idx="198">
                  <c:v>2014.0</c:v>
                </c:pt>
                <c:pt idx="199">
                  <c:v>2014.0</c:v>
                </c:pt>
                <c:pt idx="200">
                  <c:v>2014.0</c:v>
                </c:pt>
                <c:pt idx="201">
                  <c:v>2014.0</c:v>
                </c:pt>
                <c:pt idx="202">
                  <c:v>2014.0</c:v>
                </c:pt>
                <c:pt idx="203">
                  <c:v>2014.0</c:v>
                </c:pt>
                <c:pt idx="204">
                  <c:v>2014.0</c:v>
                </c:pt>
                <c:pt idx="205">
                  <c:v>2014.0</c:v>
                </c:pt>
                <c:pt idx="206">
                  <c:v>2014.0</c:v>
                </c:pt>
                <c:pt idx="207">
                  <c:v>2014.0</c:v>
                </c:pt>
                <c:pt idx="208">
                  <c:v>2014.0</c:v>
                </c:pt>
                <c:pt idx="209">
                  <c:v>2014.0</c:v>
                </c:pt>
                <c:pt idx="210">
                  <c:v>2014.0</c:v>
                </c:pt>
                <c:pt idx="211">
                  <c:v>2014.0</c:v>
                </c:pt>
                <c:pt idx="212">
                  <c:v>2014.0</c:v>
                </c:pt>
                <c:pt idx="213">
                  <c:v>2014.0</c:v>
                </c:pt>
                <c:pt idx="214">
                  <c:v>2014.0</c:v>
                </c:pt>
                <c:pt idx="215">
                  <c:v>2014.0</c:v>
                </c:pt>
                <c:pt idx="216">
                  <c:v>2014.0</c:v>
                </c:pt>
                <c:pt idx="217">
                  <c:v>2014.0</c:v>
                </c:pt>
                <c:pt idx="218">
                  <c:v>2014.0</c:v>
                </c:pt>
                <c:pt idx="219">
                  <c:v>2014.0</c:v>
                </c:pt>
                <c:pt idx="220">
                  <c:v>2014.0</c:v>
                </c:pt>
                <c:pt idx="221">
                  <c:v>2014.0</c:v>
                </c:pt>
                <c:pt idx="222">
                  <c:v>2014.0</c:v>
                </c:pt>
                <c:pt idx="223">
                  <c:v>2014.0</c:v>
                </c:pt>
                <c:pt idx="224">
                  <c:v>2014.0</c:v>
                </c:pt>
                <c:pt idx="225">
                  <c:v>2014.0</c:v>
                </c:pt>
                <c:pt idx="226">
                  <c:v>2014.0</c:v>
                </c:pt>
                <c:pt idx="227">
                  <c:v>2014.0</c:v>
                </c:pt>
                <c:pt idx="228">
                  <c:v>2014.0</c:v>
                </c:pt>
                <c:pt idx="229">
                  <c:v>2014.0</c:v>
                </c:pt>
                <c:pt idx="230">
                  <c:v>2014.0</c:v>
                </c:pt>
                <c:pt idx="231">
                  <c:v>2014.0</c:v>
                </c:pt>
                <c:pt idx="232">
                  <c:v>2014.0</c:v>
                </c:pt>
                <c:pt idx="233">
                  <c:v>2014.0</c:v>
                </c:pt>
                <c:pt idx="234">
                  <c:v>2014.0</c:v>
                </c:pt>
                <c:pt idx="235">
                  <c:v>2014.0</c:v>
                </c:pt>
                <c:pt idx="236">
                  <c:v>2014.0</c:v>
                </c:pt>
                <c:pt idx="237">
                  <c:v>2014.0</c:v>
                </c:pt>
                <c:pt idx="238">
                  <c:v>2014.0</c:v>
                </c:pt>
                <c:pt idx="239">
                  <c:v>2014.0</c:v>
                </c:pt>
                <c:pt idx="240">
                  <c:v>2014.0</c:v>
                </c:pt>
                <c:pt idx="241">
                  <c:v>2014.0</c:v>
                </c:pt>
                <c:pt idx="242">
                  <c:v>2014.0</c:v>
                </c:pt>
                <c:pt idx="243">
                  <c:v>2014.0</c:v>
                </c:pt>
                <c:pt idx="244">
                  <c:v>2014.0</c:v>
                </c:pt>
                <c:pt idx="245">
                  <c:v>2014.0</c:v>
                </c:pt>
                <c:pt idx="246">
                  <c:v>2014.0</c:v>
                </c:pt>
                <c:pt idx="247">
                  <c:v>2014.0</c:v>
                </c:pt>
                <c:pt idx="248">
                  <c:v>2014.0</c:v>
                </c:pt>
                <c:pt idx="249">
                  <c:v>2014.0</c:v>
                </c:pt>
                <c:pt idx="250">
                  <c:v>2014.0</c:v>
                </c:pt>
                <c:pt idx="251">
                  <c:v>2014.0</c:v>
                </c:pt>
                <c:pt idx="252">
                  <c:v>2014.0</c:v>
                </c:pt>
                <c:pt idx="253">
                  <c:v>2014.0</c:v>
                </c:pt>
                <c:pt idx="254">
                  <c:v>2014.0</c:v>
                </c:pt>
                <c:pt idx="255">
                  <c:v>2014.0</c:v>
                </c:pt>
                <c:pt idx="256">
                  <c:v>2014.0</c:v>
                </c:pt>
                <c:pt idx="257">
                  <c:v>2014.0</c:v>
                </c:pt>
                <c:pt idx="258">
                  <c:v>2014.0</c:v>
                </c:pt>
                <c:pt idx="259">
                  <c:v>2014.0</c:v>
                </c:pt>
                <c:pt idx="260">
                  <c:v>2014.0</c:v>
                </c:pt>
                <c:pt idx="261">
                  <c:v>2014.0</c:v>
                </c:pt>
                <c:pt idx="262">
                  <c:v>2014.0</c:v>
                </c:pt>
                <c:pt idx="263">
                  <c:v>2014.0</c:v>
                </c:pt>
                <c:pt idx="264">
                  <c:v>2014.0</c:v>
                </c:pt>
                <c:pt idx="265">
                  <c:v>2014.0</c:v>
                </c:pt>
                <c:pt idx="266">
                  <c:v>2014.0</c:v>
                </c:pt>
                <c:pt idx="267">
                  <c:v>2014.0</c:v>
                </c:pt>
                <c:pt idx="268">
                  <c:v>2014.0</c:v>
                </c:pt>
                <c:pt idx="269">
                  <c:v>2014.0</c:v>
                </c:pt>
                <c:pt idx="270">
                  <c:v>2014.0</c:v>
                </c:pt>
                <c:pt idx="271">
                  <c:v>2014.0</c:v>
                </c:pt>
                <c:pt idx="272">
                  <c:v>2014.0</c:v>
                </c:pt>
                <c:pt idx="273">
                  <c:v>2014.0</c:v>
                </c:pt>
                <c:pt idx="274">
                  <c:v>2014.0</c:v>
                </c:pt>
                <c:pt idx="275">
                  <c:v>2014.0</c:v>
                </c:pt>
                <c:pt idx="276">
                  <c:v>2014.0</c:v>
                </c:pt>
                <c:pt idx="277">
                  <c:v>2014.0</c:v>
                </c:pt>
                <c:pt idx="278">
                  <c:v>2014.0</c:v>
                </c:pt>
                <c:pt idx="279">
                  <c:v>2014.0</c:v>
                </c:pt>
                <c:pt idx="280">
                  <c:v>2014.0</c:v>
                </c:pt>
                <c:pt idx="281">
                  <c:v>2014.0</c:v>
                </c:pt>
                <c:pt idx="282">
                  <c:v>2014.0</c:v>
                </c:pt>
                <c:pt idx="283">
                  <c:v>2014.0</c:v>
                </c:pt>
                <c:pt idx="284">
                  <c:v>2014.0</c:v>
                </c:pt>
                <c:pt idx="285">
                  <c:v>2014.0</c:v>
                </c:pt>
                <c:pt idx="286">
                  <c:v>2014.0</c:v>
                </c:pt>
                <c:pt idx="287">
                  <c:v>2014.0</c:v>
                </c:pt>
                <c:pt idx="288">
                  <c:v>2014.0</c:v>
                </c:pt>
                <c:pt idx="289">
                  <c:v>2014.0</c:v>
                </c:pt>
                <c:pt idx="290">
                  <c:v>2014.0</c:v>
                </c:pt>
                <c:pt idx="291">
                  <c:v>2014.0</c:v>
                </c:pt>
                <c:pt idx="292">
                  <c:v>2014.0</c:v>
                </c:pt>
                <c:pt idx="293">
                  <c:v>2014.0</c:v>
                </c:pt>
                <c:pt idx="294">
                  <c:v>2014.0</c:v>
                </c:pt>
                <c:pt idx="295">
                  <c:v>2014.0</c:v>
                </c:pt>
                <c:pt idx="296">
                  <c:v>2014.0</c:v>
                </c:pt>
                <c:pt idx="297">
                  <c:v>2014.0</c:v>
                </c:pt>
                <c:pt idx="298">
                  <c:v>2014.0</c:v>
                </c:pt>
                <c:pt idx="299">
                  <c:v>2014.0</c:v>
                </c:pt>
                <c:pt idx="300">
                  <c:v>2014.0</c:v>
                </c:pt>
                <c:pt idx="301">
                  <c:v>2014.0</c:v>
                </c:pt>
                <c:pt idx="302">
                  <c:v>2014.0</c:v>
                </c:pt>
                <c:pt idx="303">
                  <c:v>2014.0</c:v>
                </c:pt>
                <c:pt idx="304">
                  <c:v>2014.0</c:v>
                </c:pt>
                <c:pt idx="305">
                  <c:v>2014.0</c:v>
                </c:pt>
                <c:pt idx="306">
                  <c:v>2014.0</c:v>
                </c:pt>
                <c:pt idx="307">
                  <c:v>2014.0</c:v>
                </c:pt>
                <c:pt idx="308">
                  <c:v>2014.0</c:v>
                </c:pt>
                <c:pt idx="309">
                  <c:v>2014.0</c:v>
                </c:pt>
                <c:pt idx="310">
                  <c:v>2014.0</c:v>
                </c:pt>
                <c:pt idx="311">
                  <c:v>2014.0</c:v>
                </c:pt>
                <c:pt idx="312">
                  <c:v>2014.0</c:v>
                </c:pt>
                <c:pt idx="313">
                  <c:v>2014.0</c:v>
                </c:pt>
                <c:pt idx="314">
                  <c:v>2014.0</c:v>
                </c:pt>
                <c:pt idx="315">
                  <c:v>2014.0</c:v>
                </c:pt>
                <c:pt idx="316">
                  <c:v>2014.0</c:v>
                </c:pt>
                <c:pt idx="317">
                  <c:v>2014.0</c:v>
                </c:pt>
                <c:pt idx="318">
                  <c:v>2014.0</c:v>
                </c:pt>
                <c:pt idx="319">
                  <c:v>2014.0</c:v>
                </c:pt>
                <c:pt idx="320">
                  <c:v>2014.0</c:v>
                </c:pt>
                <c:pt idx="321">
                  <c:v>2014.0</c:v>
                </c:pt>
                <c:pt idx="322">
                  <c:v>2014.0</c:v>
                </c:pt>
                <c:pt idx="323">
                  <c:v>2014.0</c:v>
                </c:pt>
                <c:pt idx="324">
                  <c:v>2014.0</c:v>
                </c:pt>
                <c:pt idx="325">
                  <c:v>2014.0</c:v>
                </c:pt>
                <c:pt idx="326">
                  <c:v>2014.0</c:v>
                </c:pt>
                <c:pt idx="327">
                  <c:v>2014.0</c:v>
                </c:pt>
                <c:pt idx="328">
                  <c:v>2014.0</c:v>
                </c:pt>
                <c:pt idx="329">
                  <c:v>2014.0</c:v>
                </c:pt>
                <c:pt idx="330">
                  <c:v>2014.0</c:v>
                </c:pt>
                <c:pt idx="331">
                  <c:v>2014.0</c:v>
                </c:pt>
                <c:pt idx="332">
                  <c:v>2014.0</c:v>
                </c:pt>
                <c:pt idx="333">
                  <c:v>2014.0</c:v>
                </c:pt>
                <c:pt idx="334">
                  <c:v>2014.0</c:v>
                </c:pt>
                <c:pt idx="335">
                  <c:v>2014.0</c:v>
                </c:pt>
                <c:pt idx="336">
                  <c:v>2014.0</c:v>
                </c:pt>
                <c:pt idx="337">
                  <c:v>2014.0</c:v>
                </c:pt>
                <c:pt idx="338">
                  <c:v>2014.0</c:v>
                </c:pt>
                <c:pt idx="339">
                  <c:v>2014.0</c:v>
                </c:pt>
                <c:pt idx="340">
                  <c:v>2014.0</c:v>
                </c:pt>
                <c:pt idx="341">
                  <c:v>2014.0</c:v>
                </c:pt>
                <c:pt idx="342">
                  <c:v>2014.0</c:v>
                </c:pt>
                <c:pt idx="343">
                  <c:v>2014.0</c:v>
                </c:pt>
                <c:pt idx="344">
                  <c:v>2014.0</c:v>
                </c:pt>
                <c:pt idx="345">
                  <c:v>2014.0</c:v>
                </c:pt>
                <c:pt idx="346">
                  <c:v>2014.0</c:v>
                </c:pt>
                <c:pt idx="347">
                  <c:v>2014.0</c:v>
                </c:pt>
                <c:pt idx="348">
                  <c:v>2014.0</c:v>
                </c:pt>
                <c:pt idx="349">
                  <c:v>2014.0</c:v>
                </c:pt>
                <c:pt idx="350">
                  <c:v>2014.0</c:v>
                </c:pt>
                <c:pt idx="351">
                  <c:v>2014.0</c:v>
                </c:pt>
                <c:pt idx="352">
                  <c:v>2014.0</c:v>
                </c:pt>
                <c:pt idx="353">
                  <c:v>2014.0</c:v>
                </c:pt>
                <c:pt idx="354">
                  <c:v>2014.0</c:v>
                </c:pt>
                <c:pt idx="355">
                  <c:v>2014.0</c:v>
                </c:pt>
                <c:pt idx="356">
                  <c:v>2014.0</c:v>
                </c:pt>
                <c:pt idx="357">
                  <c:v>2014.0</c:v>
                </c:pt>
                <c:pt idx="358">
                  <c:v>2014.0</c:v>
                </c:pt>
                <c:pt idx="359">
                  <c:v>2014.0</c:v>
                </c:pt>
                <c:pt idx="360">
                  <c:v>2014.0</c:v>
                </c:pt>
                <c:pt idx="361">
                  <c:v>2014.0</c:v>
                </c:pt>
                <c:pt idx="362">
                  <c:v>2014.0</c:v>
                </c:pt>
                <c:pt idx="363">
                  <c:v>2014.0</c:v>
                </c:pt>
                <c:pt idx="364">
                  <c:v>2014.0</c:v>
                </c:pt>
                <c:pt idx="365">
                  <c:v>2014.0</c:v>
                </c:pt>
                <c:pt idx="366">
                  <c:v>2014.0</c:v>
                </c:pt>
                <c:pt idx="367">
                  <c:v>2014.0</c:v>
                </c:pt>
                <c:pt idx="368">
                  <c:v>2014.0</c:v>
                </c:pt>
                <c:pt idx="369">
                  <c:v>2014.0</c:v>
                </c:pt>
                <c:pt idx="370">
                  <c:v>2014.0</c:v>
                </c:pt>
                <c:pt idx="371">
                  <c:v>2014.0</c:v>
                </c:pt>
                <c:pt idx="372">
                  <c:v>2014.0</c:v>
                </c:pt>
                <c:pt idx="373">
                  <c:v>2014.0</c:v>
                </c:pt>
                <c:pt idx="374">
                  <c:v>2014.0</c:v>
                </c:pt>
                <c:pt idx="375">
                  <c:v>2014.0</c:v>
                </c:pt>
                <c:pt idx="376">
                  <c:v>2014.0</c:v>
                </c:pt>
                <c:pt idx="377">
                  <c:v>2014.0</c:v>
                </c:pt>
                <c:pt idx="378">
                  <c:v>2014.0</c:v>
                </c:pt>
                <c:pt idx="379">
                  <c:v>2014.0</c:v>
                </c:pt>
                <c:pt idx="380">
                  <c:v>2014.0</c:v>
                </c:pt>
                <c:pt idx="381">
                  <c:v>2014.0</c:v>
                </c:pt>
                <c:pt idx="382">
                  <c:v>2014.0</c:v>
                </c:pt>
                <c:pt idx="383">
                  <c:v>2014.0</c:v>
                </c:pt>
                <c:pt idx="384">
                  <c:v>2014.0</c:v>
                </c:pt>
                <c:pt idx="385">
                  <c:v>2014.0</c:v>
                </c:pt>
                <c:pt idx="386">
                  <c:v>2014.0</c:v>
                </c:pt>
                <c:pt idx="387">
                  <c:v>2014.0</c:v>
                </c:pt>
                <c:pt idx="388">
                  <c:v>2014.0</c:v>
                </c:pt>
                <c:pt idx="389">
                  <c:v>2014.0</c:v>
                </c:pt>
                <c:pt idx="390">
                  <c:v>2014.0</c:v>
                </c:pt>
                <c:pt idx="391">
                  <c:v>2014.0</c:v>
                </c:pt>
                <c:pt idx="392">
                  <c:v>2014.0</c:v>
                </c:pt>
                <c:pt idx="393">
                  <c:v>2014.0</c:v>
                </c:pt>
                <c:pt idx="394">
                  <c:v>2014.0</c:v>
                </c:pt>
                <c:pt idx="395">
                  <c:v>2014.0</c:v>
                </c:pt>
                <c:pt idx="396">
                  <c:v>2014.0</c:v>
                </c:pt>
                <c:pt idx="397">
                  <c:v>2014.0</c:v>
                </c:pt>
                <c:pt idx="398">
                  <c:v>2014.0</c:v>
                </c:pt>
                <c:pt idx="399">
                  <c:v>2014.0</c:v>
                </c:pt>
                <c:pt idx="400">
                  <c:v>2014.0</c:v>
                </c:pt>
                <c:pt idx="401">
                  <c:v>2014.0</c:v>
                </c:pt>
                <c:pt idx="402">
                  <c:v>2014.0</c:v>
                </c:pt>
                <c:pt idx="403">
                  <c:v>2014.0</c:v>
                </c:pt>
                <c:pt idx="404">
                  <c:v>2014.0</c:v>
                </c:pt>
                <c:pt idx="405">
                  <c:v>2014.0</c:v>
                </c:pt>
                <c:pt idx="406">
                  <c:v>2014.0</c:v>
                </c:pt>
                <c:pt idx="407">
                  <c:v>2014.0</c:v>
                </c:pt>
                <c:pt idx="408">
                  <c:v>2014.0</c:v>
                </c:pt>
                <c:pt idx="409">
                  <c:v>2014.0</c:v>
                </c:pt>
                <c:pt idx="410">
                  <c:v>2014.0</c:v>
                </c:pt>
                <c:pt idx="411">
                  <c:v>2014.0</c:v>
                </c:pt>
                <c:pt idx="412">
                  <c:v>2014.0</c:v>
                </c:pt>
                <c:pt idx="413">
                  <c:v>2014.0</c:v>
                </c:pt>
                <c:pt idx="414">
                  <c:v>2014.0</c:v>
                </c:pt>
                <c:pt idx="415">
                  <c:v>2014.0</c:v>
                </c:pt>
                <c:pt idx="416">
                  <c:v>2014.0</c:v>
                </c:pt>
                <c:pt idx="417">
                  <c:v>2014.0</c:v>
                </c:pt>
                <c:pt idx="418">
                  <c:v>2014.0</c:v>
                </c:pt>
                <c:pt idx="419">
                  <c:v>2014.0</c:v>
                </c:pt>
                <c:pt idx="420">
                  <c:v>2014.0</c:v>
                </c:pt>
                <c:pt idx="421">
                  <c:v>2014.0</c:v>
                </c:pt>
                <c:pt idx="422">
                  <c:v>2014.0</c:v>
                </c:pt>
                <c:pt idx="423">
                  <c:v>2014.0</c:v>
                </c:pt>
                <c:pt idx="424">
                  <c:v>2014.0</c:v>
                </c:pt>
                <c:pt idx="425">
                  <c:v>2014.0</c:v>
                </c:pt>
                <c:pt idx="426">
                  <c:v>2014.0</c:v>
                </c:pt>
                <c:pt idx="427">
                  <c:v>2014.0</c:v>
                </c:pt>
                <c:pt idx="428">
                  <c:v>2014.0</c:v>
                </c:pt>
                <c:pt idx="429">
                  <c:v>2014.0</c:v>
                </c:pt>
                <c:pt idx="430">
                  <c:v>2014.0</c:v>
                </c:pt>
                <c:pt idx="431">
                  <c:v>2014.0</c:v>
                </c:pt>
                <c:pt idx="432">
                  <c:v>2014.0</c:v>
                </c:pt>
                <c:pt idx="433">
                  <c:v>2014.0</c:v>
                </c:pt>
                <c:pt idx="434">
                  <c:v>2014.0</c:v>
                </c:pt>
                <c:pt idx="435">
                  <c:v>2014.0</c:v>
                </c:pt>
                <c:pt idx="436">
                  <c:v>2014.0</c:v>
                </c:pt>
                <c:pt idx="437">
                  <c:v>2014.0</c:v>
                </c:pt>
                <c:pt idx="438">
                  <c:v>2014.0</c:v>
                </c:pt>
                <c:pt idx="439">
                  <c:v>2014.0</c:v>
                </c:pt>
                <c:pt idx="440">
                  <c:v>2014.0</c:v>
                </c:pt>
                <c:pt idx="441">
                  <c:v>2014.0</c:v>
                </c:pt>
                <c:pt idx="442">
                  <c:v>2014.0</c:v>
                </c:pt>
                <c:pt idx="443">
                  <c:v>2014.0</c:v>
                </c:pt>
                <c:pt idx="444">
                  <c:v>2014.0</c:v>
                </c:pt>
                <c:pt idx="445">
                  <c:v>2014.0</c:v>
                </c:pt>
                <c:pt idx="446">
                  <c:v>2014.0</c:v>
                </c:pt>
                <c:pt idx="447">
                  <c:v>2014.0</c:v>
                </c:pt>
                <c:pt idx="448">
                  <c:v>2015.0</c:v>
                </c:pt>
                <c:pt idx="449">
                  <c:v>2015.0</c:v>
                </c:pt>
                <c:pt idx="450">
                  <c:v>2015.0</c:v>
                </c:pt>
                <c:pt idx="451">
                  <c:v>2015.0</c:v>
                </c:pt>
                <c:pt idx="452">
                  <c:v>2015.0</c:v>
                </c:pt>
                <c:pt idx="453">
                  <c:v>2015.0</c:v>
                </c:pt>
                <c:pt idx="454">
                  <c:v>2015.0</c:v>
                </c:pt>
                <c:pt idx="455">
                  <c:v>2015.0</c:v>
                </c:pt>
                <c:pt idx="456">
                  <c:v>2015.0</c:v>
                </c:pt>
                <c:pt idx="457">
                  <c:v>2015.0</c:v>
                </c:pt>
                <c:pt idx="458">
                  <c:v>2015.0</c:v>
                </c:pt>
                <c:pt idx="459">
                  <c:v>2015.0</c:v>
                </c:pt>
                <c:pt idx="460">
                  <c:v>2015.0</c:v>
                </c:pt>
                <c:pt idx="461">
                  <c:v>2015.0</c:v>
                </c:pt>
                <c:pt idx="462">
                  <c:v>2015.0</c:v>
                </c:pt>
                <c:pt idx="463">
                  <c:v>2015.0</c:v>
                </c:pt>
                <c:pt idx="464">
                  <c:v>2015.0</c:v>
                </c:pt>
                <c:pt idx="465">
                  <c:v>2015.0</c:v>
                </c:pt>
                <c:pt idx="466">
                  <c:v>2015.0</c:v>
                </c:pt>
                <c:pt idx="467">
                  <c:v>2015.0</c:v>
                </c:pt>
                <c:pt idx="468">
                  <c:v>2015.0</c:v>
                </c:pt>
                <c:pt idx="469">
                  <c:v>2015.0</c:v>
                </c:pt>
                <c:pt idx="470">
                  <c:v>2015.0</c:v>
                </c:pt>
                <c:pt idx="471">
                  <c:v>2015.0</c:v>
                </c:pt>
                <c:pt idx="472">
                  <c:v>2015.0</c:v>
                </c:pt>
                <c:pt idx="473">
                  <c:v>2015.0</c:v>
                </c:pt>
                <c:pt idx="474">
                  <c:v>2015.0</c:v>
                </c:pt>
                <c:pt idx="475">
                  <c:v>2015.0</c:v>
                </c:pt>
                <c:pt idx="476">
                  <c:v>2015.0</c:v>
                </c:pt>
                <c:pt idx="477">
                  <c:v>2015.0</c:v>
                </c:pt>
                <c:pt idx="478">
                  <c:v>2015.0</c:v>
                </c:pt>
                <c:pt idx="479">
                  <c:v>2015.0</c:v>
                </c:pt>
                <c:pt idx="480">
                  <c:v>2015.0</c:v>
                </c:pt>
                <c:pt idx="481">
                  <c:v>2015.0</c:v>
                </c:pt>
                <c:pt idx="482">
                  <c:v>2015.0</c:v>
                </c:pt>
                <c:pt idx="483">
                  <c:v>2015.0</c:v>
                </c:pt>
                <c:pt idx="484">
                  <c:v>2015.0</c:v>
                </c:pt>
                <c:pt idx="485">
                  <c:v>2015.0</c:v>
                </c:pt>
                <c:pt idx="486">
                  <c:v>2015.0</c:v>
                </c:pt>
                <c:pt idx="487">
                  <c:v>2015.0</c:v>
                </c:pt>
                <c:pt idx="488">
                  <c:v>2015.0</c:v>
                </c:pt>
                <c:pt idx="489">
                  <c:v>2015.0</c:v>
                </c:pt>
                <c:pt idx="490">
                  <c:v>2015.0</c:v>
                </c:pt>
                <c:pt idx="491">
                  <c:v>2015.0</c:v>
                </c:pt>
                <c:pt idx="492">
                  <c:v>2015.0</c:v>
                </c:pt>
                <c:pt idx="493">
                  <c:v>2015.0</c:v>
                </c:pt>
                <c:pt idx="494">
                  <c:v>2015.0</c:v>
                </c:pt>
                <c:pt idx="495">
                  <c:v>2015.0</c:v>
                </c:pt>
                <c:pt idx="496">
                  <c:v>2015.0</c:v>
                </c:pt>
                <c:pt idx="497">
                  <c:v>2015.0</c:v>
                </c:pt>
                <c:pt idx="498">
                  <c:v>2015.0</c:v>
                </c:pt>
                <c:pt idx="499">
                  <c:v>2015.0</c:v>
                </c:pt>
                <c:pt idx="500">
                  <c:v>2015.0</c:v>
                </c:pt>
                <c:pt idx="501">
                  <c:v>2015.0</c:v>
                </c:pt>
                <c:pt idx="502">
                  <c:v>2015.0</c:v>
                </c:pt>
                <c:pt idx="503">
                  <c:v>2015.0</c:v>
                </c:pt>
                <c:pt idx="504">
                  <c:v>2015.0</c:v>
                </c:pt>
                <c:pt idx="505">
                  <c:v>2015.0</c:v>
                </c:pt>
                <c:pt idx="506">
                  <c:v>2015.0</c:v>
                </c:pt>
                <c:pt idx="507">
                  <c:v>2015.0</c:v>
                </c:pt>
                <c:pt idx="508">
                  <c:v>2015.0</c:v>
                </c:pt>
                <c:pt idx="509">
                  <c:v>2015.0</c:v>
                </c:pt>
                <c:pt idx="510">
                  <c:v>2015.0</c:v>
                </c:pt>
                <c:pt idx="511">
                  <c:v>2015.0</c:v>
                </c:pt>
                <c:pt idx="512">
                  <c:v>2015.0</c:v>
                </c:pt>
                <c:pt idx="513">
                  <c:v>2015.0</c:v>
                </c:pt>
                <c:pt idx="514">
                  <c:v>2015.0</c:v>
                </c:pt>
                <c:pt idx="515">
                  <c:v>2015.0</c:v>
                </c:pt>
                <c:pt idx="516">
                  <c:v>2015.0</c:v>
                </c:pt>
                <c:pt idx="517">
                  <c:v>2015.0</c:v>
                </c:pt>
                <c:pt idx="518">
                  <c:v>2015.0</c:v>
                </c:pt>
                <c:pt idx="519">
                  <c:v>2015.0</c:v>
                </c:pt>
                <c:pt idx="520">
                  <c:v>2015.0</c:v>
                </c:pt>
                <c:pt idx="521">
                  <c:v>2015.0</c:v>
                </c:pt>
                <c:pt idx="522">
                  <c:v>2015.0</c:v>
                </c:pt>
                <c:pt idx="523">
                  <c:v>2015.0</c:v>
                </c:pt>
                <c:pt idx="524">
                  <c:v>2015.0</c:v>
                </c:pt>
                <c:pt idx="525">
                  <c:v>2015.0</c:v>
                </c:pt>
                <c:pt idx="526">
                  <c:v>2015.0</c:v>
                </c:pt>
                <c:pt idx="527">
                  <c:v>2015.0</c:v>
                </c:pt>
                <c:pt idx="528">
                  <c:v>2015.0</c:v>
                </c:pt>
                <c:pt idx="529">
                  <c:v>2015.0</c:v>
                </c:pt>
                <c:pt idx="530">
                  <c:v>2015.0</c:v>
                </c:pt>
                <c:pt idx="531">
                  <c:v>2015.0</c:v>
                </c:pt>
                <c:pt idx="532">
                  <c:v>2015.0</c:v>
                </c:pt>
                <c:pt idx="533">
                  <c:v>2015.0</c:v>
                </c:pt>
                <c:pt idx="534">
                  <c:v>2015.0</c:v>
                </c:pt>
                <c:pt idx="535">
                  <c:v>2015.0</c:v>
                </c:pt>
                <c:pt idx="536">
                  <c:v>2015.0</c:v>
                </c:pt>
                <c:pt idx="537">
                  <c:v>2015.0</c:v>
                </c:pt>
                <c:pt idx="538">
                  <c:v>2015.0</c:v>
                </c:pt>
                <c:pt idx="539">
                  <c:v>2015.0</c:v>
                </c:pt>
                <c:pt idx="540">
                  <c:v>2015.0</c:v>
                </c:pt>
                <c:pt idx="541">
                  <c:v>2015.0</c:v>
                </c:pt>
                <c:pt idx="542">
                  <c:v>2015.0</c:v>
                </c:pt>
                <c:pt idx="543">
                  <c:v>2015.0</c:v>
                </c:pt>
                <c:pt idx="544">
                  <c:v>2015.0</c:v>
                </c:pt>
                <c:pt idx="545">
                  <c:v>2015.0</c:v>
                </c:pt>
                <c:pt idx="546">
                  <c:v>2015.0</c:v>
                </c:pt>
                <c:pt idx="547">
                  <c:v>2015.0</c:v>
                </c:pt>
                <c:pt idx="548">
                  <c:v>2015.0</c:v>
                </c:pt>
                <c:pt idx="549">
                  <c:v>2015.0</c:v>
                </c:pt>
                <c:pt idx="550">
                  <c:v>2015.0</c:v>
                </c:pt>
                <c:pt idx="551">
                  <c:v>2015.0</c:v>
                </c:pt>
                <c:pt idx="552">
                  <c:v>2015.0</c:v>
                </c:pt>
                <c:pt idx="553">
                  <c:v>2015.0</c:v>
                </c:pt>
                <c:pt idx="554">
                  <c:v>2015.0</c:v>
                </c:pt>
                <c:pt idx="555">
                  <c:v>2015.0</c:v>
                </c:pt>
                <c:pt idx="556">
                  <c:v>2015.0</c:v>
                </c:pt>
                <c:pt idx="557">
                  <c:v>2015.0</c:v>
                </c:pt>
                <c:pt idx="558">
                  <c:v>2015.0</c:v>
                </c:pt>
                <c:pt idx="559">
                  <c:v>2015.0</c:v>
                </c:pt>
                <c:pt idx="560">
                  <c:v>2015.0</c:v>
                </c:pt>
                <c:pt idx="561">
                  <c:v>2015.0</c:v>
                </c:pt>
                <c:pt idx="562">
                  <c:v>2015.0</c:v>
                </c:pt>
                <c:pt idx="563">
                  <c:v>2015.0</c:v>
                </c:pt>
                <c:pt idx="564">
                  <c:v>2015.0</c:v>
                </c:pt>
                <c:pt idx="565">
                  <c:v>2015.0</c:v>
                </c:pt>
                <c:pt idx="566">
                  <c:v>2015.0</c:v>
                </c:pt>
                <c:pt idx="567">
                  <c:v>2015.0</c:v>
                </c:pt>
                <c:pt idx="568">
                  <c:v>2015.0</c:v>
                </c:pt>
                <c:pt idx="569">
                  <c:v>2015.0</c:v>
                </c:pt>
                <c:pt idx="570">
                  <c:v>2015.0</c:v>
                </c:pt>
                <c:pt idx="571">
                  <c:v>2015.0</c:v>
                </c:pt>
                <c:pt idx="572">
                  <c:v>2015.0</c:v>
                </c:pt>
                <c:pt idx="573">
                  <c:v>2015.0</c:v>
                </c:pt>
                <c:pt idx="574">
                  <c:v>2015.0</c:v>
                </c:pt>
                <c:pt idx="575">
                  <c:v>2015.0</c:v>
                </c:pt>
                <c:pt idx="576">
                  <c:v>2015.0</c:v>
                </c:pt>
                <c:pt idx="577">
                  <c:v>2015.0</c:v>
                </c:pt>
                <c:pt idx="578">
                  <c:v>2015.0</c:v>
                </c:pt>
                <c:pt idx="579">
                  <c:v>2015.0</c:v>
                </c:pt>
                <c:pt idx="580">
                  <c:v>2015.0</c:v>
                </c:pt>
                <c:pt idx="581">
                  <c:v>2015.0</c:v>
                </c:pt>
                <c:pt idx="582">
                  <c:v>2015.0</c:v>
                </c:pt>
                <c:pt idx="583">
                  <c:v>2015.0</c:v>
                </c:pt>
                <c:pt idx="584">
                  <c:v>2015.0</c:v>
                </c:pt>
                <c:pt idx="585">
                  <c:v>2015.0</c:v>
                </c:pt>
                <c:pt idx="586">
                  <c:v>2015.0</c:v>
                </c:pt>
                <c:pt idx="587">
                  <c:v>2015.0</c:v>
                </c:pt>
                <c:pt idx="588">
                  <c:v>2015.0</c:v>
                </c:pt>
                <c:pt idx="589">
                  <c:v>2015.0</c:v>
                </c:pt>
                <c:pt idx="590">
                  <c:v>2015.0</c:v>
                </c:pt>
                <c:pt idx="591">
                  <c:v>2015.0</c:v>
                </c:pt>
                <c:pt idx="592">
                  <c:v>2015.0</c:v>
                </c:pt>
                <c:pt idx="593">
                  <c:v>2015.0</c:v>
                </c:pt>
                <c:pt idx="594">
                  <c:v>2015.0</c:v>
                </c:pt>
                <c:pt idx="595">
                  <c:v>2015.0</c:v>
                </c:pt>
                <c:pt idx="596">
                  <c:v>2015.0</c:v>
                </c:pt>
                <c:pt idx="597">
                  <c:v>2015.0</c:v>
                </c:pt>
                <c:pt idx="598">
                  <c:v>2015.0</c:v>
                </c:pt>
                <c:pt idx="599">
                  <c:v>2015.0</c:v>
                </c:pt>
                <c:pt idx="600">
                  <c:v>2015.0</c:v>
                </c:pt>
                <c:pt idx="601">
                  <c:v>2015.0</c:v>
                </c:pt>
                <c:pt idx="602">
                  <c:v>2015.0</c:v>
                </c:pt>
                <c:pt idx="603">
                  <c:v>2015.0</c:v>
                </c:pt>
                <c:pt idx="604">
                  <c:v>2015.0</c:v>
                </c:pt>
                <c:pt idx="605">
                  <c:v>2015.0</c:v>
                </c:pt>
                <c:pt idx="606">
                  <c:v>2015.0</c:v>
                </c:pt>
                <c:pt idx="607">
                  <c:v>2015.0</c:v>
                </c:pt>
                <c:pt idx="608">
                  <c:v>2015.0</c:v>
                </c:pt>
                <c:pt idx="609">
                  <c:v>2015.0</c:v>
                </c:pt>
                <c:pt idx="610">
                  <c:v>2015.0</c:v>
                </c:pt>
                <c:pt idx="611">
                  <c:v>2015.0</c:v>
                </c:pt>
                <c:pt idx="612">
                  <c:v>2015.0</c:v>
                </c:pt>
                <c:pt idx="613">
                  <c:v>2015.0</c:v>
                </c:pt>
                <c:pt idx="614">
                  <c:v>2015.0</c:v>
                </c:pt>
                <c:pt idx="615">
                  <c:v>2015.0</c:v>
                </c:pt>
                <c:pt idx="616">
                  <c:v>2015.0</c:v>
                </c:pt>
                <c:pt idx="617">
                  <c:v>2015.0</c:v>
                </c:pt>
                <c:pt idx="618">
                  <c:v>2015.0</c:v>
                </c:pt>
                <c:pt idx="619">
                  <c:v>2015.0</c:v>
                </c:pt>
                <c:pt idx="620">
                  <c:v>2015.0</c:v>
                </c:pt>
                <c:pt idx="621">
                  <c:v>2015.0</c:v>
                </c:pt>
                <c:pt idx="622">
                  <c:v>2015.0</c:v>
                </c:pt>
                <c:pt idx="623">
                  <c:v>2015.0</c:v>
                </c:pt>
                <c:pt idx="624">
                  <c:v>2015.0</c:v>
                </c:pt>
                <c:pt idx="625">
                  <c:v>2015.0</c:v>
                </c:pt>
                <c:pt idx="626">
                  <c:v>2015.0</c:v>
                </c:pt>
                <c:pt idx="627">
                  <c:v>2015.0</c:v>
                </c:pt>
                <c:pt idx="628">
                  <c:v>2015.0</c:v>
                </c:pt>
                <c:pt idx="629">
                  <c:v>2015.0</c:v>
                </c:pt>
                <c:pt idx="630">
                  <c:v>2015.0</c:v>
                </c:pt>
                <c:pt idx="631">
                  <c:v>2015.0</c:v>
                </c:pt>
                <c:pt idx="632">
                  <c:v>2015.0</c:v>
                </c:pt>
                <c:pt idx="633">
                  <c:v>2015.0</c:v>
                </c:pt>
                <c:pt idx="634">
                  <c:v>2015.0</c:v>
                </c:pt>
                <c:pt idx="635">
                  <c:v>2015.0</c:v>
                </c:pt>
                <c:pt idx="636">
                  <c:v>2015.0</c:v>
                </c:pt>
                <c:pt idx="637">
                  <c:v>2015.0</c:v>
                </c:pt>
                <c:pt idx="638">
                  <c:v>2015.0</c:v>
                </c:pt>
                <c:pt idx="639">
                  <c:v>2015.0</c:v>
                </c:pt>
                <c:pt idx="640">
                  <c:v>2015.0</c:v>
                </c:pt>
                <c:pt idx="641">
                  <c:v>2015.0</c:v>
                </c:pt>
                <c:pt idx="642">
                  <c:v>2015.0</c:v>
                </c:pt>
                <c:pt idx="643">
                  <c:v>2015.0</c:v>
                </c:pt>
                <c:pt idx="644">
                  <c:v>2015.0</c:v>
                </c:pt>
                <c:pt idx="645">
                  <c:v>2015.0</c:v>
                </c:pt>
                <c:pt idx="646">
                  <c:v>2015.0</c:v>
                </c:pt>
                <c:pt idx="647">
                  <c:v>2015.0</c:v>
                </c:pt>
                <c:pt idx="648">
                  <c:v>2015.0</c:v>
                </c:pt>
                <c:pt idx="649">
                  <c:v>2015.0</c:v>
                </c:pt>
                <c:pt idx="650">
                  <c:v>2015.0</c:v>
                </c:pt>
                <c:pt idx="651">
                  <c:v>2015.0</c:v>
                </c:pt>
                <c:pt idx="652">
                  <c:v>2015.0</c:v>
                </c:pt>
                <c:pt idx="653">
                  <c:v>2015.0</c:v>
                </c:pt>
                <c:pt idx="654">
                  <c:v>2015.0</c:v>
                </c:pt>
                <c:pt idx="655">
                  <c:v>2015.0</c:v>
                </c:pt>
                <c:pt idx="656">
                  <c:v>2015.0</c:v>
                </c:pt>
                <c:pt idx="657">
                  <c:v>2015.0</c:v>
                </c:pt>
                <c:pt idx="658">
                  <c:v>2015.0</c:v>
                </c:pt>
                <c:pt idx="659">
                  <c:v>2015.0</c:v>
                </c:pt>
                <c:pt idx="660">
                  <c:v>2015.0</c:v>
                </c:pt>
                <c:pt idx="661">
                  <c:v>2015.0</c:v>
                </c:pt>
                <c:pt idx="662">
                  <c:v>2015.0</c:v>
                </c:pt>
                <c:pt idx="663">
                  <c:v>2015.0</c:v>
                </c:pt>
                <c:pt idx="664">
                  <c:v>2015.0</c:v>
                </c:pt>
                <c:pt idx="665">
                  <c:v>2015.0</c:v>
                </c:pt>
                <c:pt idx="666">
                  <c:v>2015.0</c:v>
                </c:pt>
                <c:pt idx="667">
                  <c:v>2015.0</c:v>
                </c:pt>
                <c:pt idx="668">
                  <c:v>2015.0</c:v>
                </c:pt>
                <c:pt idx="669">
                  <c:v>2015.0</c:v>
                </c:pt>
                <c:pt idx="670">
                  <c:v>2015.0</c:v>
                </c:pt>
                <c:pt idx="671">
                  <c:v>2015.0</c:v>
                </c:pt>
                <c:pt idx="672">
                  <c:v>2015.0</c:v>
                </c:pt>
                <c:pt idx="673">
                  <c:v>2015.0</c:v>
                </c:pt>
                <c:pt idx="674">
                  <c:v>2015.0</c:v>
                </c:pt>
                <c:pt idx="675">
                  <c:v>2015.0</c:v>
                </c:pt>
                <c:pt idx="676">
                  <c:v>2015.0</c:v>
                </c:pt>
                <c:pt idx="677">
                  <c:v>2015.0</c:v>
                </c:pt>
                <c:pt idx="678">
                  <c:v>2015.0</c:v>
                </c:pt>
                <c:pt idx="679">
                  <c:v>2015.0</c:v>
                </c:pt>
                <c:pt idx="680">
                  <c:v>2015.0</c:v>
                </c:pt>
                <c:pt idx="681">
                  <c:v>2015.0</c:v>
                </c:pt>
                <c:pt idx="682">
                  <c:v>2015.0</c:v>
                </c:pt>
                <c:pt idx="683">
                  <c:v>2015.0</c:v>
                </c:pt>
                <c:pt idx="684">
                  <c:v>2015.0</c:v>
                </c:pt>
                <c:pt idx="685">
                  <c:v>2015.0</c:v>
                </c:pt>
                <c:pt idx="686">
                  <c:v>2015.0</c:v>
                </c:pt>
                <c:pt idx="687">
                  <c:v>2015.0</c:v>
                </c:pt>
                <c:pt idx="688">
                  <c:v>2015.0</c:v>
                </c:pt>
                <c:pt idx="689">
                  <c:v>2015.0</c:v>
                </c:pt>
                <c:pt idx="690">
                  <c:v>2015.0</c:v>
                </c:pt>
                <c:pt idx="691">
                  <c:v>2015.0</c:v>
                </c:pt>
                <c:pt idx="692">
                  <c:v>2015.0</c:v>
                </c:pt>
                <c:pt idx="693">
                  <c:v>2015.0</c:v>
                </c:pt>
                <c:pt idx="694">
                  <c:v>2015.0</c:v>
                </c:pt>
                <c:pt idx="695">
                  <c:v>2015.0</c:v>
                </c:pt>
                <c:pt idx="696">
                  <c:v>2015.0</c:v>
                </c:pt>
                <c:pt idx="697">
                  <c:v>2015.0</c:v>
                </c:pt>
                <c:pt idx="698">
                  <c:v>2015.0</c:v>
                </c:pt>
                <c:pt idx="699">
                  <c:v>2015.0</c:v>
                </c:pt>
                <c:pt idx="700">
                  <c:v>2015.0</c:v>
                </c:pt>
                <c:pt idx="701">
                  <c:v>2015.0</c:v>
                </c:pt>
                <c:pt idx="702">
                  <c:v>2015.0</c:v>
                </c:pt>
                <c:pt idx="703">
                  <c:v>2015.0</c:v>
                </c:pt>
                <c:pt idx="704">
                  <c:v>2015.0</c:v>
                </c:pt>
                <c:pt idx="705">
                  <c:v>2015.0</c:v>
                </c:pt>
                <c:pt idx="706">
                  <c:v>2015.0</c:v>
                </c:pt>
                <c:pt idx="707">
                  <c:v>2015.0</c:v>
                </c:pt>
                <c:pt idx="708">
                  <c:v>2015.0</c:v>
                </c:pt>
                <c:pt idx="709">
                  <c:v>2016.0</c:v>
                </c:pt>
                <c:pt idx="710">
                  <c:v>2016.0</c:v>
                </c:pt>
                <c:pt idx="711">
                  <c:v>2016.0</c:v>
                </c:pt>
                <c:pt idx="712">
                  <c:v>2016.0</c:v>
                </c:pt>
                <c:pt idx="713">
                  <c:v>2016.0</c:v>
                </c:pt>
                <c:pt idx="714">
                  <c:v>2016.0</c:v>
                </c:pt>
                <c:pt idx="715">
                  <c:v>2016.0</c:v>
                </c:pt>
                <c:pt idx="716">
                  <c:v>2016.0</c:v>
                </c:pt>
                <c:pt idx="717">
                  <c:v>2016.0</c:v>
                </c:pt>
                <c:pt idx="718">
                  <c:v>2016.0</c:v>
                </c:pt>
                <c:pt idx="719">
                  <c:v>2016.0</c:v>
                </c:pt>
                <c:pt idx="720">
                  <c:v>2016.0</c:v>
                </c:pt>
                <c:pt idx="721">
                  <c:v>2016.0</c:v>
                </c:pt>
                <c:pt idx="722">
                  <c:v>2016.0</c:v>
                </c:pt>
                <c:pt idx="723">
                  <c:v>2016.0</c:v>
                </c:pt>
                <c:pt idx="724">
                  <c:v>2016.0</c:v>
                </c:pt>
                <c:pt idx="725">
                  <c:v>2016.0</c:v>
                </c:pt>
                <c:pt idx="726">
                  <c:v>2016.0</c:v>
                </c:pt>
                <c:pt idx="727">
                  <c:v>2016.0</c:v>
                </c:pt>
                <c:pt idx="728">
                  <c:v>2016.0</c:v>
                </c:pt>
                <c:pt idx="729">
                  <c:v>2016.0</c:v>
                </c:pt>
                <c:pt idx="730">
                  <c:v>2016.0</c:v>
                </c:pt>
                <c:pt idx="731">
                  <c:v>2016.0</c:v>
                </c:pt>
                <c:pt idx="732">
                  <c:v>2016.0</c:v>
                </c:pt>
                <c:pt idx="733">
                  <c:v>2016.0</c:v>
                </c:pt>
                <c:pt idx="734">
                  <c:v>2016.0</c:v>
                </c:pt>
                <c:pt idx="735">
                  <c:v>2016.0</c:v>
                </c:pt>
                <c:pt idx="736">
                  <c:v>2016.0</c:v>
                </c:pt>
                <c:pt idx="737">
                  <c:v>2016.0</c:v>
                </c:pt>
                <c:pt idx="738">
                  <c:v>2016.0</c:v>
                </c:pt>
                <c:pt idx="739">
                  <c:v>2016.0</c:v>
                </c:pt>
                <c:pt idx="740">
                  <c:v>2016.0</c:v>
                </c:pt>
                <c:pt idx="741">
                  <c:v>2016.0</c:v>
                </c:pt>
                <c:pt idx="742">
                  <c:v>2016.0</c:v>
                </c:pt>
                <c:pt idx="743">
                  <c:v>2016.0</c:v>
                </c:pt>
                <c:pt idx="744">
                  <c:v>2016.0</c:v>
                </c:pt>
                <c:pt idx="745">
                  <c:v>2016.0</c:v>
                </c:pt>
                <c:pt idx="746">
                  <c:v>2016.0</c:v>
                </c:pt>
                <c:pt idx="747">
                  <c:v>2016.0</c:v>
                </c:pt>
                <c:pt idx="748">
                  <c:v>2016.0</c:v>
                </c:pt>
                <c:pt idx="749">
                  <c:v>2016.0</c:v>
                </c:pt>
                <c:pt idx="750">
                  <c:v>2016.0</c:v>
                </c:pt>
                <c:pt idx="751">
                  <c:v>2016.0</c:v>
                </c:pt>
                <c:pt idx="752">
                  <c:v>2016.0</c:v>
                </c:pt>
                <c:pt idx="753">
                  <c:v>2016.0</c:v>
                </c:pt>
                <c:pt idx="754">
                  <c:v>2016.0</c:v>
                </c:pt>
                <c:pt idx="755">
                  <c:v>2016.0</c:v>
                </c:pt>
                <c:pt idx="756">
                  <c:v>2016.0</c:v>
                </c:pt>
                <c:pt idx="757">
                  <c:v>2016.0</c:v>
                </c:pt>
                <c:pt idx="758">
                  <c:v>2016.0</c:v>
                </c:pt>
                <c:pt idx="759">
                  <c:v>2016.0</c:v>
                </c:pt>
                <c:pt idx="760">
                  <c:v>2016.0</c:v>
                </c:pt>
                <c:pt idx="761">
                  <c:v>2016.0</c:v>
                </c:pt>
                <c:pt idx="762">
                  <c:v>2016.0</c:v>
                </c:pt>
                <c:pt idx="763">
                  <c:v>2016.0</c:v>
                </c:pt>
                <c:pt idx="764">
                  <c:v>2016.0</c:v>
                </c:pt>
                <c:pt idx="765">
                  <c:v>2016.0</c:v>
                </c:pt>
                <c:pt idx="766">
                  <c:v>2016.0</c:v>
                </c:pt>
                <c:pt idx="767">
                  <c:v>2016.0</c:v>
                </c:pt>
                <c:pt idx="768">
                  <c:v>2016.0</c:v>
                </c:pt>
                <c:pt idx="769">
                  <c:v>2016.0</c:v>
                </c:pt>
                <c:pt idx="770">
                  <c:v>2016.0</c:v>
                </c:pt>
                <c:pt idx="771">
                  <c:v>2016.0</c:v>
                </c:pt>
                <c:pt idx="772">
                  <c:v>2016.0</c:v>
                </c:pt>
                <c:pt idx="773">
                  <c:v>2016.0</c:v>
                </c:pt>
                <c:pt idx="774">
                  <c:v>2016.0</c:v>
                </c:pt>
                <c:pt idx="775">
                  <c:v>2016.0</c:v>
                </c:pt>
                <c:pt idx="776">
                  <c:v>2016.0</c:v>
                </c:pt>
                <c:pt idx="777">
                  <c:v>2016.0</c:v>
                </c:pt>
                <c:pt idx="778">
                  <c:v>2016.0</c:v>
                </c:pt>
                <c:pt idx="779">
                  <c:v>2016.0</c:v>
                </c:pt>
                <c:pt idx="780">
                  <c:v>2016.0</c:v>
                </c:pt>
                <c:pt idx="781">
                  <c:v>2016.0</c:v>
                </c:pt>
                <c:pt idx="782">
                  <c:v>2016.0</c:v>
                </c:pt>
                <c:pt idx="783">
                  <c:v>2016.0</c:v>
                </c:pt>
                <c:pt idx="784">
                  <c:v>2016.0</c:v>
                </c:pt>
                <c:pt idx="785">
                  <c:v>2016.0</c:v>
                </c:pt>
                <c:pt idx="786">
                  <c:v>2016.0</c:v>
                </c:pt>
                <c:pt idx="787">
                  <c:v>2016.0</c:v>
                </c:pt>
                <c:pt idx="788">
                  <c:v>2016.0</c:v>
                </c:pt>
                <c:pt idx="789">
                  <c:v>2016.0</c:v>
                </c:pt>
                <c:pt idx="790">
                  <c:v>2016.0</c:v>
                </c:pt>
                <c:pt idx="791">
                  <c:v>2016.0</c:v>
                </c:pt>
                <c:pt idx="792">
                  <c:v>2016.0</c:v>
                </c:pt>
                <c:pt idx="793">
                  <c:v>2016.0</c:v>
                </c:pt>
                <c:pt idx="794">
                  <c:v>2016.0</c:v>
                </c:pt>
                <c:pt idx="795">
                  <c:v>2016.0</c:v>
                </c:pt>
                <c:pt idx="796">
                  <c:v>2016.0</c:v>
                </c:pt>
                <c:pt idx="797">
                  <c:v>2016.0</c:v>
                </c:pt>
                <c:pt idx="798">
                  <c:v>2016.0</c:v>
                </c:pt>
                <c:pt idx="799">
                  <c:v>2016.0</c:v>
                </c:pt>
                <c:pt idx="800">
                  <c:v>2016.0</c:v>
                </c:pt>
                <c:pt idx="801">
                  <c:v>2016.0</c:v>
                </c:pt>
                <c:pt idx="802">
                  <c:v>2016.0</c:v>
                </c:pt>
                <c:pt idx="803">
                  <c:v>2016.0</c:v>
                </c:pt>
                <c:pt idx="804">
                  <c:v>2016.0</c:v>
                </c:pt>
                <c:pt idx="805">
                  <c:v>2016.0</c:v>
                </c:pt>
                <c:pt idx="806">
                  <c:v>2016.0</c:v>
                </c:pt>
                <c:pt idx="807">
                  <c:v>2016.0</c:v>
                </c:pt>
                <c:pt idx="808">
                  <c:v>2016.0</c:v>
                </c:pt>
                <c:pt idx="809">
                  <c:v>2016.0</c:v>
                </c:pt>
                <c:pt idx="810">
                  <c:v>2016.0</c:v>
                </c:pt>
                <c:pt idx="811">
                  <c:v>2016.0</c:v>
                </c:pt>
                <c:pt idx="812">
                  <c:v>2016.0</c:v>
                </c:pt>
                <c:pt idx="813">
                  <c:v>2016.0</c:v>
                </c:pt>
                <c:pt idx="814">
                  <c:v>2016.0</c:v>
                </c:pt>
                <c:pt idx="815">
                  <c:v>2016.0</c:v>
                </c:pt>
                <c:pt idx="816">
                  <c:v>2016.0</c:v>
                </c:pt>
                <c:pt idx="817">
                  <c:v>2016.0</c:v>
                </c:pt>
                <c:pt idx="818">
                  <c:v>2016.0</c:v>
                </c:pt>
                <c:pt idx="819">
                  <c:v>2016.0</c:v>
                </c:pt>
                <c:pt idx="820">
                  <c:v>2016.0</c:v>
                </c:pt>
                <c:pt idx="821">
                  <c:v>2016.0</c:v>
                </c:pt>
                <c:pt idx="822">
                  <c:v>2016.0</c:v>
                </c:pt>
                <c:pt idx="823">
                  <c:v>2016.0</c:v>
                </c:pt>
                <c:pt idx="824">
                  <c:v>2016.0</c:v>
                </c:pt>
                <c:pt idx="825">
                  <c:v>2016.0</c:v>
                </c:pt>
                <c:pt idx="826">
                  <c:v>2016.0</c:v>
                </c:pt>
                <c:pt idx="827">
                  <c:v>2016.0</c:v>
                </c:pt>
                <c:pt idx="828">
                  <c:v>2016.0</c:v>
                </c:pt>
                <c:pt idx="829">
                  <c:v>2016.0</c:v>
                </c:pt>
                <c:pt idx="830">
                  <c:v>2016.0</c:v>
                </c:pt>
                <c:pt idx="831">
                  <c:v>2016.0</c:v>
                </c:pt>
                <c:pt idx="832">
                  <c:v>2016.0</c:v>
                </c:pt>
                <c:pt idx="833">
                  <c:v>2016.0</c:v>
                </c:pt>
                <c:pt idx="834">
                  <c:v>2016.0</c:v>
                </c:pt>
                <c:pt idx="835">
                  <c:v>2016.0</c:v>
                </c:pt>
                <c:pt idx="836">
                  <c:v>2016.0</c:v>
                </c:pt>
                <c:pt idx="837">
                  <c:v>2016.0</c:v>
                </c:pt>
                <c:pt idx="838">
                  <c:v>2016.0</c:v>
                </c:pt>
                <c:pt idx="839">
                  <c:v>2016.0</c:v>
                </c:pt>
                <c:pt idx="840">
                  <c:v>2016.0</c:v>
                </c:pt>
                <c:pt idx="841">
                  <c:v>2016.0</c:v>
                </c:pt>
                <c:pt idx="842">
                  <c:v>2016.0</c:v>
                </c:pt>
                <c:pt idx="843">
                  <c:v>2016.0</c:v>
                </c:pt>
                <c:pt idx="844">
                  <c:v>2016.0</c:v>
                </c:pt>
                <c:pt idx="845">
                  <c:v>2016.0</c:v>
                </c:pt>
                <c:pt idx="846">
                  <c:v>2016.0</c:v>
                </c:pt>
                <c:pt idx="847">
                  <c:v>2016.0</c:v>
                </c:pt>
                <c:pt idx="848">
                  <c:v>2016.0</c:v>
                </c:pt>
                <c:pt idx="849">
                  <c:v>2016.0</c:v>
                </c:pt>
                <c:pt idx="850">
                  <c:v>2016.0</c:v>
                </c:pt>
                <c:pt idx="851">
                  <c:v>2016.0</c:v>
                </c:pt>
                <c:pt idx="852">
                  <c:v>2016.0</c:v>
                </c:pt>
                <c:pt idx="853">
                  <c:v>2016.0</c:v>
                </c:pt>
                <c:pt idx="854">
                  <c:v>2016.0</c:v>
                </c:pt>
                <c:pt idx="855">
                  <c:v>2016.0</c:v>
                </c:pt>
                <c:pt idx="856">
                  <c:v>2016.0</c:v>
                </c:pt>
                <c:pt idx="857">
                  <c:v>2016.0</c:v>
                </c:pt>
                <c:pt idx="858">
                  <c:v>2016.0</c:v>
                </c:pt>
                <c:pt idx="859">
                  <c:v>2016.0</c:v>
                </c:pt>
                <c:pt idx="860">
                  <c:v>2016.0</c:v>
                </c:pt>
                <c:pt idx="861">
                  <c:v>2016.0</c:v>
                </c:pt>
                <c:pt idx="862">
                  <c:v>2016.0</c:v>
                </c:pt>
                <c:pt idx="863">
                  <c:v>2016.0</c:v>
                </c:pt>
                <c:pt idx="864">
                  <c:v>2016.0</c:v>
                </c:pt>
                <c:pt idx="865">
                  <c:v>2016.0</c:v>
                </c:pt>
                <c:pt idx="866">
                  <c:v>2016.0</c:v>
                </c:pt>
                <c:pt idx="867">
                  <c:v>2016.0</c:v>
                </c:pt>
                <c:pt idx="868">
                  <c:v>2016.0</c:v>
                </c:pt>
                <c:pt idx="869">
                  <c:v>2016.0</c:v>
                </c:pt>
                <c:pt idx="870">
                  <c:v>2016.0</c:v>
                </c:pt>
                <c:pt idx="871">
                  <c:v>2016.0</c:v>
                </c:pt>
                <c:pt idx="872">
                  <c:v>2016.0</c:v>
                </c:pt>
                <c:pt idx="873">
                  <c:v>2016.0</c:v>
                </c:pt>
                <c:pt idx="874">
                  <c:v>2016.0</c:v>
                </c:pt>
                <c:pt idx="875">
                  <c:v>2016.0</c:v>
                </c:pt>
                <c:pt idx="876">
                  <c:v>2016.0</c:v>
                </c:pt>
                <c:pt idx="877">
                  <c:v>2016.0</c:v>
                </c:pt>
                <c:pt idx="878">
                  <c:v>2016.0</c:v>
                </c:pt>
                <c:pt idx="879">
                  <c:v>2016.0</c:v>
                </c:pt>
                <c:pt idx="880">
                  <c:v>2016.0</c:v>
                </c:pt>
                <c:pt idx="881">
                  <c:v>2016.0</c:v>
                </c:pt>
                <c:pt idx="882">
                  <c:v>2016.0</c:v>
                </c:pt>
                <c:pt idx="883">
                  <c:v>2016.0</c:v>
                </c:pt>
                <c:pt idx="884">
                  <c:v>2016.0</c:v>
                </c:pt>
                <c:pt idx="885">
                  <c:v>2016.0</c:v>
                </c:pt>
                <c:pt idx="886">
                  <c:v>2016.0</c:v>
                </c:pt>
                <c:pt idx="887">
                  <c:v>2016.0</c:v>
                </c:pt>
                <c:pt idx="888">
                  <c:v>2016.0</c:v>
                </c:pt>
                <c:pt idx="889">
                  <c:v>2016.0</c:v>
                </c:pt>
                <c:pt idx="890">
                  <c:v>2016.0</c:v>
                </c:pt>
                <c:pt idx="891">
                  <c:v>2016.0</c:v>
                </c:pt>
                <c:pt idx="892">
                  <c:v>2016.0</c:v>
                </c:pt>
                <c:pt idx="893">
                  <c:v>2016.0</c:v>
                </c:pt>
                <c:pt idx="894">
                  <c:v>2016.0</c:v>
                </c:pt>
                <c:pt idx="895">
                  <c:v>2016.0</c:v>
                </c:pt>
                <c:pt idx="896">
                  <c:v>2016.0</c:v>
                </c:pt>
                <c:pt idx="897">
                  <c:v>2016.0</c:v>
                </c:pt>
                <c:pt idx="898">
                  <c:v>2016.0</c:v>
                </c:pt>
                <c:pt idx="899">
                  <c:v>2016.0</c:v>
                </c:pt>
                <c:pt idx="900">
                  <c:v>2016.0</c:v>
                </c:pt>
                <c:pt idx="901">
                  <c:v>2016.0</c:v>
                </c:pt>
                <c:pt idx="902">
                  <c:v>2016.0</c:v>
                </c:pt>
                <c:pt idx="903">
                  <c:v>2016.0</c:v>
                </c:pt>
                <c:pt idx="904">
                  <c:v>2016.0</c:v>
                </c:pt>
                <c:pt idx="905">
                  <c:v>2016.0</c:v>
                </c:pt>
                <c:pt idx="906">
                  <c:v>2016.0</c:v>
                </c:pt>
                <c:pt idx="907">
                  <c:v>2016.0</c:v>
                </c:pt>
                <c:pt idx="908">
                  <c:v>2016.0</c:v>
                </c:pt>
                <c:pt idx="909">
                  <c:v>2016.0</c:v>
                </c:pt>
                <c:pt idx="910">
                  <c:v>2016.0</c:v>
                </c:pt>
                <c:pt idx="911">
                  <c:v>2016.0</c:v>
                </c:pt>
                <c:pt idx="912">
                  <c:v>2016.0</c:v>
                </c:pt>
                <c:pt idx="913">
                  <c:v>2016.0</c:v>
                </c:pt>
                <c:pt idx="914">
                  <c:v>2016.0</c:v>
                </c:pt>
                <c:pt idx="915">
                  <c:v>2016.0</c:v>
                </c:pt>
                <c:pt idx="916">
                  <c:v>2016.0</c:v>
                </c:pt>
                <c:pt idx="917">
                  <c:v>2016.0</c:v>
                </c:pt>
                <c:pt idx="918">
                  <c:v>2016.0</c:v>
                </c:pt>
                <c:pt idx="919">
                  <c:v>2016.0</c:v>
                </c:pt>
                <c:pt idx="920">
                  <c:v>2016.0</c:v>
                </c:pt>
                <c:pt idx="921">
                  <c:v>2016.0</c:v>
                </c:pt>
                <c:pt idx="922">
                  <c:v>2016.0</c:v>
                </c:pt>
                <c:pt idx="923">
                  <c:v>2016.0</c:v>
                </c:pt>
                <c:pt idx="924">
                  <c:v>2016.0</c:v>
                </c:pt>
                <c:pt idx="925">
                  <c:v>2016.0</c:v>
                </c:pt>
                <c:pt idx="926">
                  <c:v>2016.0</c:v>
                </c:pt>
                <c:pt idx="927">
                  <c:v>2016.0</c:v>
                </c:pt>
                <c:pt idx="928">
                  <c:v>2016.0</c:v>
                </c:pt>
                <c:pt idx="929">
                  <c:v>2016.0</c:v>
                </c:pt>
                <c:pt idx="930">
                  <c:v>2016.0</c:v>
                </c:pt>
                <c:pt idx="931">
                  <c:v>2016.0</c:v>
                </c:pt>
                <c:pt idx="932">
                  <c:v>2016.0</c:v>
                </c:pt>
                <c:pt idx="933">
                  <c:v>2016.0</c:v>
                </c:pt>
                <c:pt idx="934">
                  <c:v>2016.0</c:v>
                </c:pt>
                <c:pt idx="935">
                  <c:v>2016.0</c:v>
                </c:pt>
                <c:pt idx="936">
                  <c:v>2016.0</c:v>
                </c:pt>
                <c:pt idx="937">
                  <c:v>2016.0</c:v>
                </c:pt>
                <c:pt idx="938">
                  <c:v>2016.0</c:v>
                </c:pt>
                <c:pt idx="939">
                  <c:v>2016.0</c:v>
                </c:pt>
                <c:pt idx="940">
                  <c:v>2016.0</c:v>
                </c:pt>
                <c:pt idx="941">
                  <c:v>2016.0</c:v>
                </c:pt>
                <c:pt idx="942">
                  <c:v>2016.0</c:v>
                </c:pt>
                <c:pt idx="943">
                  <c:v>2016.0</c:v>
                </c:pt>
                <c:pt idx="944">
                  <c:v>2016.0</c:v>
                </c:pt>
                <c:pt idx="945">
                  <c:v>2016.0</c:v>
                </c:pt>
                <c:pt idx="946">
                  <c:v>2016.0</c:v>
                </c:pt>
                <c:pt idx="947">
                  <c:v>2016.0</c:v>
                </c:pt>
                <c:pt idx="948">
                  <c:v>2016.0</c:v>
                </c:pt>
                <c:pt idx="949">
                  <c:v>2016.0</c:v>
                </c:pt>
                <c:pt idx="950">
                  <c:v>2016.0</c:v>
                </c:pt>
                <c:pt idx="951">
                  <c:v>2016.0</c:v>
                </c:pt>
                <c:pt idx="952">
                  <c:v>2016.0</c:v>
                </c:pt>
                <c:pt idx="953">
                  <c:v>2016.0</c:v>
                </c:pt>
                <c:pt idx="954">
                  <c:v>2016.0</c:v>
                </c:pt>
                <c:pt idx="955">
                  <c:v>2016.0</c:v>
                </c:pt>
                <c:pt idx="956">
                  <c:v>2016.0</c:v>
                </c:pt>
                <c:pt idx="957">
                  <c:v>2016.0</c:v>
                </c:pt>
                <c:pt idx="958">
                  <c:v>2016.0</c:v>
                </c:pt>
                <c:pt idx="959">
                  <c:v>2016.0</c:v>
                </c:pt>
                <c:pt idx="960">
                  <c:v>2016.0</c:v>
                </c:pt>
                <c:pt idx="961">
                  <c:v>2016.0</c:v>
                </c:pt>
                <c:pt idx="962">
                  <c:v>2016.0</c:v>
                </c:pt>
                <c:pt idx="963">
                  <c:v>2016.0</c:v>
                </c:pt>
                <c:pt idx="964">
                  <c:v>2016.0</c:v>
                </c:pt>
                <c:pt idx="965">
                  <c:v>2016.0</c:v>
                </c:pt>
                <c:pt idx="966">
                  <c:v>2016.0</c:v>
                </c:pt>
                <c:pt idx="967">
                  <c:v>2016.0</c:v>
                </c:pt>
                <c:pt idx="968">
                  <c:v>2016.0</c:v>
                </c:pt>
                <c:pt idx="969">
                  <c:v>2016.0</c:v>
                </c:pt>
                <c:pt idx="970">
                  <c:v>2017.0</c:v>
                </c:pt>
                <c:pt idx="971">
                  <c:v>2017.0</c:v>
                </c:pt>
                <c:pt idx="972">
                  <c:v>2017.0</c:v>
                </c:pt>
                <c:pt idx="973">
                  <c:v>2017.0</c:v>
                </c:pt>
                <c:pt idx="974">
                  <c:v>2017.0</c:v>
                </c:pt>
                <c:pt idx="975">
                  <c:v>2017.0</c:v>
                </c:pt>
                <c:pt idx="976">
                  <c:v>2017.0</c:v>
                </c:pt>
                <c:pt idx="977">
                  <c:v>2017.0</c:v>
                </c:pt>
                <c:pt idx="978">
                  <c:v>2017.0</c:v>
                </c:pt>
                <c:pt idx="979">
                  <c:v>2017.0</c:v>
                </c:pt>
                <c:pt idx="980">
                  <c:v>2017.0</c:v>
                </c:pt>
                <c:pt idx="981">
                  <c:v>2017.0</c:v>
                </c:pt>
                <c:pt idx="982">
                  <c:v>2017.0</c:v>
                </c:pt>
                <c:pt idx="983">
                  <c:v>2017.0</c:v>
                </c:pt>
                <c:pt idx="984">
                  <c:v>2017.0</c:v>
                </c:pt>
                <c:pt idx="985">
                  <c:v>2017.0</c:v>
                </c:pt>
                <c:pt idx="986">
                  <c:v>2017.0</c:v>
                </c:pt>
                <c:pt idx="987">
                  <c:v>2017.0</c:v>
                </c:pt>
                <c:pt idx="988">
                  <c:v>2017.0</c:v>
                </c:pt>
                <c:pt idx="989">
                  <c:v>2017.0</c:v>
                </c:pt>
                <c:pt idx="990">
                  <c:v>2017.0</c:v>
                </c:pt>
                <c:pt idx="991">
                  <c:v>2017.0</c:v>
                </c:pt>
                <c:pt idx="992">
                  <c:v>2017.0</c:v>
                </c:pt>
                <c:pt idx="993">
                  <c:v>2017.0</c:v>
                </c:pt>
                <c:pt idx="994">
                  <c:v>2017.0</c:v>
                </c:pt>
                <c:pt idx="995">
                  <c:v>2017.0</c:v>
                </c:pt>
                <c:pt idx="996">
                  <c:v>2017.0</c:v>
                </c:pt>
                <c:pt idx="997">
                  <c:v>2017.0</c:v>
                </c:pt>
                <c:pt idx="998">
                  <c:v>2017.0</c:v>
                </c:pt>
                <c:pt idx="999">
                  <c:v>2017.0</c:v>
                </c:pt>
                <c:pt idx="1000">
                  <c:v>2017.0</c:v>
                </c:pt>
                <c:pt idx="1001">
                  <c:v>2017.0</c:v>
                </c:pt>
                <c:pt idx="1002">
                  <c:v>2017.0</c:v>
                </c:pt>
                <c:pt idx="1003">
                  <c:v>2017.0</c:v>
                </c:pt>
                <c:pt idx="1004">
                  <c:v>2017.0</c:v>
                </c:pt>
                <c:pt idx="1005">
                  <c:v>2017.0</c:v>
                </c:pt>
                <c:pt idx="1006">
                  <c:v>2017.0</c:v>
                </c:pt>
                <c:pt idx="1007">
                  <c:v>2017.0</c:v>
                </c:pt>
                <c:pt idx="1008">
                  <c:v>2017.0</c:v>
                </c:pt>
                <c:pt idx="1009">
                  <c:v>2017.0</c:v>
                </c:pt>
                <c:pt idx="1010">
                  <c:v>2017.0</c:v>
                </c:pt>
                <c:pt idx="1011">
                  <c:v>2017.0</c:v>
                </c:pt>
                <c:pt idx="1012">
                  <c:v>2017.0</c:v>
                </c:pt>
                <c:pt idx="1013">
                  <c:v>2017.0</c:v>
                </c:pt>
                <c:pt idx="1014">
                  <c:v>2017.0</c:v>
                </c:pt>
                <c:pt idx="1015">
                  <c:v>2017.0</c:v>
                </c:pt>
                <c:pt idx="1016">
                  <c:v>2017.0</c:v>
                </c:pt>
                <c:pt idx="1017">
                  <c:v>2017.0</c:v>
                </c:pt>
                <c:pt idx="1018">
                  <c:v>2017.0</c:v>
                </c:pt>
                <c:pt idx="1019">
                  <c:v>2017.0</c:v>
                </c:pt>
                <c:pt idx="1020">
                  <c:v>2017.0</c:v>
                </c:pt>
                <c:pt idx="1021">
                  <c:v>2017.0</c:v>
                </c:pt>
                <c:pt idx="1022">
                  <c:v>2017.0</c:v>
                </c:pt>
                <c:pt idx="1023">
                  <c:v>2017.0</c:v>
                </c:pt>
                <c:pt idx="1024">
                  <c:v>2017.0</c:v>
                </c:pt>
                <c:pt idx="1025">
                  <c:v>2017.0</c:v>
                </c:pt>
                <c:pt idx="1026">
                  <c:v>2017.0</c:v>
                </c:pt>
                <c:pt idx="1027">
                  <c:v>2017.0</c:v>
                </c:pt>
                <c:pt idx="1028">
                  <c:v>2017.0</c:v>
                </c:pt>
                <c:pt idx="1029">
                  <c:v>2017.0</c:v>
                </c:pt>
                <c:pt idx="1030">
                  <c:v>2017.0</c:v>
                </c:pt>
                <c:pt idx="1031">
                  <c:v>2017.0</c:v>
                </c:pt>
                <c:pt idx="1032">
                  <c:v>2017.0</c:v>
                </c:pt>
                <c:pt idx="1033">
                  <c:v>2017.0</c:v>
                </c:pt>
                <c:pt idx="1034">
                  <c:v>2017.0</c:v>
                </c:pt>
                <c:pt idx="1035">
                  <c:v>2017.0</c:v>
                </c:pt>
                <c:pt idx="1036">
                  <c:v>2017.0</c:v>
                </c:pt>
                <c:pt idx="1037">
                  <c:v>2017.0</c:v>
                </c:pt>
                <c:pt idx="1038">
                  <c:v>2017.0</c:v>
                </c:pt>
                <c:pt idx="1039">
                  <c:v>2017.0</c:v>
                </c:pt>
                <c:pt idx="1040">
                  <c:v>2017.0</c:v>
                </c:pt>
                <c:pt idx="1041">
                  <c:v>2017.0</c:v>
                </c:pt>
                <c:pt idx="1042">
                  <c:v>2017.0</c:v>
                </c:pt>
                <c:pt idx="1043">
                  <c:v>2017.0</c:v>
                </c:pt>
                <c:pt idx="1044">
                  <c:v>2017.0</c:v>
                </c:pt>
                <c:pt idx="1045">
                  <c:v>2017.0</c:v>
                </c:pt>
                <c:pt idx="1046">
                  <c:v>2017.0</c:v>
                </c:pt>
                <c:pt idx="1047">
                  <c:v>2017.0</c:v>
                </c:pt>
                <c:pt idx="1048">
                  <c:v>2017.0</c:v>
                </c:pt>
                <c:pt idx="1049">
                  <c:v>2017.0</c:v>
                </c:pt>
                <c:pt idx="1050">
                  <c:v>2017.0</c:v>
                </c:pt>
                <c:pt idx="1051">
                  <c:v>2017.0</c:v>
                </c:pt>
                <c:pt idx="1052">
                  <c:v>2017.0</c:v>
                </c:pt>
                <c:pt idx="1053">
                  <c:v>2017.0</c:v>
                </c:pt>
                <c:pt idx="1054">
                  <c:v>2017.0</c:v>
                </c:pt>
                <c:pt idx="1055">
                  <c:v>2017.0</c:v>
                </c:pt>
                <c:pt idx="1056">
                  <c:v>2017.0</c:v>
                </c:pt>
                <c:pt idx="1057">
                  <c:v>2017.0</c:v>
                </c:pt>
                <c:pt idx="1058">
                  <c:v>2017.0</c:v>
                </c:pt>
                <c:pt idx="1059">
                  <c:v>2017.0</c:v>
                </c:pt>
                <c:pt idx="1060">
                  <c:v>2017.0</c:v>
                </c:pt>
                <c:pt idx="1061">
                  <c:v>2017.0</c:v>
                </c:pt>
                <c:pt idx="1062">
                  <c:v>2017.0</c:v>
                </c:pt>
                <c:pt idx="1063">
                  <c:v>2017.0</c:v>
                </c:pt>
                <c:pt idx="1064">
                  <c:v>2017.0</c:v>
                </c:pt>
                <c:pt idx="1065">
                  <c:v>2017.0</c:v>
                </c:pt>
                <c:pt idx="1066">
                  <c:v>2017.0</c:v>
                </c:pt>
                <c:pt idx="1067">
                  <c:v>2017.0</c:v>
                </c:pt>
                <c:pt idx="1068">
                  <c:v>2017.0</c:v>
                </c:pt>
                <c:pt idx="1069">
                  <c:v>2017.0</c:v>
                </c:pt>
                <c:pt idx="1070">
                  <c:v>2017.0</c:v>
                </c:pt>
                <c:pt idx="1071">
                  <c:v>2017.0</c:v>
                </c:pt>
                <c:pt idx="1072">
                  <c:v>2017.0</c:v>
                </c:pt>
                <c:pt idx="1073">
                  <c:v>2017.0</c:v>
                </c:pt>
                <c:pt idx="1074">
                  <c:v>2017.0</c:v>
                </c:pt>
                <c:pt idx="1075">
                  <c:v>2017.0</c:v>
                </c:pt>
                <c:pt idx="1076">
                  <c:v>2017.0</c:v>
                </c:pt>
                <c:pt idx="1077">
                  <c:v>2017.0</c:v>
                </c:pt>
                <c:pt idx="1078">
                  <c:v>2017.0</c:v>
                </c:pt>
                <c:pt idx="1079">
                  <c:v>2017.0</c:v>
                </c:pt>
                <c:pt idx="1080">
                  <c:v>2017.0</c:v>
                </c:pt>
                <c:pt idx="1081">
                  <c:v>2017.0</c:v>
                </c:pt>
                <c:pt idx="1082">
                  <c:v>2017.0</c:v>
                </c:pt>
                <c:pt idx="1083">
                  <c:v>2017.0</c:v>
                </c:pt>
                <c:pt idx="1084">
                  <c:v>2017.0</c:v>
                </c:pt>
                <c:pt idx="1085">
                  <c:v>2017.0</c:v>
                </c:pt>
                <c:pt idx="1086">
                  <c:v>2017.0</c:v>
                </c:pt>
                <c:pt idx="1087">
                  <c:v>2017.0</c:v>
                </c:pt>
                <c:pt idx="1088">
                  <c:v>2017.0</c:v>
                </c:pt>
                <c:pt idx="1089">
                  <c:v>2017.0</c:v>
                </c:pt>
                <c:pt idx="1090">
                  <c:v>2017.0</c:v>
                </c:pt>
                <c:pt idx="1091">
                  <c:v>2017.0</c:v>
                </c:pt>
                <c:pt idx="1092">
                  <c:v>2017.0</c:v>
                </c:pt>
                <c:pt idx="1093">
                  <c:v>2017.0</c:v>
                </c:pt>
                <c:pt idx="1094">
                  <c:v>2017.0</c:v>
                </c:pt>
                <c:pt idx="1095">
                  <c:v>2017.0</c:v>
                </c:pt>
                <c:pt idx="1096">
                  <c:v>2017.0</c:v>
                </c:pt>
                <c:pt idx="1097">
                  <c:v>2017.0</c:v>
                </c:pt>
                <c:pt idx="1098">
                  <c:v>2017.0</c:v>
                </c:pt>
                <c:pt idx="1099">
                  <c:v>2017.0</c:v>
                </c:pt>
                <c:pt idx="1100">
                  <c:v>2017.0</c:v>
                </c:pt>
                <c:pt idx="1101">
                  <c:v>2017.0</c:v>
                </c:pt>
                <c:pt idx="1102">
                  <c:v>2017.0</c:v>
                </c:pt>
                <c:pt idx="1103">
                  <c:v>2017.0</c:v>
                </c:pt>
                <c:pt idx="1104">
                  <c:v>2017.0</c:v>
                </c:pt>
                <c:pt idx="1105">
                  <c:v>2017.0</c:v>
                </c:pt>
                <c:pt idx="1106">
                  <c:v>2017.0</c:v>
                </c:pt>
                <c:pt idx="1107">
                  <c:v>2017.0</c:v>
                </c:pt>
                <c:pt idx="1108">
                  <c:v>2017.0</c:v>
                </c:pt>
                <c:pt idx="1109">
                  <c:v>2017.0</c:v>
                </c:pt>
                <c:pt idx="1110">
                  <c:v>2017.0</c:v>
                </c:pt>
                <c:pt idx="1111">
                  <c:v>2017.0</c:v>
                </c:pt>
                <c:pt idx="1112">
                  <c:v>2017.0</c:v>
                </c:pt>
                <c:pt idx="1113">
                  <c:v>2017.0</c:v>
                </c:pt>
                <c:pt idx="1114">
                  <c:v>2017.0</c:v>
                </c:pt>
                <c:pt idx="1115">
                  <c:v>2017.0</c:v>
                </c:pt>
                <c:pt idx="1116">
                  <c:v>2017.0</c:v>
                </c:pt>
                <c:pt idx="1117">
                  <c:v>2017.0</c:v>
                </c:pt>
                <c:pt idx="1118">
                  <c:v>2017.0</c:v>
                </c:pt>
                <c:pt idx="1119">
                  <c:v>2017.0</c:v>
                </c:pt>
                <c:pt idx="1120">
                  <c:v>2017.0</c:v>
                </c:pt>
                <c:pt idx="1121">
                  <c:v>2017.0</c:v>
                </c:pt>
                <c:pt idx="1122">
                  <c:v>2017.0</c:v>
                </c:pt>
                <c:pt idx="1123">
                  <c:v>2017.0</c:v>
                </c:pt>
                <c:pt idx="1124">
                  <c:v>2017.0</c:v>
                </c:pt>
                <c:pt idx="1125">
                  <c:v>2017.0</c:v>
                </c:pt>
                <c:pt idx="1126">
                  <c:v>2017.0</c:v>
                </c:pt>
                <c:pt idx="1127">
                  <c:v>2017.0</c:v>
                </c:pt>
                <c:pt idx="1128">
                  <c:v>2017.0</c:v>
                </c:pt>
                <c:pt idx="1129">
                  <c:v>2017.0</c:v>
                </c:pt>
                <c:pt idx="1130">
                  <c:v>2017.0</c:v>
                </c:pt>
                <c:pt idx="1131">
                  <c:v>2017.0</c:v>
                </c:pt>
                <c:pt idx="1132">
                  <c:v>2017.0</c:v>
                </c:pt>
                <c:pt idx="1133">
                  <c:v>2017.0</c:v>
                </c:pt>
                <c:pt idx="1134">
                  <c:v>2017.0</c:v>
                </c:pt>
                <c:pt idx="1135">
                  <c:v>2017.0</c:v>
                </c:pt>
                <c:pt idx="1136">
                  <c:v>2017.0</c:v>
                </c:pt>
                <c:pt idx="1137">
                  <c:v>2017.0</c:v>
                </c:pt>
                <c:pt idx="1138">
                  <c:v>2017.0</c:v>
                </c:pt>
                <c:pt idx="1139">
                  <c:v>2017.0</c:v>
                </c:pt>
                <c:pt idx="1140">
                  <c:v>2017.0</c:v>
                </c:pt>
                <c:pt idx="1141">
                  <c:v>2017.0</c:v>
                </c:pt>
                <c:pt idx="1142">
                  <c:v>2017.0</c:v>
                </c:pt>
                <c:pt idx="1143">
                  <c:v>2017.0</c:v>
                </c:pt>
                <c:pt idx="1144">
                  <c:v>2017.0</c:v>
                </c:pt>
                <c:pt idx="1145">
                  <c:v>2017.0</c:v>
                </c:pt>
                <c:pt idx="1146">
                  <c:v>2017.0</c:v>
                </c:pt>
                <c:pt idx="1147">
                  <c:v>2017.0</c:v>
                </c:pt>
                <c:pt idx="1148">
                  <c:v>2017.0</c:v>
                </c:pt>
                <c:pt idx="1149">
                  <c:v>2017.0</c:v>
                </c:pt>
                <c:pt idx="1150">
                  <c:v>2017.0</c:v>
                </c:pt>
                <c:pt idx="1151">
                  <c:v>2017.0</c:v>
                </c:pt>
                <c:pt idx="1152">
                  <c:v>2017.0</c:v>
                </c:pt>
                <c:pt idx="1153">
                  <c:v>2017.0</c:v>
                </c:pt>
                <c:pt idx="1154">
                  <c:v>2017.0</c:v>
                </c:pt>
                <c:pt idx="1155">
                  <c:v>2017.0</c:v>
                </c:pt>
                <c:pt idx="1156">
                  <c:v>2017.0</c:v>
                </c:pt>
                <c:pt idx="1157">
                  <c:v>2017.0</c:v>
                </c:pt>
                <c:pt idx="1158">
                  <c:v>2017.0</c:v>
                </c:pt>
                <c:pt idx="1159">
                  <c:v>2017.0</c:v>
                </c:pt>
                <c:pt idx="1160">
                  <c:v>2017.0</c:v>
                </c:pt>
                <c:pt idx="1161">
                  <c:v>2017.0</c:v>
                </c:pt>
                <c:pt idx="1162">
                  <c:v>2017.0</c:v>
                </c:pt>
                <c:pt idx="1163">
                  <c:v>2017.0</c:v>
                </c:pt>
                <c:pt idx="1164">
                  <c:v>2017.0</c:v>
                </c:pt>
                <c:pt idx="1165">
                  <c:v>2017.0</c:v>
                </c:pt>
                <c:pt idx="1166">
                  <c:v>2017.0</c:v>
                </c:pt>
                <c:pt idx="1167">
                  <c:v>2017.0</c:v>
                </c:pt>
                <c:pt idx="1168">
                  <c:v>2017.0</c:v>
                </c:pt>
                <c:pt idx="1169">
                  <c:v>2017.0</c:v>
                </c:pt>
                <c:pt idx="1170">
                  <c:v>2017.0</c:v>
                </c:pt>
                <c:pt idx="1171">
                  <c:v>2017.0</c:v>
                </c:pt>
                <c:pt idx="1172">
                  <c:v>2017.0</c:v>
                </c:pt>
                <c:pt idx="1173">
                  <c:v>2017.0</c:v>
                </c:pt>
                <c:pt idx="1174">
                  <c:v>2017.0</c:v>
                </c:pt>
                <c:pt idx="1175">
                  <c:v>2017.0</c:v>
                </c:pt>
                <c:pt idx="1176">
                  <c:v>2017.0</c:v>
                </c:pt>
                <c:pt idx="1177">
                  <c:v>2017.0</c:v>
                </c:pt>
                <c:pt idx="1178">
                  <c:v>2017.0</c:v>
                </c:pt>
                <c:pt idx="1179">
                  <c:v>2017.0</c:v>
                </c:pt>
                <c:pt idx="1180">
                  <c:v>2017.0</c:v>
                </c:pt>
                <c:pt idx="1181">
                  <c:v>2017.0</c:v>
                </c:pt>
                <c:pt idx="1182">
                  <c:v>2017.0</c:v>
                </c:pt>
                <c:pt idx="1183">
                  <c:v>2017.0</c:v>
                </c:pt>
                <c:pt idx="1184">
                  <c:v>2017.0</c:v>
                </c:pt>
                <c:pt idx="1185">
                  <c:v>2017.0</c:v>
                </c:pt>
                <c:pt idx="1186">
                  <c:v>2017.0</c:v>
                </c:pt>
                <c:pt idx="1187">
                  <c:v>2017.0</c:v>
                </c:pt>
                <c:pt idx="1188">
                  <c:v>2017.0</c:v>
                </c:pt>
                <c:pt idx="1189">
                  <c:v>2017.0</c:v>
                </c:pt>
                <c:pt idx="1190">
                  <c:v>2017.0</c:v>
                </c:pt>
                <c:pt idx="1191">
                  <c:v>2017.0</c:v>
                </c:pt>
                <c:pt idx="1192">
                  <c:v>2017.0</c:v>
                </c:pt>
                <c:pt idx="1193">
                  <c:v>2017.0</c:v>
                </c:pt>
                <c:pt idx="1194">
                  <c:v>2017.0</c:v>
                </c:pt>
                <c:pt idx="1195">
                  <c:v>2017.0</c:v>
                </c:pt>
                <c:pt idx="1196">
                  <c:v>2017.0</c:v>
                </c:pt>
                <c:pt idx="1197">
                  <c:v>2017.0</c:v>
                </c:pt>
                <c:pt idx="1198">
                  <c:v>2017.0</c:v>
                </c:pt>
                <c:pt idx="1199">
                  <c:v>2017.0</c:v>
                </c:pt>
                <c:pt idx="1200">
                  <c:v>2017.0</c:v>
                </c:pt>
                <c:pt idx="1201">
                  <c:v>2017.0</c:v>
                </c:pt>
                <c:pt idx="1202">
                  <c:v>2017.0</c:v>
                </c:pt>
                <c:pt idx="1203">
                  <c:v>2017.0</c:v>
                </c:pt>
                <c:pt idx="1204">
                  <c:v>2017.0</c:v>
                </c:pt>
                <c:pt idx="1205">
                  <c:v>2017.0</c:v>
                </c:pt>
                <c:pt idx="1206">
                  <c:v>2017.0</c:v>
                </c:pt>
                <c:pt idx="1207">
                  <c:v>2017.0</c:v>
                </c:pt>
                <c:pt idx="1208">
                  <c:v>2017.0</c:v>
                </c:pt>
                <c:pt idx="1209">
                  <c:v>2017.0</c:v>
                </c:pt>
                <c:pt idx="1210">
                  <c:v>2017.0</c:v>
                </c:pt>
                <c:pt idx="1211">
                  <c:v>2017.0</c:v>
                </c:pt>
                <c:pt idx="1212">
                  <c:v>2017.0</c:v>
                </c:pt>
                <c:pt idx="1213">
                  <c:v>2017.0</c:v>
                </c:pt>
                <c:pt idx="1214">
                  <c:v>2017.0</c:v>
                </c:pt>
                <c:pt idx="1215">
                  <c:v>2017.0</c:v>
                </c:pt>
                <c:pt idx="1216">
                  <c:v>2017.0</c:v>
                </c:pt>
                <c:pt idx="1217">
                  <c:v>2017.0</c:v>
                </c:pt>
                <c:pt idx="1218">
                  <c:v>2017.0</c:v>
                </c:pt>
                <c:pt idx="1219">
                  <c:v>2017.0</c:v>
                </c:pt>
                <c:pt idx="1220">
                  <c:v>2017.0</c:v>
                </c:pt>
                <c:pt idx="1221">
                  <c:v>2017.0</c:v>
                </c:pt>
                <c:pt idx="1222">
                  <c:v>2017.0</c:v>
                </c:pt>
                <c:pt idx="1223">
                  <c:v>2017.0</c:v>
                </c:pt>
                <c:pt idx="1224">
                  <c:v>2017.0</c:v>
                </c:pt>
                <c:pt idx="1225">
                  <c:v>2017.0</c:v>
                </c:pt>
                <c:pt idx="1226">
                  <c:v>2017.0</c:v>
                </c:pt>
                <c:pt idx="1227">
                  <c:v>2017.0</c:v>
                </c:pt>
                <c:pt idx="1228">
                  <c:v>2017.0</c:v>
                </c:pt>
                <c:pt idx="1229">
                  <c:v>2017.0</c:v>
                </c:pt>
                <c:pt idx="1230">
                  <c:v>2018.0</c:v>
                </c:pt>
                <c:pt idx="1231">
                  <c:v>2018.0</c:v>
                </c:pt>
                <c:pt idx="1232">
                  <c:v>2018.0</c:v>
                </c:pt>
                <c:pt idx="1233">
                  <c:v>2018.0</c:v>
                </c:pt>
                <c:pt idx="1234">
                  <c:v>2018.0</c:v>
                </c:pt>
                <c:pt idx="1235">
                  <c:v>2018.0</c:v>
                </c:pt>
                <c:pt idx="1236">
                  <c:v>2018.0</c:v>
                </c:pt>
                <c:pt idx="1237">
                  <c:v>2018.0</c:v>
                </c:pt>
                <c:pt idx="1238">
                  <c:v>2018.0</c:v>
                </c:pt>
                <c:pt idx="1239">
                  <c:v>2018.0</c:v>
                </c:pt>
                <c:pt idx="1240">
                  <c:v>2018.0</c:v>
                </c:pt>
                <c:pt idx="1241">
                  <c:v>2018.0</c:v>
                </c:pt>
                <c:pt idx="1242">
                  <c:v>2018.0</c:v>
                </c:pt>
                <c:pt idx="1243">
                  <c:v>2018.0</c:v>
                </c:pt>
                <c:pt idx="1244">
                  <c:v>2018.0</c:v>
                </c:pt>
                <c:pt idx="1245">
                  <c:v>2018.0</c:v>
                </c:pt>
                <c:pt idx="1246">
                  <c:v>2018.0</c:v>
                </c:pt>
                <c:pt idx="1247">
                  <c:v>2018.0</c:v>
                </c:pt>
                <c:pt idx="1248">
                  <c:v>2018.0</c:v>
                </c:pt>
                <c:pt idx="1249">
                  <c:v>2018.0</c:v>
                </c:pt>
                <c:pt idx="1250">
                  <c:v>2018.0</c:v>
                </c:pt>
                <c:pt idx="1251">
                  <c:v>2018.0</c:v>
                </c:pt>
                <c:pt idx="1252">
                  <c:v>2018.0</c:v>
                </c:pt>
                <c:pt idx="1253">
                  <c:v>2018.0</c:v>
                </c:pt>
                <c:pt idx="1254">
                  <c:v>2018.0</c:v>
                </c:pt>
                <c:pt idx="1255">
                  <c:v>2018.0</c:v>
                </c:pt>
                <c:pt idx="1256">
                  <c:v>2018.0</c:v>
                </c:pt>
                <c:pt idx="1257">
                  <c:v>2018.0</c:v>
                </c:pt>
                <c:pt idx="1258">
                  <c:v>2018.0</c:v>
                </c:pt>
                <c:pt idx="1259">
                  <c:v>2018.0</c:v>
                </c:pt>
                <c:pt idx="1260">
                  <c:v>2018.0</c:v>
                </c:pt>
                <c:pt idx="1261">
                  <c:v>2018.0</c:v>
                </c:pt>
                <c:pt idx="1262">
                  <c:v>2018.0</c:v>
                </c:pt>
                <c:pt idx="1263">
                  <c:v>2018.0</c:v>
                </c:pt>
                <c:pt idx="1264">
                  <c:v>2018.0</c:v>
                </c:pt>
                <c:pt idx="1265">
                  <c:v>2018.0</c:v>
                </c:pt>
                <c:pt idx="1266">
                  <c:v>2018.0</c:v>
                </c:pt>
                <c:pt idx="1267">
                  <c:v>2018.0</c:v>
                </c:pt>
                <c:pt idx="1268">
                  <c:v>2018.0</c:v>
                </c:pt>
                <c:pt idx="1269">
                  <c:v>2018.0</c:v>
                </c:pt>
                <c:pt idx="1270">
                  <c:v>2018.0</c:v>
                </c:pt>
                <c:pt idx="1271">
                  <c:v>2018.0</c:v>
                </c:pt>
                <c:pt idx="1272">
                  <c:v>2018.0</c:v>
                </c:pt>
                <c:pt idx="1273">
                  <c:v>2018.0</c:v>
                </c:pt>
                <c:pt idx="1274">
                  <c:v>2018.0</c:v>
                </c:pt>
                <c:pt idx="1275">
                  <c:v>2018.0</c:v>
                </c:pt>
                <c:pt idx="1276">
                  <c:v>2018.0</c:v>
                </c:pt>
                <c:pt idx="1277">
                  <c:v>2018.0</c:v>
                </c:pt>
                <c:pt idx="1278">
                  <c:v>2018.0</c:v>
                </c:pt>
                <c:pt idx="1279">
                  <c:v>2018.0</c:v>
                </c:pt>
                <c:pt idx="1280">
                  <c:v>2018.0</c:v>
                </c:pt>
                <c:pt idx="1281">
                  <c:v>2018.0</c:v>
                </c:pt>
                <c:pt idx="1282">
                  <c:v>2018.0</c:v>
                </c:pt>
                <c:pt idx="1283">
                  <c:v>2018.0</c:v>
                </c:pt>
                <c:pt idx="1284">
                  <c:v>2018.0</c:v>
                </c:pt>
                <c:pt idx="1285">
                  <c:v>2018.0</c:v>
                </c:pt>
                <c:pt idx="1286">
                  <c:v>2018.0</c:v>
                </c:pt>
                <c:pt idx="1287">
                  <c:v>2018.0</c:v>
                </c:pt>
                <c:pt idx="1288">
                  <c:v>2018.0</c:v>
                </c:pt>
                <c:pt idx="1289">
                  <c:v>2018.0</c:v>
                </c:pt>
                <c:pt idx="1290">
                  <c:v>2018.0</c:v>
                </c:pt>
                <c:pt idx="1291">
                  <c:v>2018.0</c:v>
                </c:pt>
                <c:pt idx="1292">
                  <c:v>2018.0</c:v>
                </c:pt>
                <c:pt idx="1293">
                  <c:v>2018.0</c:v>
                </c:pt>
                <c:pt idx="1294">
                  <c:v>2018.0</c:v>
                </c:pt>
                <c:pt idx="1295">
                  <c:v>2018.0</c:v>
                </c:pt>
                <c:pt idx="1296">
                  <c:v>2018.0</c:v>
                </c:pt>
                <c:pt idx="1297">
                  <c:v>2018.0</c:v>
                </c:pt>
                <c:pt idx="1298">
                  <c:v>2018.0</c:v>
                </c:pt>
                <c:pt idx="1299">
                  <c:v>2018.0</c:v>
                </c:pt>
                <c:pt idx="1300">
                  <c:v>2018.0</c:v>
                </c:pt>
                <c:pt idx="1301">
                  <c:v>2018.0</c:v>
                </c:pt>
                <c:pt idx="1302">
                  <c:v>2018.0</c:v>
                </c:pt>
                <c:pt idx="1303">
                  <c:v>2018.0</c:v>
                </c:pt>
                <c:pt idx="1304">
                  <c:v>2018.0</c:v>
                </c:pt>
              </c:numCache>
            </c:numRef>
          </c:cat>
          <c:val>
            <c:numRef>
              <c:f>DJIA!$C$2:$C$1306</c:f>
              <c:numCache>
                <c:formatCode>#,##0</c:formatCode>
                <c:ptCount val="1305"/>
                <c:pt idx="0">
                  <c:v>14599.2</c:v>
                </c:pt>
                <c:pt idx="1">
                  <c:v>14756.78</c:v>
                </c:pt>
                <c:pt idx="2">
                  <c:v>14618.59</c:v>
                </c:pt>
                <c:pt idx="3">
                  <c:v>14537.14</c:v>
                </c:pt>
                <c:pt idx="4">
                  <c:v>14547.51</c:v>
                </c:pt>
                <c:pt idx="5">
                  <c:v>14567.17</c:v>
                </c:pt>
                <c:pt idx="6">
                  <c:v>14719.46</c:v>
                </c:pt>
                <c:pt idx="7">
                  <c:v>14676.3</c:v>
                </c:pt>
                <c:pt idx="8">
                  <c:v>14700.8</c:v>
                </c:pt>
                <c:pt idx="9">
                  <c:v>14712.55</c:v>
                </c:pt>
                <c:pt idx="10">
                  <c:v>14818.75</c:v>
                </c:pt>
                <c:pt idx="11">
                  <c:v>14839.8</c:v>
                </c:pt>
                <c:pt idx="12">
                  <c:v>14700.95</c:v>
                </c:pt>
                <c:pt idx="13">
                  <c:v>14831.58</c:v>
                </c:pt>
                <c:pt idx="14">
                  <c:v>14973.96</c:v>
                </c:pt>
                <c:pt idx="15">
                  <c:v>14968.89</c:v>
                </c:pt>
                <c:pt idx="16">
                  <c:v>15056.2</c:v>
                </c:pt>
                <c:pt idx="17">
                  <c:v>15105.12</c:v>
                </c:pt>
                <c:pt idx="18">
                  <c:v>15082.62</c:v>
                </c:pt>
                <c:pt idx="19">
                  <c:v>15118.49</c:v>
                </c:pt>
                <c:pt idx="20">
                  <c:v>15091.68</c:v>
                </c:pt>
                <c:pt idx="21">
                  <c:v>15215.25</c:v>
                </c:pt>
                <c:pt idx="22">
                  <c:v>15275.69</c:v>
                </c:pt>
                <c:pt idx="23">
                  <c:v>15233.22</c:v>
                </c:pt>
                <c:pt idx="24">
                  <c:v>15354.4</c:v>
                </c:pt>
                <c:pt idx="25">
                  <c:v>15335.28</c:v>
                </c:pt>
                <c:pt idx="26">
                  <c:v>15387.58</c:v>
                </c:pt>
                <c:pt idx="27">
                  <c:v>15307.17</c:v>
                </c:pt>
                <c:pt idx="28">
                  <c:v>15294.5</c:v>
                </c:pt>
                <c:pt idx="29">
                  <c:v>15303.1</c:v>
                </c:pt>
                <c:pt idx="30">
                  <c:v>#N/A</c:v>
                </c:pt>
                <c:pt idx="31">
                  <c:v>15409.39</c:v>
                </c:pt>
                <c:pt idx="32">
                  <c:v>15302.8</c:v>
                </c:pt>
                <c:pt idx="33">
                  <c:v>15324.53</c:v>
                </c:pt>
                <c:pt idx="34">
                  <c:v>15115.57</c:v>
                </c:pt>
                <c:pt idx="35">
                  <c:v>15254.03</c:v>
                </c:pt>
                <c:pt idx="36">
                  <c:v>15177.54</c:v>
                </c:pt>
                <c:pt idx="37">
                  <c:v>14960.59</c:v>
                </c:pt>
                <c:pt idx="38">
                  <c:v>15040.62</c:v>
                </c:pt>
                <c:pt idx="39">
                  <c:v>15248.12</c:v>
                </c:pt>
                <c:pt idx="40">
                  <c:v>15238.59</c:v>
                </c:pt>
                <c:pt idx="41">
                  <c:v>15122.02</c:v>
                </c:pt>
                <c:pt idx="42">
                  <c:v>14995.23</c:v>
                </c:pt>
                <c:pt idx="43">
                  <c:v>15176.08</c:v>
                </c:pt>
                <c:pt idx="44">
                  <c:v>15070.18</c:v>
                </c:pt>
                <c:pt idx="45">
                  <c:v>15179.85</c:v>
                </c:pt>
                <c:pt idx="46">
                  <c:v>15318.23</c:v>
                </c:pt>
                <c:pt idx="47">
                  <c:v>15112.19</c:v>
                </c:pt>
                <c:pt idx="48">
                  <c:v>14758.32</c:v>
                </c:pt>
                <c:pt idx="49">
                  <c:v>14799.4</c:v>
                </c:pt>
                <c:pt idx="50">
                  <c:v>14659.56</c:v>
                </c:pt>
                <c:pt idx="51">
                  <c:v>14760.31</c:v>
                </c:pt>
                <c:pt idx="52">
                  <c:v>14910.14</c:v>
                </c:pt>
                <c:pt idx="53">
                  <c:v>15024.49</c:v>
                </c:pt>
                <c:pt idx="54">
                  <c:v>14909.6</c:v>
                </c:pt>
                <c:pt idx="55">
                  <c:v>14974.96</c:v>
                </c:pt>
                <c:pt idx="56">
                  <c:v>14932.41</c:v>
                </c:pt>
                <c:pt idx="57">
                  <c:v>14988.55</c:v>
                </c:pt>
                <c:pt idx="58">
                  <c:v>#N/A</c:v>
                </c:pt>
                <c:pt idx="59">
                  <c:v>15135.84</c:v>
                </c:pt>
                <c:pt idx="60">
                  <c:v>15224.69</c:v>
                </c:pt>
                <c:pt idx="61">
                  <c:v>15300.34</c:v>
                </c:pt>
                <c:pt idx="62">
                  <c:v>15291.66</c:v>
                </c:pt>
                <c:pt idx="63">
                  <c:v>15460.92</c:v>
                </c:pt>
                <c:pt idx="64">
                  <c:v>15464.3</c:v>
                </c:pt>
                <c:pt idx="65">
                  <c:v>15484.26</c:v>
                </c:pt>
                <c:pt idx="66">
                  <c:v>15451.85</c:v>
                </c:pt>
                <c:pt idx="67">
                  <c:v>15470.52</c:v>
                </c:pt>
                <c:pt idx="68">
                  <c:v>15548.54</c:v>
                </c:pt>
                <c:pt idx="69">
                  <c:v>15543.74</c:v>
                </c:pt>
                <c:pt idx="70">
                  <c:v>15545.55</c:v>
                </c:pt>
                <c:pt idx="71">
                  <c:v>15567.74</c:v>
                </c:pt>
                <c:pt idx="72">
                  <c:v>15542.24</c:v>
                </c:pt>
                <c:pt idx="73">
                  <c:v>15555.61</c:v>
                </c:pt>
                <c:pt idx="74">
                  <c:v>15558.83</c:v>
                </c:pt>
                <c:pt idx="75">
                  <c:v>15521.97</c:v>
                </c:pt>
                <c:pt idx="76">
                  <c:v>15520.59</c:v>
                </c:pt>
                <c:pt idx="77">
                  <c:v>15499.54</c:v>
                </c:pt>
                <c:pt idx="78">
                  <c:v>15628.02</c:v>
                </c:pt>
                <c:pt idx="79">
                  <c:v>15658.36</c:v>
                </c:pt>
                <c:pt idx="80">
                  <c:v>15612.13</c:v>
                </c:pt>
                <c:pt idx="81">
                  <c:v>15518.74</c:v>
                </c:pt>
                <c:pt idx="82">
                  <c:v>15470.67</c:v>
                </c:pt>
                <c:pt idx="83">
                  <c:v>15498.32</c:v>
                </c:pt>
                <c:pt idx="84">
                  <c:v>15425.51</c:v>
                </c:pt>
                <c:pt idx="85">
                  <c:v>15419.68</c:v>
                </c:pt>
                <c:pt idx="86">
                  <c:v>15451.01</c:v>
                </c:pt>
                <c:pt idx="87">
                  <c:v>15337.66</c:v>
                </c:pt>
                <c:pt idx="88">
                  <c:v>15112.19</c:v>
                </c:pt>
                <c:pt idx="89">
                  <c:v>15081.47</c:v>
                </c:pt>
                <c:pt idx="90">
                  <c:v>15010.74</c:v>
                </c:pt>
                <c:pt idx="91">
                  <c:v>15002.99</c:v>
                </c:pt>
                <c:pt idx="92">
                  <c:v>14897.55</c:v>
                </c:pt>
                <c:pt idx="93">
                  <c:v>14963.74</c:v>
                </c:pt>
                <c:pt idx="94">
                  <c:v>15010.51</c:v>
                </c:pt>
                <c:pt idx="95">
                  <c:v>14946.46</c:v>
                </c:pt>
                <c:pt idx="96">
                  <c:v>14776.13</c:v>
                </c:pt>
                <c:pt idx="97">
                  <c:v>14824.51</c:v>
                </c:pt>
                <c:pt idx="98">
                  <c:v>14840.95</c:v>
                </c:pt>
                <c:pt idx="99">
                  <c:v>14810.31</c:v>
                </c:pt>
                <c:pt idx="100">
                  <c:v>#N/A</c:v>
                </c:pt>
                <c:pt idx="101">
                  <c:v>14833.96</c:v>
                </c:pt>
                <c:pt idx="102">
                  <c:v>14930.87</c:v>
                </c:pt>
                <c:pt idx="103">
                  <c:v>14937.48</c:v>
                </c:pt>
                <c:pt idx="104">
                  <c:v>14922.5</c:v>
                </c:pt>
                <c:pt idx="105">
                  <c:v>15063.12</c:v>
                </c:pt>
                <c:pt idx="106">
                  <c:v>15191.06</c:v>
                </c:pt>
                <c:pt idx="107">
                  <c:v>15326.6</c:v>
                </c:pt>
                <c:pt idx="108">
                  <c:v>15300.64</c:v>
                </c:pt>
                <c:pt idx="109">
                  <c:v>15376.06</c:v>
                </c:pt>
                <c:pt idx="110">
                  <c:v>15494.78</c:v>
                </c:pt>
                <c:pt idx="111">
                  <c:v>15529.73</c:v>
                </c:pt>
                <c:pt idx="112">
                  <c:v>15676.94</c:v>
                </c:pt>
                <c:pt idx="113">
                  <c:v>15636.55</c:v>
                </c:pt>
                <c:pt idx="114">
                  <c:v>15451.09</c:v>
                </c:pt>
                <c:pt idx="115">
                  <c:v>15401.38</c:v>
                </c:pt>
                <c:pt idx="116">
                  <c:v>15334.59</c:v>
                </c:pt>
                <c:pt idx="117">
                  <c:v>15273.26</c:v>
                </c:pt>
                <c:pt idx="118">
                  <c:v>15328.3</c:v>
                </c:pt>
                <c:pt idx="119">
                  <c:v>15258.24</c:v>
                </c:pt>
                <c:pt idx="120">
                  <c:v>15129.67</c:v>
                </c:pt>
                <c:pt idx="121">
                  <c:v>15191.7</c:v>
                </c:pt>
                <c:pt idx="122">
                  <c:v>15133.14</c:v>
                </c:pt>
                <c:pt idx="123">
                  <c:v>14996.48</c:v>
                </c:pt>
                <c:pt idx="124">
                  <c:v>15072.58</c:v>
                </c:pt>
                <c:pt idx="125">
                  <c:v>14936.24</c:v>
                </c:pt>
                <c:pt idx="126">
                  <c:v>14776.53</c:v>
                </c:pt>
                <c:pt idx="127">
                  <c:v>14802.98</c:v>
                </c:pt>
                <c:pt idx="128">
                  <c:v>15126.07</c:v>
                </c:pt>
                <c:pt idx="129">
                  <c:v>15237.11</c:v>
                </c:pt>
                <c:pt idx="130">
                  <c:v>15301.26</c:v>
                </c:pt>
                <c:pt idx="131">
                  <c:v>15168.01</c:v>
                </c:pt>
                <c:pt idx="132">
                  <c:v>15373.83</c:v>
                </c:pt>
                <c:pt idx="133">
                  <c:v>15371.65</c:v>
                </c:pt>
                <c:pt idx="134">
                  <c:v>15399.65</c:v>
                </c:pt>
                <c:pt idx="135">
                  <c:v>15392.2</c:v>
                </c:pt>
                <c:pt idx="136">
                  <c:v>15467.66</c:v>
                </c:pt>
                <c:pt idx="137">
                  <c:v>15413.33</c:v>
                </c:pt>
                <c:pt idx="138">
                  <c:v>15509.21</c:v>
                </c:pt>
                <c:pt idx="139">
                  <c:v>15570.28</c:v>
                </c:pt>
                <c:pt idx="140">
                  <c:v>15568.93</c:v>
                </c:pt>
                <c:pt idx="141">
                  <c:v>15680.35</c:v>
                </c:pt>
                <c:pt idx="142">
                  <c:v>15618.76</c:v>
                </c:pt>
                <c:pt idx="143">
                  <c:v>15545.75</c:v>
                </c:pt>
                <c:pt idx="144">
                  <c:v>15615.55</c:v>
                </c:pt>
                <c:pt idx="145">
                  <c:v>15639.12</c:v>
                </c:pt>
                <c:pt idx="146">
                  <c:v>15618.22</c:v>
                </c:pt>
                <c:pt idx="147">
                  <c:v>15746.88</c:v>
                </c:pt>
                <c:pt idx="148">
                  <c:v>15593.98</c:v>
                </c:pt>
                <c:pt idx="149">
                  <c:v>15761.78</c:v>
                </c:pt>
                <c:pt idx="150">
                  <c:v>15783.1</c:v>
                </c:pt>
                <c:pt idx="151">
                  <c:v>15750.67</c:v>
                </c:pt>
                <c:pt idx="152">
                  <c:v>15821.63</c:v>
                </c:pt>
                <c:pt idx="153">
                  <c:v>15876.22</c:v>
                </c:pt>
                <c:pt idx="154">
                  <c:v>15961.7</c:v>
                </c:pt>
                <c:pt idx="155">
                  <c:v>15976.02</c:v>
                </c:pt>
                <c:pt idx="156">
                  <c:v>15967.03</c:v>
                </c:pt>
                <c:pt idx="157">
                  <c:v>15900.82</c:v>
                </c:pt>
                <c:pt idx="158">
                  <c:v>16009.99</c:v>
                </c:pt>
                <c:pt idx="159">
                  <c:v>16064.77</c:v>
                </c:pt>
                <c:pt idx="160">
                  <c:v>16072.54</c:v>
                </c:pt>
                <c:pt idx="161">
                  <c:v>16072.8</c:v>
                </c:pt>
                <c:pt idx="162">
                  <c:v>16097.33</c:v>
                </c:pt>
                <c:pt idx="163">
                  <c:v>#N/A</c:v>
                </c:pt>
                <c:pt idx="164">
                  <c:v>16086.41</c:v>
                </c:pt>
                <c:pt idx="165">
                  <c:v>16008.77</c:v>
                </c:pt>
                <c:pt idx="166">
                  <c:v>15914.62</c:v>
                </c:pt>
                <c:pt idx="167">
                  <c:v>15889.77</c:v>
                </c:pt>
                <c:pt idx="168">
                  <c:v>15821.51</c:v>
                </c:pt>
                <c:pt idx="169">
                  <c:v>16020.2</c:v>
                </c:pt>
                <c:pt idx="170">
                  <c:v>16025.53</c:v>
                </c:pt>
                <c:pt idx="171">
                  <c:v>15973.13</c:v>
                </c:pt>
                <c:pt idx="172">
                  <c:v>15843.53</c:v>
                </c:pt>
                <c:pt idx="173">
                  <c:v>15739.43</c:v>
                </c:pt>
                <c:pt idx="174">
                  <c:v>15755.36</c:v>
                </c:pt>
                <c:pt idx="175">
                  <c:v>15884.57</c:v>
                </c:pt>
                <c:pt idx="176">
                  <c:v>15875.26</c:v>
                </c:pt>
                <c:pt idx="177">
                  <c:v>16167.97</c:v>
                </c:pt>
                <c:pt idx="178">
                  <c:v>16179.08</c:v>
                </c:pt>
                <c:pt idx="179">
                  <c:v>16221.14</c:v>
                </c:pt>
                <c:pt idx="180">
                  <c:v>16294.61</c:v>
                </c:pt>
                <c:pt idx="181">
                  <c:v>16357.55</c:v>
                </c:pt>
                <c:pt idx="182">
                  <c:v>#N/A</c:v>
                </c:pt>
                <c:pt idx="183">
                  <c:v>16479.88</c:v>
                </c:pt>
                <c:pt idx="184">
                  <c:v>16478.41</c:v>
                </c:pt>
                <c:pt idx="185">
                  <c:v>16504.29</c:v>
                </c:pt>
                <c:pt idx="186">
                  <c:v>16576.66</c:v>
                </c:pt>
                <c:pt idx="187">
                  <c:v>#N/A</c:v>
                </c:pt>
                <c:pt idx="188">
                  <c:v>16441.35</c:v>
                </c:pt>
                <c:pt idx="189">
                  <c:v>16469.99</c:v>
                </c:pt>
                <c:pt idx="190">
                  <c:v>16425.1</c:v>
                </c:pt>
                <c:pt idx="191">
                  <c:v>16530.94</c:v>
                </c:pt>
                <c:pt idx="192">
                  <c:v>16462.74</c:v>
                </c:pt>
                <c:pt idx="193">
                  <c:v>16444.76</c:v>
                </c:pt>
                <c:pt idx="194">
                  <c:v>16437.05</c:v>
                </c:pt>
                <c:pt idx="195">
                  <c:v>16257.94</c:v>
                </c:pt>
                <c:pt idx="196">
                  <c:v>16373.86</c:v>
                </c:pt>
                <c:pt idx="197">
                  <c:v>16481.94</c:v>
                </c:pt>
                <c:pt idx="198">
                  <c:v>16417.01</c:v>
                </c:pt>
                <c:pt idx="199">
                  <c:v>16458.56</c:v>
                </c:pt>
                <c:pt idx="200">
                  <c:v>#N/A</c:v>
                </c:pt>
                <c:pt idx="201">
                  <c:v>16414.44</c:v>
                </c:pt>
                <c:pt idx="202">
                  <c:v>16373.34</c:v>
                </c:pt>
                <c:pt idx="203">
                  <c:v>16197.35</c:v>
                </c:pt>
                <c:pt idx="204">
                  <c:v>15879.11</c:v>
                </c:pt>
                <c:pt idx="205">
                  <c:v>15837.88</c:v>
                </c:pt>
                <c:pt idx="206">
                  <c:v>15928.56</c:v>
                </c:pt>
                <c:pt idx="207">
                  <c:v>15738.79</c:v>
                </c:pt>
                <c:pt idx="208">
                  <c:v>15848.61</c:v>
                </c:pt>
                <c:pt idx="209">
                  <c:v>15698.85</c:v>
                </c:pt>
                <c:pt idx="210">
                  <c:v>15372.8</c:v>
                </c:pt>
                <c:pt idx="211">
                  <c:v>15445.24</c:v>
                </c:pt>
                <c:pt idx="212">
                  <c:v>15440.23</c:v>
                </c:pt>
                <c:pt idx="213">
                  <c:v>15628.53</c:v>
                </c:pt>
                <c:pt idx="214">
                  <c:v>15794.08</c:v>
                </c:pt>
                <c:pt idx="215">
                  <c:v>15801.79</c:v>
                </c:pt>
                <c:pt idx="216">
                  <c:v>15994.77</c:v>
                </c:pt>
                <c:pt idx="217">
                  <c:v>15963.94</c:v>
                </c:pt>
                <c:pt idx="218">
                  <c:v>16027.59</c:v>
                </c:pt>
                <c:pt idx="219">
                  <c:v>16154.39</c:v>
                </c:pt>
                <c:pt idx="220">
                  <c:v>#N/A</c:v>
                </c:pt>
                <c:pt idx="221">
                  <c:v>16130.4</c:v>
                </c:pt>
                <c:pt idx="222">
                  <c:v>16040.56</c:v>
                </c:pt>
                <c:pt idx="223">
                  <c:v>16133.23</c:v>
                </c:pt>
                <c:pt idx="224">
                  <c:v>16103.3</c:v>
                </c:pt>
                <c:pt idx="225">
                  <c:v>16207.14</c:v>
                </c:pt>
                <c:pt idx="226">
                  <c:v>16179.66</c:v>
                </c:pt>
                <c:pt idx="227">
                  <c:v>16198.41</c:v>
                </c:pt>
                <c:pt idx="228">
                  <c:v>16272.65</c:v>
                </c:pt>
                <c:pt idx="229">
                  <c:v>16321.71</c:v>
                </c:pt>
                <c:pt idx="230">
                  <c:v>16168.03</c:v>
                </c:pt>
                <c:pt idx="231">
                  <c:v>16395.88</c:v>
                </c:pt>
                <c:pt idx="232">
                  <c:v>16360.18</c:v>
                </c:pt>
                <c:pt idx="233">
                  <c:v>16421.89</c:v>
                </c:pt>
                <c:pt idx="234">
                  <c:v>16452.72</c:v>
                </c:pt>
                <c:pt idx="235">
                  <c:v>16418.68</c:v>
                </c:pt>
                <c:pt idx="236">
                  <c:v>16351.25</c:v>
                </c:pt>
                <c:pt idx="237">
                  <c:v>16340.08</c:v>
                </c:pt>
                <c:pt idx="238">
                  <c:v>16108.89</c:v>
                </c:pt>
                <c:pt idx="239">
                  <c:v>16065.67</c:v>
                </c:pt>
                <c:pt idx="240">
                  <c:v>16247.22</c:v>
                </c:pt>
                <c:pt idx="241">
                  <c:v>16336.19</c:v>
                </c:pt>
                <c:pt idx="242">
                  <c:v>16222.17</c:v>
                </c:pt>
                <c:pt idx="243">
                  <c:v>16331.05</c:v>
                </c:pt>
                <c:pt idx="244">
                  <c:v>16302.77</c:v>
                </c:pt>
                <c:pt idx="245">
                  <c:v>16276.69</c:v>
                </c:pt>
                <c:pt idx="246">
                  <c:v>16367.88</c:v>
                </c:pt>
                <c:pt idx="247">
                  <c:v>16268.99</c:v>
                </c:pt>
                <c:pt idx="248">
                  <c:v>16264.23</c:v>
                </c:pt>
                <c:pt idx="249">
                  <c:v>16323.06</c:v>
                </c:pt>
                <c:pt idx="250">
                  <c:v>16457.66</c:v>
                </c:pt>
                <c:pt idx="251">
                  <c:v>16532.61</c:v>
                </c:pt>
                <c:pt idx="252">
                  <c:v>16573.0</c:v>
                </c:pt>
                <c:pt idx="253">
                  <c:v>16572.55</c:v>
                </c:pt>
                <c:pt idx="254">
                  <c:v>16412.71</c:v>
                </c:pt>
                <c:pt idx="255">
                  <c:v>16245.87</c:v>
                </c:pt>
                <c:pt idx="256">
                  <c:v>16256.14</c:v>
                </c:pt>
                <c:pt idx="257">
                  <c:v>16437.18</c:v>
                </c:pt>
                <c:pt idx="258">
                  <c:v>16170.22</c:v>
                </c:pt>
                <c:pt idx="259">
                  <c:v>16026.75</c:v>
                </c:pt>
                <c:pt idx="260">
                  <c:v>16173.24</c:v>
                </c:pt>
                <c:pt idx="261">
                  <c:v>16262.56</c:v>
                </c:pt>
                <c:pt idx="262">
                  <c:v>16424.85</c:v>
                </c:pt>
                <c:pt idx="263">
                  <c:v>16408.54</c:v>
                </c:pt>
                <c:pt idx="264">
                  <c:v>#N/A</c:v>
                </c:pt>
                <c:pt idx="265">
                  <c:v>16449.25</c:v>
                </c:pt>
                <c:pt idx="266">
                  <c:v>16514.37</c:v>
                </c:pt>
                <c:pt idx="267">
                  <c:v>16501.65</c:v>
                </c:pt>
                <c:pt idx="268">
                  <c:v>16501.65</c:v>
                </c:pt>
                <c:pt idx="269">
                  <c:v>16361.46</c:v>
                </c:pt>
                <c:pt idx="270">
                  <c:v>16448.74</c:v>
                </c:pt>
                <c:pt idx="271">
                  <c:v>16535.37</c:v>
                </c:pt>
                <c:pt idx="272">
                  <c:v>16580.84</c:v>
                </c:pt>
                <c:pt idx="273">
                  <c:v>16558.87</c:v>
                </c:pt>
                <c:pt idx="274">
                  <c:v>16512.89</c:v>
                </c:pt>
                <c:pt idx="275">
                  <c:v>16530.55</c:v>
                </c:pt>
                <c:pt idx="276">
                  <c:v>16401.02</c:v>
                </c:pt>
                <c:pt idx="277">
                  <c:v>16518.54</c:v>
                </c:pt>
                <c:pt idx="278">
                  <c:v>16550.97</c:v>
                </c:pt>
                <c:pt idx="279">
                  <c:v>16583.34</c:v>
                </c:pt>
                <c:pt idx="280">
                  <c:v>16695.47</c:v>
                </c:pt>
                <c:pt idx="281">
                  <c:v>16715.44</c:v>
                </c:pt>
                <c:pt idx="282">
                  <c:v>16613.97</c:v>
                </c:pt>
                <c:pt idx="283">
                  <c:v>16446.81</c:v>
                </c:pt>
                <c:pt idx="284">
                  <c:v>16491.31</c:v>
                </c:pt>
                <c:pt idx="285">
                  <c:v>16511.86</c:v>
                </c:pt>
                <c:pt idx="286">
                  <c:v>16374.31</c:v>
                </c:pt>
                <c:pt idx="287">
                  <c:v>16533.06</c:v>
                </c:pt>
                <c:pt idx="288">
                  <c:v>16543.08</c:v>
                </c:pt>
                <c:pt idx="289">
                  <c:v>16606.27</c:v>
                </c:pt>
                <c:pt idx="290">
                  <c:v>#N/A</c:v>
                </c:pt>
                <c:pt idx="291">
                  <c:v>16675.5</c:v>
                </c:pt>
                <c:pt idx="292">
                  <c:v>16633.18</c:v>
                </c:pt>
                <c:pt idx="293">
                  <c:v>16698.74</c:v>
                </c:pt>
                <c:pt idx="294">
                  <c:v>16717.17</c:v>
                </c:pt>
                <c:pt idx="295">
                  <c:v>16743.63</c:v>
                </c:pt>
                <c:pt idx="296">
                  <c:v>16722.34</c:v>
                </c:pt>
                <c:pt idx="297">
                  <c:v>16737.53</c:v>
                </c:pt>
                <c:pt idx="298">
                  <c:v>16836.11</c:v>
                </c:pt>
                <c:pt idx="299">
                  <c:v>16924.28</c:v>
                </c:pt>
                <c:pt idx="300">
                  <c:v>16943.1</c:v>
                </c:pt>
                <c:pt idx="301">
                  <c:v>16945.92</c:v>
                </c:pt>
                <c:pt idx="302">
                  <c:v>16843.88</c:v>
                </c:pt>
                <c:pt idx="303">
                  <c:v>16734.19</c:v>
                </c:pt>
                <c:pt idx="304">
                  <c:v>16775.74</c:v>
                </c:pt>
                <c:pt idx="305">
                  <c:v>16781.01</c:v>
                </c:pt>
                <c:pt idx="306">
                  <c:v>16808.49</c:v>
                </c:pt>
                <c:pt idx="307">
                  <c:v>16906.62</c:v>
                </c:pt>
                <c:pt idx="308">
                  <c:v>16921.46</c:v>
                </c:pt>
                <c:pt idx="309">
                  <c:v>16947.08</c:v>
                </c:pt>
                <c:pt idx="310">
                  <c:v>16937.26</c:v>
                </c:pt>
                <c:pt idx="311">
                  <c:v>16818.13</c:v>
                </c:pt>
                <c:pt idx="312">
                  <c:v>16867.51</c:v>
                </c:pt>
                <c:pt idx="313">
                  <c:v>16846.13</c:v>
                </c:pt>
                <c:pt idx="314">
                  <c:v>16851.84</c:v>
                </c:pt>
                <c:pt idx="315">
                  <c:v>16826.6</c:v>
                </c:pt>
                <c:pt idx="316">
                  <c:v>16956.07</c:v>
                </c:pt>
                <c:pt idx="317">
                  <c:v>16976.24</c:v>
                </c:pt>
                <c:pt idx="318">
                  <c:v>17068.26</c:v>
                </c:pt>
                <c:pt idx="319">
                  <c:v>#N/A</c:v>
                </c:pt>
                <c:pt idx="320">
                  <c:v>17024.21</c:v>
                </c:pt>
                <c:pt idx="321">
                  <c:v>16906.62</c:v>
                </c:pt>
                <c:pt idx="322">
                  <c:v>16985.61</c:v>
                </c:pt>
                <c:pt idx="323">
                  <c:v>16915.07</c:v>
                </c:pt>
                <c:pt idx="324">
                  <c:v>16943.81</c:v>
                </c:pt>
                <c:pt idx="325">
                  <c:v>17055.42</c:v>
                </c:pt>
                <c:pt idx="326">
                  <c:v>17060.68</c:v>
                </c:pt>
                <c:pt idx="327">
                  <c:v>17138.2</c:v>
                </c:pt>
                <c:pt idx="328">
                  <c:v>16976.81</c:v>
                </c:pt>
                <c:pt idx="329">
                  <c:v>17100.18</c:v>
                </c:pt>
                <c:pt idx="330">
                  <c:v>17051.73</c:v>
                </c:pt>
                <c:pt idx="331">
                  <c:v>17113.54</c:v>
                </c:pt>
                <c:pt idx="332">
                  <c:v>17086.63</c:v>
                </c:pt>
                <c:pt idx="333">
                  <c:v>17083.8</c:v>
                </c:pt>
                <c:pt idx="334">
                  <c:v>16960.57</c:v>
                </c:pt>
                <c:pt idx="335">
                  <c:v>16982.59</c:v>
                </c:pt>
                <c:pt idx="336">
                  <c:v>16912.11</c:v>
                </c:pt>
                <c:pt idx="337">
                  <c:v>16880.36</c:v>
                </c:pt>
                <c:pt idx="338">
                  <c:v>16563.3</c:v>
                </c:pt>
                <c:pt idx="339">
                  <c:v>16493.37</c:v>
                </c:pt>
                <c:pt idx="340">
                  <c:v>16569.28</c:v>
                </c:pt>
                <c:pt idx="341">
                  <c:v>16429.47</c:v>
                </c:pt>
                <c:pt idx="342">
                  <c:v>16443.34</c:v>
                </c:pt>
                <c:pt idx="343">
                  <c:v>16368.27</c:v>
                </c:pt>
                <c:pt idx="344">
                  <c:v>16553.93</c:v>
                </c:pt>
                <c:pt idx="345">
                  <c:v>16569.98</c:v>
                </c:pt>
                <c:pt idx="346">
                  <c:v>16560.54</c:v>
                </c:pt>
                <c:pt idx="347">
                  <c:v>16651.8</c:v>
                </c:pt>
                <c:pt idx="348">
                  <c:v>16713.58</c:v>
                </c:pt>
                <c:pt idx="349">
                  <c:v>16662.91</c:v>
                </c:pt>
                <c:pt idx="350">
                  <c:v>16838.74</c:v>
                </c:pt>
                <c:pt idx="351">
                  <c:v>16919.59</c:v>
                </c:pt>
                <c:pt idx="352">
                  <c:v>16979.13</c:v>
                </c:pt>
                <c:pt idx="353">
                  <c:v>17039.49</c:v>
                </c:pt>
                <c:pt idx="354">
                  <c:v>17001.22</c:v>
                </c:pt>
                <c:pt idx="355">
                  <c:v>17076.87</c:v>
                </c:pt>
                <c:pt idx="356">
                  <c:v>17106.7</c:v>
                </c:pt>
                <c:pt idx="357">
                  <c:v>17122.01</c:v>
                </c:pt>
                <c:pt idx="358">
                  <c:v>17079.57</c:v>
                </c:pt>
                <c:pt idx="359">
                  <c:v>17098.45</c:v>
                </c:pt>
                <c:pt idx="360">
                  <c:v>#N/A</c:v>
                </c:pt>
                <c:pt idx="361">
                  <c:v>17067.56</c:v>
                </c:pt>
                <c:pt idx="362">
                  <c:v>17078.28</c:v>
                </c:pt>
                <c:pt idx="363">
                  <c:v>17069.58</c:v>
                </c:pt>
                <c:pt idx="364">
                  <c:v>17137.36</c:v>
                </c:pt>
                <c:pt idx="365">
                  <c:v>17111.42</c:v>
                </c:pt>
                <c:pt idx="366">
                  <c:v>17013.87</c:v>
                </c:pt>
                <c:pt idx="367">
                  <c:v>17068.71</c:v>
                </c:pt>
                <c:pt idx="368">
                  <c:v>17049.0</c:v>
                </c:pt>
                <c:pt idx="369">
                  <c:v>16987.51</c:v>
                </c:pt>
                <c:pt idx="370">
                  <c:v>17031.14</c:v>
                </c:pt>
                <c:pt idx="371">
                  <c:v>17131.97</c:v>
                </c:pt>
                <c:pt idx="372">
                  <c:v>17156.85</c:v>
                </c:pt>
                <c:pt idx="373">
                  <c:v>17265.99</c:v>
                </c:pt>
                <c:pt idx="374">
                  <c:v>17279.74</c:v>
                </c:pt>
                <c:pt idx="375">
                  <c:v>17172.68</c:v>
                </c:pt>
                <c:pt idx="376">
                  <c:v>17055.87</c:v>
                </c:pt>
                <c:pt idx="377">
                  <c:v>17210.06</c:v>
                </c:pt>
                <c:pt idx="378">
                  <c:v>16945.8</c:v>
                </c:pt>
                <c:pt idx="379">
                  <c:v>17113.15</c:v>
                </c:pt>
                <c:pt idx="380">
                  <c:v>17071.22</c:v>
                </c:pt>
                <c:pt idx="381">
                  <c:v>17042.9</c:v>
                </c:pt>
                <c:pt idx="382">
                  <c:v>16804.71</c:v>
                </c:pt>
                <c:pt idx="383">
                  <c:v>16801.05</c:v>
                </c:pt>
                <c:pt idx="384">
                  <c:v>17009.69</c:v>
                </c:pt>
                <c:pt idx="385">
                  <c:v>16991.91</c:v>
                </c:pt>
                <c:pt idx="386">
                  <c:v>16719.39</c:v>
                </c:pt>
                <c:pt idx="387">
                  <c:v>16994.22</c:v>
                </c:pt>
                <c:pt idx="388">
                  <c:v>16659.25</c:v>
                </c:pt>
                <c:pt idx="389">
                  <c:v>16544.1</c:v>
                </c:pt>
                <c:pt idx="390">
                  <c:v>16321.07</c:v>
                </c:pt>
                <c:pt idx="391">
                  <c:v>16315.19</c:v>
                </c:pt>
                <c:pt idx="392">
                  <c:v>16141.74</c:v>
                </c:pt>
                <c:pt idx="393">
                  <c:v>16117.24</c:v>
                </c:pt>
                <c:pt idx="394">
                  <c:v>16380.41</c:v>
                </c:pt>
                <c:pt idx="395">
                  <c:v>16399.67</c:v>
                </c:pt>
                <c:pt idx="396">
                  <c:v>16614.81</c:v>
                </c:pt>
                <c:pt idx="397">
                  <c:v>16461.32</c:v>
                </c:pt>
                <c:pt idx="398">
                  <c:v>16677.9</c:v>
                </c:pt>
                <c:pt idx="399">
                  <c:v>16805.41</c:v>
                </c:pt>
                <c:pt idx="400">
                  <c:v>16817.94</c:v>
                </c:pt>
                <c:pt idx="401">
                  <c:v>17005.75</c:v>
                </c:pt>
                <c:pt idx="402">
                  <c:v>16974.31</c:v>
                </c:pt>
                <c:pt idx="403">
                  <c:v>17195.42</c:v>
                </c:pt>
                <c:pt idx="404">
                  <c:v>17390.52</c:v>
                </c:pt>
                <c:pt idx="405">
                  <c:v>17366.24</c:v>
                </c:pt>
                <c:pt idx="406">
                  <c:v>17383.84</c:v>
                </c:pt>
                <c:pt idx="407">
                  <c:v>17484.53</c:v>
                </c:pt>
                <c:pt idx="408">
                  <c:v>17554.47</c:v>
                </c:pt>
                <c:pt idx="409">
                  <c:v>17573.93</c:v>
                </c:pt>
                <c:pt idx="410">
                  <c:v>17613.74</c:v>
                </c:pt>
                <c:pt idx="411">
                  <c:v>17614.9</c:v>
                </c:pt>
                <c:pt idx="412">
                  <c:v>17612.2</c:v>
                </c:pt>
                <c:pt idx="413">
                  <c:v>17652.79</c:v>
                </c:pt>
                <c:pt idx="414">
                  <c:v>17634.74</c:v>
                </c:pt>
                <c:pt idx="415">
                  <c:v>17647.75</c:v>
                </c:pt>
                <c:pt idx="416">
                  <c:v>17687.82</c:v>
                </c:pt>
                <c:pt idx="417">
                  <c:v>17685.73</c:v>
                </c:pt>
                <c:pt idx="418">
                  <c:v>17719.0</c:v>
                </c:pt>
                <c:pt idx="419">
                  <c:v>17810.06</c:v>
                </c:pt>
                <c:pt idx="420">
                  <c:v>17817.9</c:v>
                </c:pt>
                <c:pt idx="421">
                  <c:v>17814.94</c:v>
                </c:pt>
                <c:pt idx="422">
                  <c:v>17827.75</c:v>
                </c:pt>
                <c:pt idx="423">
                  <c:v>#N/A</c:v>
                </c:pt>
                <c:pt idx="424">
                  <c:v>17828.24</c:v>
                </c:pt>
                <c:pt idx="425">
                  <c:v>17776.8</c:v>
                </c:pt>
                <c:pt idx="426">
                  <c:v>17879.55</c:v>
                </c:pt>
                <c:pt idx="427">
                  <c:v>17912.62</c:v>
                </c:pt>
                <c:pt idx="428">
                  <c:v>17900.1</c:v>
                </c:pt>
                <c:pt idx="429">
                  <c:v>17958.79</c:v>
                </c:pt>
                <c:pt idx="430">
                  <c:v>17852.48</c:v>
                </c:pt>
                <c:pt idx="431">
                  <c:v>17801.2</c:v>
                </c:pt>
                <c:pt idx="432">
                  <c:v>17533.15</c:v>
                </c:pt>
                <c:pt idx="433">
                  <c:v>17596.34</c:v>
                </c:pt>
                <c:pt idx="434">
                  <c:v>17280.83</c:v>
                </c:pt>
                <c:pt idx="435">
                  <c:v>17180.84</c:v>
                </c:pt>
                <c:pt idx="436">
                  <c:v>17068.87</c:v>
                </c:pt>
                <c:pt idx="437">
                  <c:v>17356.87</c:v>
                </c:pt>
                <c:pt idx="438">
                  <c:v>17778.15</c:v>
                </c:pt>
                <c:pt idx="439">
                  <c:v>17804.8</c:v>
                </c:pt>
                <c:pt idx="440">
                  <c:v>17959.44</c:v>
                </c:pt>
                <c:pt idx="441">
                  <c:v>18024.17</c:v>
                </c:pt>
                <c:pt idx="442">
                  <c:v>18030.21</c:v>
                </c:pt>
                <c:pt idx="443">
                  <c:v>#N/A</c:v>
                </c:pt>
                <c:pt idx="444">
                  <c:v>18053.71</c:v>
                </c:pt>
                <c:pt idx="445">
                  <c:v>18038.23</c:v>
                </c:pt>
                <c:pt idx="446">
                  <c:v>17983.07</c:v>
                </c:pt>
                <c:pt idx="447">
                  <c:v>17823.07</c:v>
                </c:pt>
                <c:pt idx="448">
                  <c:v>#N/A</c:v>
                </c:pt>
                <c:pt idx="449">
                  <c:v>17832.99</c:v>
                </c:pt>
                <c:pt idx="450">
                  <c:v>17501.65</c:v>
                </c:pt>
                <c:pt idx="451">
                  <c:v>17371.64</c:v>
                </c:pt>
                <c:pt idx="452">
                  <c:v>17584.52</c:v>
                </c:pt>
                <c:pt idx="453">
                  <c:v>17907.87</c:v>
                </c:pt>
                <c:pt idx="454">
                  <c:v>17737.37</c:v>
                </c:pt>
                <c:pt idx="455">
                  <c:v>17640.84</c:v>
                </c:pt>
                <c:pt idx="456">
                  <c:v>17613.68</c:v>
                </c:pt>
                <c:pt idx="457">
                  <c:v>17427.09</c:v>
                </c:pt>
                <c:pt idx="458">
                  <c:v>17320.71</c:v>
                </c:pt>
                <c:pt idx="459">
                  <c:v>17511.57</c:v>
                </c:pt>
                <c:pt idx="460">
                  <c:v>#N/A</c:v>
                </c:pt>
                <c:pt idx="461">
                  <c:v>17515.23</c:v>
                </c:pt>
                <c:pt idx="462">
                  <c:v>17554.28</c:v>
                </c:pt>
                <c:pt idx="463">
                  <c:v>17813.98</c:v>
                </c:pt>
                <c:pt idx="464">
                  <c:v>17672.6</c:v>
                </c:pt>
                <c:pt idx="465">
                  <c:v>17678.7</c:v>
                </c:pt>
                <c:pt idx="466">
                  <c:v>17387.21</c:v>
                </c:pt>
                <c:pt idx="467">
                  <c:v>17191.37</c:v>
                </c:pt>
                <c:pt idx="468">
                  <c:v>17416.85</c:v>
                </c:pt>
                <c:pt idx="469">
                  <c:v>17164.95</c:v>
                </c:pt>
                <c:pt idx="470">
                  <c:v>17361.04</c:v>
                </c:pt>
                <c:pt idx="471">
                  <c:v>17666.4</c:v>
                </c:pt>
                <c:pt idx="472">
                  <c:v>17673.02</c:v>
                </c:pt>
                <c:pt idx="473">
                  <c:v>17884.88</c:v>
                </c:pt>
                <c:pt idx="474">
                  <c:v>17824.29</c:v>
                </c:pt>
                <c:pt idx="475">
                  <c:v>17729.21</c:v>
                </c:pt>
                <c:pt idx="476">
                  <c:v>17868.76</c:v>
                </c:pt>
                <c:pt idx="477">
                  <c:v>17862.14</c:v>
                </c:pt>
                <c:pt idx="478">
                  <c:v>17972.38</c:v>
                </c:pt>
                <c:pt idx="479">
                  <c:v>18019.35</c:v>
                </c:pt>
                <c:pt idx="480">
                  <c:v>#N/A</c:v>
                </c:pt>
                <c:pt idx="481">
                  <c:v>18047.58</c:v>
                </c:pt>
                <c:pt idx="482">
                  <c:v>18029.85</c:v>
                </c:pt>
                <c:pt idx="483">
                  <c:v>17985.77</c:v>
                </c:pt>
                <c:pt idx="484">
                  <c:v>18140.44</c:v>
                </c:pt>
                <c:pt idx="485">
                  <c:v>18116.84</c:v>
                </c:pt>
                <c:pt idx="486">
                  <c:v>18209.19</c:v>
                </c:pt>
                <c:pt idx="487">
                  <c:v>18224.57</c:v>
                </c:pt>
                <c:pt idx="488">
                  <c:v>18214.42</c:v>
                </c:pt>
                <c:pt idx="489">
                  <c:v>18132.7</c:v>
                </c:pt>
                <c:pt idx="490">
                  <c:v>18288.63</c:v>
                </c:pt>
                <c:pt idx="491">
                  <c:v>18203.37</c:v>
                </c:pt>
                <c:pt idx="492">
                  <c:v>18096.9</c:v>
                </c:pt>
                <c:pt idx="493">
                  <c:v>18135.72</c:v>
                </c:pt>
                <c:pt idx="494">
                  <c:v>17856.78</c:v>
                </c:pt>
                <c:pt idx="495">
                  <c:v>17995.72</c:v>
                </c:pt>
                <c:pt idx="496">
                  <c:v>17662.94</c:v>
                </c:pt>
                <c:pt idx="497">
                  <c:v>17635.39</c:v>
                </c:pt>
                <c:pt idx="498">
                  <c:v>17895.22</c:v>
                </c:pt>
                <c:pt idx="499">
                  <c:v>17749.31</c:v>
                </c:pt>
                <c:pt idx="500">
                  <c:v>17977.42</c:v>
                </c:pt>
                <c:pt idx="501">
                  <c:v>17849.08</c:v>
                </c:pt>
                <c:pt idx="502">
                  <c:v>18076.19</c:v>
                </c:pt>
                <c:pt idx="503">
                  <c:v>17959.03</c:v>
                </c:pt>
                <c:pt idx="504">
                  <c:v>18127.65</c:v>
                </c:pt>
                <c:pt idx="505">
                  <c:v>18116.04</c:v>
                </c:pt>
                <c:pt idx="506">
                  <c:v>18011.14</c:v>
                </c:pt>
                <c:pt idx="507">
                  <c:v>17718.54</c:v>
                </c:pt>
                <c:pt idx="508">
                  <c:v>17678.23</c:v>
                </c:pt>
                <c:pt idx="509">
                  <c:v>17712.66</c:v>
                </c:pt>
                <c:pt idx="510">
                  <c:v>17976.31</c:v>
                </c:pt>
                <c:pt idx="511">
                  <c:v>17776.12</c:v>
                </c:pt>
                <c:pt idx="512">
                  <c:v>17698.18</c:v>
                </c:pt>
                <c:pt idx="513">
                  <c:v>17763.24</c:v>
                </c:pt>
                <c:pt idx="514">
                  <c:v>#N/A</c:v>
                </c:pt>
                <c:pt idx="515">
                  <c:v>17880.85</c:v>
                </c:pt>
                <c:pt idx="516">
                  <c:v>17875.42</c:v>
                </c:pt>
                <c:pt idx="517">
                  <c:v>17902.51</c:v>
                </c:pt>
                <c:pt idx="518">
                  <c:v>17958.73</c:v>
                </c:pt>
                <c:pt idx="519">
                  <c:v>18057.65</c:v>
                </c:pt>
                <c:pt idx="520">
                  <c:v>17977.04</c:v>
                </c:pt>
                <c:pt idx="521">
                  <c:v>18036.7</c:v>
                </c:pt>
                <c:pt idx="522">
                  <c:v>18112.61</c:v>
                </c:pt>
                <c:pt idx="523">
                  <c:v>18105.77</c:v>
                </c:pt>
                <c:pt idx="524">
                  <c:v>17826.3</c:v>
                </c:pt>
                <c:pt idx="525">
                  <c:v>18034.93</c:v>
                </c:pt>
                <c:pt idx="526">
                  <c:v>17949.59</c:v>
                </c:pt>
                <c:pt idx="527">
                  <c:v>18038.27</c:v>
                </c:pt>
                <c:pt idx="528">
                  <c:v>18058.69</c:v>
                </c:pt>
                <c:pt idx="529">
                  <c:v>18080.14</c:v>
                </c:pt>
                <c:pt idx="530">
                  <c:v>18037.97</c:v>
                </c:pt>
                <c:pt idx="531">
                  <c:v>18110.14</c:v>
                </c:pt>
                <c:pt idx="532">
                  <c:v>18035.53</c:v>
                </c:pt>
                <c:pt idx="533">
                  <c:v>17840.52</c:v>
                </c:pt>
                <c:pt idx="534">
                  <c:v>18024.06</c:v>
                </c:pt>
                <c:pt idx="535">
                  <c:v>18070.4</c:v>
                </c:pt>
                <c:pt idx="536">
                  <c:v>17928.2</c:v>
                </c:pt>
                <c:pt idx="537">
                  <c:v>17841.98</c:v>
                </c:pt>
                <c:pt idx="538">
                  <c:v>17924.06</c:v>
                </c:pt>
                <c:pt idx="539">
                  <c:v>18191.11</c:v>
                </c:pt>
                <c:pt idx="540">
                  <c:v>18105.17</c:v>
                </c:pt>
                <c:pt idx="541">
                  <c:v>18068.23</c:v>
                </c:pt>
                <c:pt idx="542">
                  <c:v>18060.49</c:v>
                </c:pt>
                <c:pt idx="543">
                  <c:v>18252.24</c:v>
                </c:pt>
                <c:pt idx="544">
                  <c:v>18272.56</c:v>
                </c:pt>
                <c:pt idx="545">
                  <c:v>18298.88</c:v>
                </c:pt>
                <c:pt idx="546">
                  <c:v>18312.39</c:v>
                </c:pt>
                <c:pt idx="547">
                  <c:v>18285.4</c:v>
                </c:pt>
                <c:pt idx="548">
                  <c:v>18285.74</c:v>
                </c:pt>
                <c:pt idx="549">
                  <c:v>18232.02</c:v>
                </c:pt>
                <c:pt idx="550">
                  <c:v>#N/A</c:v>
                </c:pt>
                <c:pt idx="551">
                  <c:v>18041.54</c:v>
                </c:pt>
                <c:pt idx="552">
                  <c:v>18162.99</c:v>
                </c:pt>
                <c:pt idx="553">
                  <c:v>18126.12</c:v>
                </c:pt>
                <c:pt idx="554">
                  <c:v>18010.68</c:v>
                </c:pt>
                <c:pt idx="555">
                  <c:v>18040.37</c:v>
                </c:pt>
                <c:pt idx="556">
                  <c:v>18011.94</c:v>
                </c:pt>
                <c:pt idx="557">
                  <c:v>18076.27</c:v>
                </c:pt>
                <c:pt idx="558">
                  <c:v>17905.58</c:v>
                </c:pt>
                <c:pt idx="559">
                  <c:v>17849.46</c:v>
                </c:pt>
                <c:pt idx="560">
                  <c:v>17766.55</c:v>
                </c:pt>
                <c:pt idx="561">
                  <c:v>17764.04</c:v>
                </c:pt>
                <c:pt idx="562">
                  <c:v>18000.4</c:v>
                </c:pt>
                <c:pt idx="563">
                  <c:v>18039.37</c:v>
                </c:pt>
                <c:pt idx="564">
                  <c:v>17898.84</c:v>
                </c:pt>
                <c:pt idx="565">
                  <c:v>17791.17</c:v>
                </c:pt>
                <c:pt idx="566">
                  <c:v>17904.48</c:v>
                </c:pt>
                <c:pt idx="567">
                  <c:v>17935.74</c:v>
                </c:pt>
                <c:pt idx="568">
                  <c:v>18115.84</c:v>
                </c:pt>
                <c:pt idx="569">
                  <c:v>18015.95</c:v>
                </c:pt>
                <c:pt idx="570">
                  <c:v>18119.78</c:v>
                </c:pt>
                <c:pt idx="571">
                  <c:v>18144.07</c:v>
                </c:pt>
                <c:pt idx="572">
                  <c:v>17966.07</c:v>
                </c:pt>
                <c:pt idx="573">
                  <c:v>17890.36</c:v>
                </c:pt>
                <c:pt idx="574">
                  <c:v>17946.68</c:v>
                </c:pt>
                <c:pt idx="575">
                  <c:v>17596.35</c:v>
                </c:pt>
                <c:pt idx="576">
                  <c:v>17619.51</c:v>
                </c:pt>
                <c:pt idx="577">
                  <c:v>17757.91</c:v>
                </c:pt>
                <c:pt idx="578">
                  <c:v>17730.11</c:v>
                </c:pt>
                <c:pt idx="579">
                  <c:v>#N/A</c:v>
                </c:pt>
                <c:pt idx="580">
                  <c:v>17683.58</c:v>
                </c:pt>
                <c:pt idx="581">
                  <c:v>17776.91</c:v>
                </c:pt>
                <c:pt idx="582">
                  <c:v>17515.42</c:v>
                </c:pt>
                <c:pt idx="583">
                  <c:v>17548.62</c:v>
                </c:pt>
                <c:pt idx="584">
                  <c:v>17760.41</c:v>
                </c:pt>
                <c:pt idx="585">
                  <c:v>17977.68</c:v>
                </c:pt>
                <c:pt idx="586">
                  <c:v>18053.58</c:v>
                </c:pt>
                <c:pt idx="587">
                  <c:v>18050.17</c:v>
                </c:pt>
                <c:pt idx="588">
                  <c:v>18120.25</c:v>
                </c:pt>
                <c:pt idx="589">
                  <c:v>18086.45</c:v>
                </c:pt>
                <c:pt idx="590">
                  <c:v>18100.41</c:v>
                </c:pt>
                <c:pt idx="591">
                  <c:v>17919.29</c:v>
                </c:pt>
                <c:pt idx="592">
                  <c:v>17851.04</c:v>
                </c:pt>
                <c:pt idx="593">
                  <c:v>17731.92</c:v>
                </c:pt>
                <c:pt idx="594">
                  <c:v>17568.53</c:v>
                </c:pt>
                <c:pt idx="595">
                  <c:v>17440.59</c:v>
                </c:pt>
                <c:pt idx="596">
                  <c:v>17630.27</c:v>
                </c:pt>
                <c:pt idx="597">
                  <c:v>17751.39</c:v>
                </c:pt>
                <c:pt idx="598">
                  <c:v>17745.98</c:v>
                </c:pt>
                <c:pt idx="599">
                  <c:v>17689.86</c:v>
                </c:pt>
                <c:pt idx="600">
                  <c:v>17598.2</c:v>
                </c:pt>
                <c:pt idx="601">
                  <c:v>17550.69</c:v>
                </c:pt>
                <c:pt idx="602">
                  <c:v>17540.47</c:v>
                </c:pt>
                <c:pt idx="603">
                  <c:v>17419.75</c:v>
                </c:pt>
                <c:pt idx="604">
                  <c:v>17373.38</c:v>
                </c:pt>
                <c:pt idx="605">
                  <c:v>17615.17</c:v>
                </c:pt>
                <c:pt idx="606">
                  <c:v>17402.84</c:v>
                </c:pt>
                <c:pt idx="607">
                  <c:v>17402.51</c:v>
                </c:pt>
                <c:pt idx="608">
                  <c:v>17408.25</c:v>
                </c:pt>
                <c:pt idx="609">
                  <c:v>17477.4</c:v>
                </c:pt>
                <c:pt idx="610">
                  <c:v>17545.18</c:v>
                </c:pt>
                <c:pt idx="611">
                  <c:v>17511.34</c:v>
                </c:pt>
                <c:pt idx="612">
                  <c:v>17348.73</c:v>
                </c:pt>
                <c:pt idx="613">
                  <c:v>16990.69</c:v>
                </c:pt>
                <c:pt idx="614">
                  <c:v>16459.75</c:v>
                </c:pt>
                <c:pt idx="615">
                  <c:v>15871.35</c:v>
                </c:pt>
                <c:pt idx="616">
                  <c:v>15666.44</c:v>
                </c:pt>
                <c:pt idx="617">
                  <c:v>16285.51</c:v>
                </c:pt>
                <c:pt idx="618">
                  <c:v>16654.77</c:v>
                </c:pt>
                <c:pt idx="619">
                  <c:v>16643.01</c:v>
                </c:pt>
                <c:pt idx="620">
                  <c:v>16528.03</c:v>
                </c:pt>
                <c:pt idx="621">
                  <c:v>16058.35</c:v>
                </c:pt>
                <c:pt idx="622">
                  <c:v>16351.38</c:v>
                </c:pt>
                <c:pt idx="623">
                  <c:v>16374.76</c:v>
                </c:pt>
                <c:pt idx="624">
                  <c:v>16102.38</c:v>
                </c:pt>
                <c:pt idx="625">
                  <c:v>#N/A</c:v>
                </c:pt>
                <c:pt idx="626">
                  <c:v>16492.68</c:v>
                </c:pt>
                <c:pt idx="627">
                  <c:v>16253.57</c:v>
                </c:pt>
                <c:pt idx="628">
                  <c:v>16330.4</c:v>
                </c:pt>
                <c:pt idx="629">
                  <c:v>16433.09</c:v>
                </c:pt>
                <c:pt idx="630">
                  <c:v>16370.96</c:v>
                </c:pt>
                <c:pt idx="631">
                  <c:v>16599.85</c:v>
                </c:pt>
                <c:pt idx="632">
                  <c:v>16739.95</c:v>
                </c:pt>
                <c:pt idx="633">
                  <c:v>16674.74</c:v>
                </c:pt>
                <c:pt idx="634">
                  <c:v>16384.58</c:v>
                </c:pt>
                <c:pt idx="635">
                  <c:v>16510.19</c:v>
                </c:pt>
                <c:pt idx="636">
                  <c:v>16330.47</c:v>
                </c:pt>
                <c:pt idx="637">
                  <c:v>16279.89</c:v>
                </c:pt>
                <c:pt idx="638">
                  <c:v>16201.32</c:v>
                </c:pt>
                <c:pt idx="639">
                  <c:v>16314.67</c:v>
                </c:pt>
                <c:pt idx="640">
                  <c:v>16001.89</c:v>
                </c:pt>
                <c:pt idx="641">
                  <c:v>16049.13</c:v>
                </c:pt>
                <c:pt idx="642">
                  <c:v>16284.7</c:v>
                </c:pt>
                <c:pt idx="643">
                  <c:v>16272.01</c:v>
                </c:pt>
                <c:pt idx="644">
                  <c:v>16472.37</c:v>
                </c:pt>
                <c:pt idx="645">
                  <c:v>16776.43</c:v>
                </c:pt>
                <c:pt idx="646">
                  <c:v>16790.19</c:v>
                </c:pt>
                <c:pt idx="647">
                  <c:v>16912.29</c:v>
                </c:pt>
                <c:pt idx="648">
                  <c:v>17050.75</c:v>
                </c:pt>
                <c:pt idx="649">
                  <c:v>17084.49</c:v>
                </c:pt>
                <c:pt idx="650">
                  <c:v>17131.86</c:v>
                </c:pt>
                <c:pt idx="651">
                  <c:v>17081.89</c:v>
                </c:pt>
                <c:pt idx="652">
                  <c:v>16924.75</c:v>
                </c:pt>
                <c:pt idx="653">
                  <c:v>17141.75</c:v>
                </c:pt>
                <c:pt idx="654">
                  <c:v>17215.97</c:v>
                </c:pt>
                <c:pt idx="655">
                  <c:v>17230.54</c:v>
                </c:pt>
                <c:pt idx="656">
                  <c:v>17217.11</c:v>
                </c:pt>
                <c:pt idx="657">
                  <c:v>17168.61</c:v>
                </c:pt>
                <c:pt idx="658">
                  <c:v>17489.16</c:v>
                </c:pt>
                <c:pt idx="659">
                  <c:v>17646.7</c:v>
                </c:pt>
                <c:pt idx="660">
                  <c:v>17623.05</c:v>
                </c:pt>
                <c:pt idx="661">
                  <c:v>17581.43</c:v>
                </c:pt>
                <c:pt idx="662">
                  <c:v>17779.52</c:v>
                </c:pt>
                <c:pt idx="663">
                  <c:v>17755.8</c:v>
                </c:pt>
                <c:pt idx="664">
                  <c:v>17663.54</c:v>
                </c:pt>
                <c:pt idx="665">
                  <c:v>17828.76</c:v>
                </c:pt>
                <c:pt idx="666">
                  <c:v>17918.15</c:v>
                </c:pt>
                <c:pt idx="667">
                  <c:v>17867.58</c:v>
                </c:pt>
                <c:pt idx="668">
                  <c:v>17863.43</c:v>
                </c:pt>
                <c:pt idx="669">
                  <c:v>17910.33</c:v>
                </c:pt>
                <c:pt idx="670">
                  <c:v>17730.48</c:v>
                </c:pt>
                <c:pt idx="671">
                  <c:v>17758.21</c:v>
                </c:pt>
                <c:pt idx="672">
                  <c:v>17702.22</c:v>
                </c:pt>
                <c:pt idx="673">
                  <c:v>17448.07</c:v>
                </c:pt>
                <c:pt idx="674">
                  <c:v>17245.24</c:v>
                </c:pt>
                <c:pt idx="675">
                  <c:v>17483.01</c:v>
                </c:pt>
                <c:pt idx="676">
                  <c:v>17489.5</c:v>
                </c:pt>
                <c:pt idx="677">
                  <c:v>17737.16</c:v>
                </c:pt>
                <c:pt idx="678">
                  <c:v>17732.75</c:v>
                </c:pt>
                <c:pt idx="679">
                  <c:v>17823.81</c:v>
                </c:pt>
                <c:pt idx="680">
                  <c:v>17792.68</c:v>
                </c:pt>
                <c:pt idx="681">
                  <c:v>17812.19</c:v>
                </c:pt>
                <c:pt idx="682">
                  <c:v>17813.39</c:v>
                </c:pt>
                <c:pt idx="683">
                  <c:v>#N/A</c:v>
                </c:pt>
                <c:pt idx="684">
                  <c:v>17798.49</c:v>
                </c:pt>
                <c:pt idx="685">
                  <c:v>17719.92</c:v>
                </c:pt>
                <c:pt idx="686">
                  <c:v>17888.35</c:v>
                </c:pt>
                <c:pt idx="687">
                  <c:v>17729.68</c:v>
                </c:pt>
                <c:pt idx="688">
                  <c:v>17477.67</c:v>
                </c:pt>
                <c:pt idx="689">
                  <c:v>17847.63</c:v>
                </c:pt>
                <c:pt idx="690">
                  <c:v>17730.51</c:v>
                </c:pt>
                <c:pt idx="691">
                  <c:v>17568.0</c:v>
                </c:pt>
                <c:pt idx="692">
                  <c:v>17492.3</c:v>
                </c:pt>
                <c:pt idx="693">
                  <c:v>17574.75</c:v>
                </c:pt>
                <c:pt idx="694">
                  <c:v>17265.21</c:v>
                </c:pt>
                <c:pt idx="695">
                  <c:v>17368.5</c:v>
                </c:pt>
                <c:pt idx="696">
                  <c:v>17524.91</c:v>
                </c:pt>
                <c:pt idx="697">
                  <c:v>17749.09</c:v>
                </c:pt>
                <c:pt idx="698">
                  <c:v>17495.84</c:v>
                </c:pt>
                <c:pt idx="699">
                  <c:v>17128.55</c:v>
                </c:pt>
                <c:pt idx="700">
                  <c:v>17251.62</c:v>
                </c:pt>
                <c:pt idx="701">
                  <c:v>17417.27</c:v>
                </c:pt>
                <c:pt idx="702">
                  <c:v>17602.61</c:v>
                </c:pt>
                <c:pt idx="703">
                  <c:v>17552.17</c:v>
                </c:pt>
                <c:pt idx="704">
                  <c:v>#N/A</c:v>
                </c:pt>
                <c:pt idx="705">
                  <c:v>17528.27</c:v>
                </c:pt>
                <c:pt idx="706">
                  <c:v>17720.98</c:v>
                </c:pt>
                <c:pt idx="707">
                  <c:v>17603.87</c:v>
                </c:pt>
                <c:pt idx="708">
                  <c:v>17425.03</c:v>
                </c:pt>
                <c:pt idx="709">
                  <c:v>#N/A</c:v>
                </c:pt>
                <c:pt idx="710">
                  <c:v>17148.94</c:v>
                </c:pt>
                <c:pt idx="711">
                  <c:v>17158.66</c:v>
                </c:pt>
                <c:pt idx="712">
                  <c:v>16906.51</c:v>
                </c:pt>
                <c:pt idx="713">
                  <c:v>16514.1</c:v>
                </c:pt>
                <c:pt idx="714">
                  <c:v>16346.45</c:v>
                </c:pt>
                <c:pt idx="715">
                  <c:v>16398.57</c:v>
                </c:pt>
                <c:pt idx="716">
                  <c:v>16516.22</c:v>
                </c:pt>
                <c:pt idx="717">
                  <c:v>16151.41</c:v>
                </c:pt>
                <c:pt idx="718">
                  <c:v>16379.05</c:v>
                </c:pt>
                <c:pt idx="719">
                  <c:v>15988.08</c:v>
                </c:pt>
                <c:pt idx="720">
                  <c:v>#N/A</c:v>
                </c:pt>
                <c:pt idx="721">
                  <c:v>16016.02</c:v>
                </c:pt>
                <c:pt idx="722">
                  <c:v>15766.74</c:v>
                </c:pt>
                <c:pt idx="723">
                  <c:v>15882.68</c:v>
                </c:pt>
                <c:pt idx="724">
                  <c:v>16093.51</c:v>
                </c:pt>
                <c:pt idx="725">
                  <c:v>15885.22</c:v>
                </c:pt>
                <c:pt idx="726">
                  <c:v>16167.23</c:v>
                </c:pt>
                <c:pt idx="727">
                  <c:v>15944.46</c:v>
                </c:pt>
                <c:pt idx="728">
                  <c:v>16069.64</c:v>
                </c:pt>
                <c:pt idx="729">
                  <c:v>16466.3</c:v>
                </c:pt>
                <c:pt idx="730">
                  <c:v>16449.18</c:v>
                </c:pt>
                <c:pt idx="731">
                  <c:v>16153.54</c:v>
                </c:pt>
                <c:pt idx="732">
                  <c:v>16336.66</c:v>
                </c:pt>
                <c:pt idx="733">
                  <c:v>16416.58</c:v>
                </c:pt>
                <c:pt idx="734">
                  <c:v>16204.97</c:v>
                </c:pt>
                <c:pt idx="735">
                  <c:v>16027.05</c:v>
                </c:pt>
                <c:pt idx="736">
                  <c:v>16014.38</c:v>
                </c:pt>
                <c:pt idx="737">
                  <c:v>15914.74</c:v>
                </c:pt>
                <c:pt idx="738">
                  <c:v>15660.18</c:v>
                </c:pt>
                <c:pt idx="739">
                  <c:v>15973.84</c:v>
                </c:pt>
                <c:pt idx="740">
                  <c:v>#N/A</c:v>
                </c:pt>
                <c:pt idx="741">
                  <c:v>16196.41</c:v>
                </c:pt>
                <c:pt idx="742">
                  <c:v>16453.83</c:v>
                </c:pt>
                <c:pt idx="743">
                  <c:v>16413.43</c:v>
                </c:pt>
                <c:pt idx="744">
                  <c:v>16391.99</c:v>
                </c:pt>
                <c:pt idx="745">
                  <c:v>16620.66</c:v>
                </c:pt>
                <c:pt idx="746">
                  <c:v>16431.78</c:v>
                </c:pt>
                <c:pt idx="747">
                  <c:v>16484.99</c:v>
                </c:pt>
                <c:pt idx="748">
                  <c:v>16697.29</c:v>
                </c:pt>
                <c:pt idx="749">
                  <c:v>16639.97</c:v>
                </c:pt>
                <c:pt idx="750">
                  <c:v>16516.5</c:v>
                </c:pt>
                <c:pt idx="751">
                  <c:v>16865.08</c:v>
                </c:pt>
                <c:pt idx="752">
                  <c:v>16899.32</c:v>
                </c:pt>
                <c:pt idx="753">
                  <c:v>16943.9</c:v>
                </c:pt>
                <c:pt idx="754">
                  <c:v>17006.77</c:v>
                </c:pt>
                <c:pt idx="755">
                  <c:v>17073.95</c:v>
                </c:pt>
                <c:pt idx="756">
                  <c:v>16964.1</c:v>
                </c:pt>
                <c:pt idx="757">
                  <c:v>17000.36</c:v>
                </c:pt>
                <c:pt idx="758">
                  <c:v>16995.13</c:v>
                </c:pt>
                <c:pt idx="759">
                  <c:v>17213.31</c:v>
                </c:pt>
                <c:pt idx="760">
                  <c:v>17229.13</c:v>
                </c:pt>
                <c:pt idx="761">
                  <c:v>17251.53</c:v>
                </c:pt>
                <c:pt idx="762">
                  <c:v>17325.76</c:v>
                </c:pt>
                <c:pt idx="763">
                  <c:v>17481.49</c:v>
                </c:pt>
                <c:pt idx="764">
                  <c:v>17602.3</c:v>
                </c:pt>
                <c:pt idx="765">
                  <c:v>17623.87</c:v>
                </c:pt>
                <c:pt idx="766">
                  <c:v>17582.57</c:v>
                </c:pt>
                <c:pt idx="767">
                  <c:v>17502.59</c:v>
                </c:pt>
                <c:pt idx="768">
                  <c:v>17515.73</c:v>
                </c:pt>
                <c:pt idx="769">
                  <c:v>#N/A</c:v>
                </c:pt>
                <c:pt idx="770">
                  <c:v>17535.39</c:v>
                </c:pt>
                <c:pt idx="771">
                  <c:v>17633.11</c:v>
                </c:pt>
                <c:pt idx="772">
                  <c:v>17716.66</c:v>
                </c:pt>
                <c:pt idx="773">
                  <c:v>17685.09</c:v>
                </c:pt>
                <c:pt idx="774">
                  <c:v>17792.75</c:v>
                </c:pt>
                <c:pt idx="775">
                  <c:v>17737.0</c:v>
                </c:pt>
                <c:pt idx="776">
                  <c:v>17603.32</c:v>
                </c:pt>
                <c:pt idx="777">
                  <c:v>17716.05</c:v>
                </c:pt>
                <c:pt idx="778">
                  <c:v>17541.96</c:v>
                </c:pt>
                <c:pt idx="779">
                  <c:v>17576.96</c:v>
                </c:pt>
                <c:pt idx="780">
                  <c:v>17556.41</c:v>
                </c:pt>
                <c:pt idx="781">
                  <c:v>17721.25</c:v>
                </c:pt>
                <c:pt idx="782">
                  <c:v>17908.28</c:v>
                </c:pt>
                <c:pt idx="783">
                  <c:v>17926.43</c:v>
                </c:pt>
                <c:pt idx="784">
                  <c:v>17897.46</c:v>
                </c:pt>
                <c:pt idx="785">
                  <c:v>18004.16</c:v>
                </c:pt>
                <c:pt idx="786">
                  <c:v>18053.6</c:v>
                </c:pt>
                <c:pt idx="787">
                  <c:v>18096.27</c:v>
                </c:pt>
                <c:pt idx="788">
                  <c:v>17982.52</c:v>
                </c:pt>
                <c:pt idx="789">
                  <c:v>18003.75</c:v>
                </c:pt>
                <c:pt idx="790">
                  <c:v>17977.24</c:v>
                </c:pt>
                <c:pt idx="791">
                  <c:v>17990.32</c:v>
                </c:pt>
                <c:pt idx="792">
                  <c:v>18041.55</c:v>
                </c:pt>
                <c:pt idx="793">
                  <c:v>17830.76</c:v>
                </c:pt>
                <c:pt idx="794">
                  <c:v>17773.64</c:v>
                </c:pt>
                <c:pt idx="795">
                  <c:v>17891.16</c:v>
                </c:pt>
                <c:pt idx="796">
                  <c:v>17750.91</c:v>
                </c:pt>
                <c:pt idx="797">
                  <c:v>17651.26</c:v>
                </c:pt>
                <c:pt idx="798">
                  <c:v>17660.71</c:v>
                </c:pt>
                <c:pt idx="799">
                  <c:v>17740.63</c:v>
                </c:pt>
                <c:pt idx="800">
                  <c:v>17705.91</c:v>
                </c:pt>
                <c:pt idx="801">
                  <c:v>17928.35</c:v>
                </c:pt>
                <c:pt idx="802">
                  <c:v>17711.12</c:v>
                </c:pt>
                <c:pt idx="803">
                  <c:v>17720.5</c:v>
                </c:pt>
                <c:pt idx="804">
                  <c:v>17535.32</c:v>
                </c:pt>
                <c:pt idx="805">
                  <c:v>17710.71</c:v>
                </c:pt>
                <c:pt idx="806">
                  <c:v>17529.98</c:v>
                </c:pt>
                <c:pt idx="807">
                  <c:v>17526.62</c:v>
                </c:pt>
                <c:pt idx="808">
                  <c:v>17435.4</c:v>
                </c:pt>
                <c:pt idx="809">
                  <c:v>17500.94</c:v>
                </c:pt>
                <c:pt idx="810">
                  <c:v>17492.93</c:v>
                </c:pt>
                <c:pt idx="811">
                  <c:v>17706.05</c:v>
                </c:pt>
                <c:pt idx="812">
                  <c:v>17851.51</c:v>
                </c:pt>
                <c:pt idx="813">
                  <c:v>17828.29</c:v>
                </c:pt>
                <c:pt idx="814">
                  <c:v>17873.22</c:v>
                </c:pt>
                <c:pt idx="815">
                  <c:v>#N/A</c:v>
                </c:pt>
                <c:pt idx="816">
                  <c:v>17787.2</c:v>
                </c:pt>
                <c:pt idx="817">
                  <c:v>17789.67</c:v>
                </c:pt>
                <c:pt idx="818">
                  <c:v>17838.56</c:v>
                </c:pt>
                <c:pt idx="819">
                  <c:v>17807.06</c:v>
                </c:pt>
                <c:pt idx="820">
                  <c:v>17920.33</c:v>
                </c:pt>
                <c:pt idx="821">
                  <c:v>17938.28</c:v>
                </c:pt>
                <c:pt idx="822">
                  <c:v>18005.05</c:v>
                </c:pt>
                <c:pt idx="823">
                  <c:v>17985.19</c:v>
                </c:pt>
                <c:pt idx="824">
                  <c:v>17865.34</c:v>
                </c:pt>
                <c:pt idx="825">
                  <c:v>17732.48</c:v>
                </c:pt>
                <c:pt idx="826">
                  <c:v>17674.82</c:v>
                </c:pt>
                <c:pt idx="827">
                  <c:v>17640.17</c:v>
                </c:pt>
                <c:pt idx="828">
                  <c:v>17733.1</c:v>
                </c:pt>
                <c:pt idx="829">
                  <c:v>17675.16</c:v>
                </c:pt>
                <c:pt idx="830">
                  <c:v>17804.87</c:v>
                </c:pt>
                <c:pt idx="831">
                  <c:v>17829.73</c:v>
                </c:pt>
                <c:pt idx="832">
                  <c:v>17780.83</c:v>
                </c:pt>
                <c:pt idx="833">
                  <c:v>18011.07</c:v>
                </c:pt>
                <c:pt idx="834">
                  <c:v>17400.75</c:v>
                </c:pt>
                <c:pt idx="835">
                  <c:v>17140.24</c:v>
                </c:pt>
                <c:pt idx="836">
                  <c:v>17409.72</c:v>
                </c:pt>
                <c:pt idx="837">
                  <c:v>17694.68</c:v>
                </c:pt>
                <c:pt idx="838">
                  <c:v>17929.99</c:v>
                </c:pt>
                <c:pt idx="839">
                  <c:v>17949.37</c:v>
                </c:pt>
                <c:pt idx="840">
                  <c:v>#N/A</c:v>
                </c:pt>
                <c:pt idx="841">
                  <c:v>17840.62</c:v>
                </c:pt>
                <c:pt idx="842">
                  <c:v>17918.62</c:v>
                </c:pt>
                <c:pt idx="843">
                  <c:v>17895.88</c:v>
                </c:pt>
                <c:pt idx="844">
                  <c:v>18146.74</c:v>
                </c:pt>
                <c:pt idx="845">
                  <c:v>18226.93</c:v>
                </c:pt>
                <c:pt idx="846">
                  <c:v>18347.67</c:v>
                </c:pt>
                <c:pt idx="847">
                  <c:v>18372.12</c:v>
                </c:pt>
                <c:pt idx="848">
                  <c:v>18506.41</c:v>
                </c:pt>
                <c:pt idx="849">
                  <c:v>18516.55</c:v>
                </c:pt>
                <c:pt idx="850">
                  <c:v>18533.05</c:v>
                </c:pt>
                <c:pt idx="851">
                  <c:v>18559.01</c:v>
                </c:pt>
                <c:pt idx="852">
                  <c:v>18595.03</c:v>
                </c:pt>
                <c:pt idx="853">
                  <c:v>18517.23</c:v>
                </c:pt>
                <c:pt idx="854">
                  <c:v>18570.85</c:v>
                </c:pt>
                <c:pt idx="855">
                  <c:v>18493.06</c:v>
                </c:pt>
                <c:pt idx="856">
                  <c:v>18473.75</c:v>
                </c:pt>
                <c:pt idx="857">
                  <c:v>18472.17</c:v>
                </c:pt>
                <c:pt idx="858">
                  <c:v>18456.35</c:v>
                </c:pt>
                <c:pt idx="859">
                  <c:v>18432.24</c:v>
                </c:pt>
                <c:pt idx="860">
                  <c:v>18404.51</c:v>
                </c:pt>
                <c:pt idx="861">
                  <c:v>18313.77</c:v>
                </c:pt>
                <c:pt idx="862">
                  <c:v>18355.0</c:v>
                </c:pt>
                <c:pt idx="863">
                  <c:v>18352.05</c:v>
                </c:pt>
                <c:pt idx="864">
                  <c:v>18543.53</c:v>
                </c:pt>
                <c:pt idx="865">
                  <c:v>18529.29</c:v>
                </c:pt>
                <c:pt idx="866">
                  <c:v>18533.05</c:v>
                </c:pt>
                <c:pt idx="867">
                  <c:v>18495.66</c:v>
                </c:pt>
                <c:pt idx="868">
                  <c:v>18613.52</c:v>
                </c:pt>
                <c:pt idx="869">
                  <c:v>18576.47</c:v>
                </c:pt>
                <c:pt idx="870">
                  <c:v>18636.05</c:v>
                </c:pt>
                <c:pt idx="871">
                  <c:v>18552.02</c:v>
                </c:pt>
                <c:pt idx="872">
                  <c:v>18573.94</c:v>
                </c:pt>
                <c:pt idx="873">
                  <c:v>18597.7</c:v>
                </c:pt>
                <c:pt idx="874">
                  <c:v>18552.57</c:v>
                </c:pt>
                <c:pt idx="875">
                  <c:v>18529.42</c:v>
                </c:pt>
                <c:pt idx="876">
                  <c:v>18547.3</c:v>
                </c:pt>
                <c:pt idx="877">
                  <c:v>18481.48</c:v>
                </c:pt>
                <c:pt idx="878">
                  <c:v>18448.41</c:v>
                </c:pt>
                <c:pt idx="879">
                  <c:v>18395.4</c:v>
                </c:pt>
                <c:pt idx="880">
                  <c:v>18502.99</c:v>
                </c:pt>
                <c:pt idx="881">
                  <c:v>18454.3</c:v>
                </c:pt>
                <c:pt idx="882">
                  <c:v>18400.88</c:v>
                </c:pt>
                <c:pt idx="883">
                  <c:v>18419.3</c:v>
                </c:pt>
                <c:pt idx="884">
                  <c:v>18491.96</c:v>
                </c:pt>
                <c:pt idx="885">
                  <c:v>#N/A</c:v>
                </c:pt>
                <c:pt idx="886">
                  <c:v>18538.12</c:v>
                </c:pt>
                <c:pt idx="887">
                  <c:v>18526.14</c:v>
                </c:pt>
                <c:pt idx="888">
                  <c:v>18479.91</c:v>
                </c:pt>
                <c:pt idx="889">
                  <c:v>18085.45</c:v>
                </c:pt>
                <c:pt idx="890">
                  <c:v>18325.07</c:v>
                </c:pt>
                <c:pt idx="891">
                  <c:v>18066.75</c:v>
                </c:pt>
                <c:pt idx="892">
                  <c:v>18034.77</c:v>
                </c:pt>
                <c:pt idx="893">
                  <c:v>18212.48</c:v>
                </c:pt>
                <c:pt idx="894">
                  <c:v>18123.8</c:v>
                </c:pt>
                <c:pt idx="895">
                  <c:v>18120.17</c:v>
                </c:pt>
                <c:pt idx="896">
                  <c:v>18129.96</c:v>
                </c:pt>
                <c:pt idx="897">
                  <c:v>18293.7</c:v>
                </c:pt>
                <c:pt idx="898">
                  <c:v>18392.46</c:v>
                </c:pt>
                <c:pt idx="899">
                  <c:v>18261.45</c:v>
                </c:pt>
                <c:pt idx="900">
                  <c:v>18094.83</c:v>
                </c:pt>
                <c:pt idx="901">
                  <c:v>18228.3</c:v>
                </c:pt>
                <c:pt idx="902">
                  <c:v>18339.24</c:v>
                </c:pt>
                <c:pt idx="903">
                  <c:v>18143.45</c:v>
                </c:pt>
                <c:pt idx="904">
                  <c:v>18308.15</c:v>
                </c:pt>
                <c:pt idx="905">
                  <c:v>18253.85</c:v>
                </c:pt>
                <c:pt idx="906">
                  <c:v>18168.45</c:v>
                </c:pt>
                <c:pt idx="907">
                  <c:v>18281.03</c:v>
                </c:pt>
                <c:pt idx="908">
                  <c:v>18268.5</c:v>
                </c:pt>
                <c:pt idx="909">
                  <c:v>18240.49</c:v>
                </c:pt>
                <c:pt idx="910">
                  <c:v>18329.04</c:v>
                </c:pt>
                <c:pt idx="911">
                  <c:v>18128.66</c:v>
                </c:pt>
                <c:pt idx="912">
                  <c:v>18144.2</c:v>
                </c:pt>
                <c:pt idx="913">
                  <c:v>18098.94</c:v>
                </c:pt>
                <c:pt idx="914">
                  <c:v>18138.38</c:v>
                </c:pt>
                <c:pt idx="915">
                  <c:v>18086.4</c:v>
                </c:pt>
                <c:pt idx="916">
                  <c:v>18161.94</c:v>
                </c:pt>
                <c:pt idx="917">
                  <c:v>18202.62</c:v>
                </c:pt>
                <c:pt idx="918">
                  <c:v>18162.35</c:v>
                </c:pt>
                <c:pt idx="919">
                  <c:v>18145.71</c:v>
                </c:pt>
                <c:pt idx="920">
                  <c:v>18223.03</c:v>
                </c:pt>
                <c:pt idx="921">
                  <c:v>18169.27</c:v>
                </c:pt>
                <c:pt idx="922">
                  <c:v>18199.33</c:v>
                </c:pt>
                <c:pt idx="923">
                  <c:v>18169.68</c:v>
                </c:pt>
                <c:pt idx="924">
                  <c:v>18161.19</c:v>
                </c:pt>
                <c:pt idx="925">
                  <c:v>18142.42</c:v>
                </c:pt>
                <c:pt idx="926">
                  <c:v>18037.1</c:v>
                </c:pt>
                <c:pt idx="927">
                  <c:v>17959.64</c:v>
                </c:pt>
                <c:pt idx="928">
                  <c:v>17930.67</c:v>
                </c:pt>
                <c:pt idx="929">
                  <c:v>17888.28</c:v>
                </c:pt>
                <c:pt idx="930">
                  <c:v>18259.6</c:v>
                </c:pt>
                <c:pt idx="931">
                  <c:v>18332.74</c:v>
                </c:pt>
                <c:pt idx="932">
                  <c:v>18589.69</c:v>
                </c:pt>
                <c:pt idx="933">
                  <c:v>18807.88</c:v>
                </c:pt>
                <c:pt idx="934">
                  <c:v>18847.66</c:v>
                </c:pt>
                <c:pt idx="935">
                  <c:v>18868.69</c:v>
                </c:pt>
                <c:pt idx="936">
                  <c:v>18923.06</c:v>
                </c:pt>
                <c:pt idx="937">
                  <c:v>18868.14</c:v>
                </c:pt>
                <c:pt idx="938">
                  <c:v>18903.82</c:v>
                </c:pt>
                <c:pt idx="939">
                  <c:v>18867.93</c:v>
                </c:pt>
                <c:pt idx="940">
                  <c:v>18956.69</c:v>
                </c:pt>
                <c:pt idx="941">
                  <c:v>19023.87</c:v>
                </c:pt>
                <c:pt idx="942">
                  <c:v>19083.18</c:v>
                </c:pt>
                <c:pt idx="943">
                  <c:v>#N/A</c:v>
                </c:pt>
                <c:pt idx="944">
                  <c:v>19152.14</c:v>
                </c:pt>
                <c:pt idx="945">
                  <c:v>19097.9</c:v>
                </c:pt>
                <c:pt idx="946">
                  <c:v>19121.6</c:v>
                </c:pt>
                <c:pt idx="947">
                  <c:v>19123.58</c:v>
                </c:pt>
                <c:pt idx="948">
                  <c:v>19191.93</c:v>
                </c:pt>
                <c:pt idx="949">
                  <c:v>19170.42</c:v>
                </c:pt>
                <c:pt idx="950">
                  <c:v>19216.24</c:v>
                </c:pt>
                <c:pt idx="951">
                  <c:v>19251.78</c:v>
                </c:pt>
                <c:pt idx="952">
                  <c:v>19549.62</c:v>
                </c:pt>
                <c:pt idx="953">
                  <c:v>19614.81</c:v>
                </c:pt>
                <c:pt idx="954">
                  <c:v>19756.85</c:v>
                </c:pt>
                <c:pt idx="955">
                  <c:v>19796.43</c:v>
                </c:pt>
                <c:pt idx="956">
                  <c:v>19911.21</c:v>
                </c:pt>
                <c:pt idx="957">
                  <c:v>19792.53</c:v>
                </c:pt>
                <c:pt idx="958">
                  <c:v>19852.24</c:v>
                </c:pt>
                <c:pt idx="959">
                  <c:v>19843.41</c:v>
                </c:pt>
                <c:pt idx="960">
                  <c:v>19883.06</c:v>
                </c:pt>
                <c:pt idx="961">
                  <c:v>19974.62</c:v>
                </c:pt>
                <c:pt idx="962">
                  <c:v>19941.96</c:v>
                </c:pt>
                <c:pt idx="963">
                  <c:v>19918.88</c:v>
                </c:pt>
                <c:pt idx="964">
                  <c:v>19933.81</c:v>
                </c:pt>
                <c:pt idx="965">
                  <c:v>#N/A</c:v>
                </c:pt>
                <c:pt idx="966">
                  <c:v>19945.04</c:v>
                </c:pt>
                <c:pt idx="967">
                  <c:v>19833.68</c:v>
                </c:pt>
                <c:pt idx="968">
                  <c:v>19819.78</c:v>
                </c:pt>
                <c:pt idx="969">
                  <c:v>19762.6</c:v>
                </c:pt>
                <c:pt idx="970">
                  <c:v>#N/A</c:v>
                </c:pt>
                <c:pt idx="971">
                  <c:v>19881.76</c:v>
                </c:pt>
                <c:pt idx="972">
                  <c:v>19942.16</c:v>
                </c:pt>
                <c:pt idx="973">
                  <c:v>19899.29</c:v>
                </c:pt>
                <c:pt idx="974">
                  <c:v>19963.8</c:v>
                </c:pt>
                <c:pt idx="975">
                  <c:v>19887.38</c:v>
                </c:pt>
                <c:pt idx="976">
                  <c:v>19855.53</c:v>
                </c:pt>
                <c:pt idx="977">
                  <c:v>19954.28</c:v>
                </c:pt>
                <c:pt idx="978">
                  <c:v>19891.0</c:v>
                </c:pt>
                <c:pt idx="979">
                  <c:v>19885.73</c:v>
                </c:pt>
                <c:pt idx="980">
                  <c:v>#N/A</c:v>
                </c:pt>
                <c:pt idx="981">
                  <c:v>19826.77</c:v>
                </c:pt>
                <c:pt idx="982">
                  <c:v>19804.72</c:v>
                </c:pt>
                <c:pt idx="983">
                  <c:v>19732.4</c:v>
                </c:pt>
                <c:pt idx="984">
                  <c:v>19827.25</c:v>
                </c:pt>
                <c:pt idx="985">
                  <c:v>19799.85</c:v>
                </c:pt>
                <c:pt idx="986">
                  <c:v>19912.71</c:v>
                </c:pt>
                <c:pt idx="987">
                  <c:v>20068.51</c:v>
                </c:pt>
                <c:pt idx="988">
                  <c:v>20100.91</c:v>
                </c:pt>
                <c:pt idx="989">
                  <c:v>20093.78</c:v>
                </c:pt>
                <c:pt idx="990">
                  <c:v>19971.13</c:v>
                </c:pt>
                <c:pt idx="991">
                  <c:v>19864.09</c:v>
                </c:pt>
                <c:pt idx="992">
                  <c:v>19890.94</c:v>
                </c:pt>
                <c:pt idx="993">
                  <c:v>19884.91</c:v>
                </c:pt>
                <c:pt idx="994">
                  <c:v>20071.46</c:v>
                </c:pt>
                <c:pt idx="995">
                  <c:v>20052.42</c:v>
                </c:pt>
                <c:pt idx="996">
                  <c:v>20090.29</c:v>
                </c:pt>
                <c:pt idx="997">
                  <c:v>20054.34</c:v>
                </c:pt>
                <c:pt idx="998">
                  <c:v>20172.4</c:v>
                </c:pt>
                <c:pt idx="999">
                  <c:v>20269.37</c:v>
                </c:pt>
                <c:pt idx="1000">
                  <c:v>20412.16</c:v>
                </c:pt>
                <c:pt idx="1001">
                  <c:v>20504.41</c:v>
                </c:pt>
                <c:pt idx="1002">
                  <c:v>20611.86</c:v>
                </c:pt>
                <c:pt idx="1003">
                  <c:v>20619.77</c:v>
                </c:pt>
                <c:pt idx="1004">
                  <c:v>20624.05</c:v>
                </c:pt>
                <c:pt idx="1005">
                  <c:v>#N/A</c:v>
                </c:pt>
                <c:pt idx="1006">
                  <c:v>20743.0</c:v>
                </c:pt>
                <c:pt idx="1007">
                  <c:v>20775.6</c:v>
                </c:pt>
                <c:pt idx="1008">
                  <c:v>20810.32</c:v>
                </c:pt>
                <c:pt idx="1009">
                  <c:v>20821.76</c:v>
                </c:pt>
                <c:pt idx="1010">
                  <c:v>20837.44</c:v>
                </c:pt>
                <c:pt idx="1011">
                  <c:v>20812.24</c:v>
                </c:pt>
                <c:pt idx="1012">
                  <c:v>21115.55</c:v>
                </c:pt>
                <c:pt idx="1013">
                  <c:v>21002.97</c:v>
                </c:pt>
                <c:pt idx="1014">
                  <c:v>21005.71</c:v>
                </c:pt>
                <c:pt idx="1015">
                  <c:v>20954.34</c:v>
                </c:pt>
                <c:pt idx="1016">
                  <c:v>20924.76</c:v>
                </c:pt>
                <c:pt idx="1017">
                  <c:v>20855.73</c:v>
                </c:pt>
                <c:pt idx="1018">
                  <c:v>20858.19</c:v>
                </c:pt>
                <c:pt idx="1019">
                  <c:v>20902.98</c:v>
                </c:pt>
                <c:pt idx="1020">
                  <c:v>20881.48</c:v>
                </c:pt>
                <c:pt idx="1021">
                  <c:v>20837.37</c:v>
                </c:pt>
                <c:pt idx="1022">
                  <c:v>20950.1</c:v>
                </c:pt>
                <c:pt idx="1023">
                  <c:v>20934.55</c:v>
                </c:pt>
                <c:pt idx="1024">
                  <c:v>20914.62</c:v>
                </c:pt>
                <c:pt idx="1025">
                  <c:v>20905.86</c:v>
                </c:pt>
                <c:pt idx="1026">
                  <c:v>20668.01</c:v>
                </c:pt>
                <c:pt idx="1027">
                  <c:v>20661.3</c:v>
                </c:pt>
                <c:pt idx="1028">
                  <c:v>20656.58</c:v>
                </c:pt>
                <c:pt idx="1029">
                  <c:v>20596.72</c:v>
                </c:pt>
                <c:pt idx="1030">
                  <c:v>20550.98</c:v>
                </c:pt>
                <c:pt idx="1031">
                  <c:v>20701.5</c:v>
                </c:pt>
                <c:pt idx="1032">
                  <c:v>20659.32</c:v>
                </c:pt>
                <c:pt idx="1033">
                  <c:v>20728.49</c:v>
                </c:pt>
                <c:pt idx="1034">
                  <c:v>20663.22</c:v>
                </c:pt>
                <c:pt idx="1035">
                  <c:v>20650.21</c:v>
                </c:pt>
                <c:pt idx="1036">
                  <c:v>20689.24</c:v>
                </c:pt>
                <c:pt idx="1037">
                  <c:v>20648.15</c:v>
                </c:pt>
                <c:pt idx="1038">
                  <c:v>20662.95</c:v>
                </c:pt>
                <c:pt idx="1039">
                  <c:v>20656.1</c:v>
                </c:pt>
                <c:pt idx="1040">
                  <c:v>20658.02</c:v>
                </c:pt>
                <c:pt idx="1041">
                  <c:v>20651.3</c:v>
                </c:pt>
                <c:pt idx="1042">
                  <c:v>20591.86</c:v>
                </c:pt>
                <c:pt idx="1043">
                  <c:v>20453.25</c:v>
                </c:pt>
                <c:pt idx="1044">
                  <c:v>#N/A</c:v>
                </c:pt>
                <c:pt idx="1045">
                  <c:v>20636.92</c:v>
                </c:pt>
                <c:pt idx="1046">
                  <c:v>20523.28</c:v>
                </c:pt>
                <c:pt idx="1047">
                  <c:v>20404.49</c:v>
                </c:pt>
                <c:pt idx="1048">
                  <c:v>20578.71</c:v>
                </c:pt>
                <c:pt idx="1049">
                  <c:v>20547.76</c:v>
                </c:pt>
                <c:pt idx="1050">
                  <c:v>20763.89</c:v>
                </c:pt>
                <c:pt idx="1051">
                  <c:v>20996.12</c:v>
                </c:pt>
                <c:pt idx="1052">
                  <c:v>20975.09</c:v>
                </c:pt>
                <c:pt idx="1053">
                  <c:v>20981.33</c:v>
                </c:pt>
                <c:pt idx="1054">
                  <c:v>20940.51</c:v>
                </c:pt>
                <c:pt idx="1055">
                  <c:v>20913.46</c:v>
                </c:pt>
                <c:pt idx="1056">
                  <c:v>20949.89</c:v>
                </c:pt>
                <c:pt idx="1057">
                  <c:v>20957.9</c:v>
                </c:pt>
                <c:pt idx="1058">
                  <c:v>20951.47</c:v>
                </c:pt>
                <c:pt idx="1059">
                  <c:v>21006.94</c:v>
                </c:pt>
                <c:pt idx="1060">
                  <c:v>21012.28</c:v>
                </c:pt>
                <c:pt idx="1061">
                  <c:v>20975.78</c:v>
                </c:pt>
                <c:pt idx="1062">
                  <c:v>20943.11</c:v>
                </c:pt>
                <c:pt idx="1063">
                  <c:v>20919.42</c:v>
                </c:pt>
                <c:pt idx="1064">
                  <c:v>20896.61</c:v>
                </c:pt>
                <c:pt idx="1065">
                  <c:v>20981.94</c:v>
                </c:pt>
                <c:pt idx="1066">
                  <c:v>20979.75</c:v>
                </c:pt>
                <c:pt idx="1067">
                  <c:v>20606.93</c:v>
                </c:pt>
                <c:pt idx="1068">
                  <c:v>20663.02</c:v>
                </c:pt>
                <c:pt idx="1069">
                  <c:v>20804.84</c:v>
                </c:pt>
                <c:pt idx="1070">
                  <c:v>20894.83</c:v>
                </c:pt>
                <c:pt idx="1071">
                  <c:v>20937.91</c:v>
                </c:pt>
                <c:pt idx="1072">
                  <c:v>21012.42</c:v>
                </c:pt>
                <c:pt idx="1073">
                  <c:v>21082.95</c:v>
                </c:pt>
                <c:pt idx="1074">
                  <c:v>21080.28</c:v>
                </c:pt>
                <c:pt idx="1075">
                  <c:v>#N/A</c:v>
                </c:pt>
                <c:pt idx="1076">
                  <c:v>21029.47</c:v>
                </c:pt>
                <c:pt idx="1077">
                  <c:v>21008.65</c:v>
                </c:pt>
                <c:pt idx="1078">
                  <c:v>21144.18</c:v>
                </c:pt>
                <c:pt idx="1079">
                  <c:v>21206.29</c:v>
                </c:pt>
                <c:pt idx="1080">
                  <c:v>21184.04</c:v>
                </c:pt>
                <c:pt idx="1081">
                  <c:v>21136.23</c:v>
                </c:pt>
                <c:pt idx="1082">
                  <c:v>21173.69</c:v>
                </c:pt>
                <c:pt idx="1083">
                  <c:v>21182.53</c:v>
                </c:pt>
                <c:pt idx="1084">
                  <c:v>21271.97</c:v>
                </c:pt>
                <c:pt idx="1085">
                  <c:v>21235.67</c:v>
                </c:pt>
                <c:pt idx="1086">
                  <c:v>21328.47</c:v>
                </c:pt>
                <c:pt idx="1087">
                  <c:v>21374.56</c:v>
                </c:pt>
                <c:pt idx="1088">
                  <c:v>21359.9</c:v>
                </c:pt>
                <c:pt idx="1089">
                  <c:v>21384.28</c:v>
                </c:pt>
                <c:pt idx="1090">
                  <c:v>21528.99</c:v>
                </c:pt>
                <c:pt idx="1091">
                  <c:v>21467.14</c:v>
                </c:pt>
                <c:pt idx="1092">
                  <c:v>21410.03</c:v>
                </c:pt>
                <c:pt idx="1093">
                  <c:v>21397.29</c:v>
                </c:pt>
                <c:pt idx="1094">
                  <c:v>21394.76</c:v>
                </c:pt>
                <c:pt idx="1095">
                  <c:v>21409.55</c:v>
                </c:pt>
                <c:pt idx="1096">
                  <c:v>21310.66</c:v>
                </c:pt>
                <c:pt idx="1097">
                  <c:v>21454.61</c:v>
                </c:pt>
                <c:pt idx="1098">
                  <c:v>21287.03</c:v>
                </c:pt>
                <c:pt idx="1099">
                  <c:v>21349.63</c:v>
                </c:pt>
                <c:pt idx="1100">
                  <c:v>21479.27</c:v>
                </c:pt>
                <c:pt idx="1101">
                  <c:v>#N/A</c:v>
                </c:pt>
                <c:pt idx="1102">
                  <c:v>21478.17</c:v>
                </c:pt>
                <c:pt idx="1103">
                  <c:v>21320.04</c:v>
                </c:pt>
                <c:pt idx="1104">
                  <c:v>21414.34</c:v>
                </c:pt>
                <c:pt idx="1105">
                  <c:v>21408.52</c:v>
                </c:pt>
                <c:pt idx="1106">
                  <c:v>21409.07</c:v>
                </c:pt>
                <c:pt idx="1107">
                  <c:v>21532.14</c:v>
                </c:pt>
                <c:pt idx="1108">
                  <c:v>21553.09</c:v>
                </c:pt>
                <c:pt idx="1109">
                  <c:v>21637.74</c:v>
                </c:pt>
                <c:pt idx="1110">
                  <c:v>21629.72</c:v>
                </c:pt>
                <c:pt idx="1111">
                  <c:v>21574.73</c:v>
                </c:pt>
                <c:pt idx="1112">
                  <c:v>21640.75</c:v>
                </c:pt>
                <c:pt idx="1113">
                  <c:v>21611.78</c:v>
                </c:pt>
                <c:pt idx="1114">
                  <c:v>21580.07</c:v>
                </c:pt>
                <c:pt idx="1115">
                  <c:v>21513.17</c:v>
                </c:pt>
                <c:pt idx="1116">
                  <c:v>21613.43</c:v>
                </c:pt>
                <c:pt idx="1117">
                  <c:v>21711.01</c:v>
                </c:pt>
                <c:pt idx="1118">
                  <c:v>21796.55</c:v>
                </c:pt>
                <c:pt idx="1119">
                  <c:v>21830.31</c:v>
                </c:pt>
                <c:pt idx="1120">
                  <c:v>21891.12</c:v>
                </c:pt>
                <c:pt idx="1121">
                  <c:v>21963.92</c:v>
                </c:pt>
                <c:pt idx="1122">
                  <c:v>22016.24</c:v>
                </c:pt>
                <c:pt idx="1123">
                  <c:v>22026.1</c:v>
                </c:pt>
                <c:pt idx="1124">
                  <c:v>22092.81</c:v>
                </c:pt>
                <c:pt idx="1125">
                  <c:v>22118.42</c:v>
                </c:pt>
                <c:pt idx="1126">
                  <c:v>22085.34</c:v>
                </c:pt>
                <c:pt idx="1127">
                  <c:v>22048.7</c:v>
                </c:pt>
                <c:pt idx="1128">
                  <c:v>21844.01</c:v>
                </c:pt>
                <c:pt idx="1129">
                  <c:v>21858.32</c:v>
                </c:pt>
                <c:pt idx="1130">
                  <c:v>21993.71</c:v>
                </c:pt>
                <c:pt idx="1131">
                  <c:v>21998.99</c:v>
                </c:pt>
                <c:pt idx="1132">
                  <c:v>22024.87</c:v>
                </c:pt>
                <c:pt idx="1133">
                  <c:v>21750.73</c:v>
                </c:pt>
                <c:pt idx="1134">
                  <c:v>21674.51</c:v>
                </c:pt>
                <c:pt idx="1135">
                  <c:v>21703.75</c:v>
                </c:pt>
                <c:pt idx="1136">
                  <c:v>21899.89</c:v>
                </c:pt>
                <c:pt idx="1137">
                  <c:v>21812.09</c:v>
                </c:pt>
                <c:pt idx="1138">
                  <c:v>21783.4</c:v>
                </c:pt>
                <c:pt idx="1139">
                  <c:v>21813.67</c:v>
                </c:pt>
                <c:pt idx="1140">
                  <c:v>21808.4</c:v>
                </c:pt>
                <c:pt idx="1141">
                  <c:v>21865.37</c:v>
                </c:pt>
                <c:pt idx="1142">
                  <c:v>21892.43</c:v>
                </c:pt>
                <c:pt idx="1143">
                  <c:v>21948.1</c:v>
                </c:pt>
                <c:pt idx="1144">
                  <c:v>21987.56</c:v>
                </c:pt>
                <c:pt idx="1145">
                  <c:v>#N/A</c:v>
                </c:pt>
                <c:pt idx="1146">
                  <c:v>21753.31</c:v>
                </c:pt>
                <c:pt idx="1147">
                  <c:v>21807.64</c:v>
                </c:pt>
                <c:pt idx="1148">
                  <c:v>21784.78</c:v>
                </c:pt>
                <c:pt idx="1149">
                  <c:v>21797.79</c:v>
                </c:pt>
                <c:pt idx="1150">
                  <c:v>22057.37</c:v>
                </c:pt>
                <c:pt idx="1151">
                  <c:v>22118.86</c:v>
                </c:pt>
                <c:pt idx="1152">
                  <c:v>22158.18</c:v>
                </c:pt>
                <c:pt idx="1153">
                  <c:v>22203.48</c:v>
                </c:pt>
                <c:pt idx="1154">
                  <c:v>22268.34</c:v>
                </c:pt>
                <c:pt idx="1155">
                  <c:v>22331.35</c:v>
                </c:pt>
                <c:pt idx="1156">
                  <c:v>22370.8</c:v>
                </c:pt>
                <c:pt idx="1157">
                  <c:v>22412.59</c:v>
                </c:pt>
                <c:pt idx="1158">
                  <c:v>22359.23</c:v>
                </c:pt>
                <c:pt idx="1159">
                  <c:v>22349.59</c:v>
                </c:pt>
                <c:pt idx="1160">
                  <c:v>22296.09</c:v>
                </c:pt>
                <c:pt idx="1161">
                  <c:v>22284.32</c:v>
                </c:pt>
                <c:pt idx="1162">
                  <c:v>22340.71</c:v>
                </c:pt>
                <c:pt idx="1163">
                  <c:v>22381.2</c:v>
                </c:pt>
                <c:pt idx="1164">
                  <c:v>22405.09</c:v>
                </c:pt>
                <c:pt idx="1165">
                  <c:v>22557.6</c:v>
                </c:pt>
                <c:pt idx="1166">
                  <c:v>22641.67</c:v>
                </c:pt>
                <c:pt idx="1167">
                  <c:v>22661.64</c:v>
                </c:pt>
                <c:pt idx="1168">
                  <c:v>22775.39</c:v>
                </c:pt>
                <c:pt idx="1169">
                  <c:v>22773.67</c:v>
                </c:pt>
                <c:pt idx="1170">
                  <c:v>22761.07</c:v>
                </c:pt>
                <c:pt idx="1171">
                  <c:v>22830.68</c:v>
                </c:pt>
                <c:pt idx="1172">
                  <c:v>22872.89</c:v>
                </c:pt>
                <c:pt idx="1173">
                  <c:v>22841.01</c:v>
                </c:pt>
                <c:pt idx="1174">
                  <c:v>22871.72</c:v>
                </c:pt>
                <c:pt idx="1175">
                  <c:v>22956.96</c:v>
                </c:pt>
                <c:pt idx="1176">
                  <c:v>22997.44</c:v>
                </c:pt>
                <c:pt idx="1177">
                  <c:v>23157.6</c:v>
                </c:pt>
                <c:pt idx="1178">
                  <c:v>23163.04</c:v>
                </c:pt>
                <c:pt idx="1179">
                  <c:v>23328.63</c:v>
                </c:pt>
                <c:pt idx="1180">
                  <c:v>23273.96</c:v>
                </c:pt>
                <c:pt idx="1181">
                  <c:v>23441.76</c:v>
                </c:pt>
                <c:pt idx="1182">
                  <c:v>23329.46</c:v>
                </c:pt>
                <c:pt idx="1183">
                  <c:v>23400.86</c:v>
                </c:pt>
                <c:pt idx="1184">
                  <c:v>23434.19</c:v>
                </c:pt>
                <c:pt idx="1185">
                  <c:v>23348.74</c:v>
                </c:pt>
                <c:pt idx="1186">
                  <c:v>23377.24</c:v>
                </c:pt>
                <c:pt idx="1187">
                  <c:v>23435.01</c:v>
                </c:pt>
                <c:pt idx="1188">
                  <c:v>23516.26</c:v>
                </c:pt>
                <c:pt idx="1189">
                  <c:v>23539.19</c:v>
                </c:pt>
                <c:pt idx="1190">
                  <c:v>23548.42</c:v>
                </c:pt>
                <c:pt idx="1191">
                  <c:v>23557.23</c:v>
                </c:pt>
                <c:pt idx="1192">
                  <c:v>23563.36</c:v>
                </c:pt>
                <c:pt idx="1193">
                  <c:v>23461.94</c:v>
                </c:pt>
                <c:pt idx="1194">
                  <c:v>23422.21</c:v>
                </c:pt>
                <c:pt idx="1195">
                  <c:v>23439.7</c:v>
                </c:pt>
                <c:pt idx="1196">
                  <c:v>23409.47</c:v>
                </c:pt>
                <c:pt idx="1197">
                  <c:v>23271.28</c:v>
                </c:pt>
                <c:pt idx="1198">
                  <c:v>23458.36</c:v>
                </c:pt>
                <c:pt idx="1199">
                  <c:v>23358.24</c:v>
                </c:pt>
                <c:pt idx="1200">
                  <c:v>23430.33</c:v>
                </c:pt>
                <c:pt idx="1201">
                  <c:v>23590.83</c:v>
                </c:pt>
                <c:pt idx="1202">
                  <c:v>23526.18</c:v>
                </c:pt>
                <c:pt idx="1203">
                  <c:v>#N/A</c:v>
                </c:pt>
                <c:pt idx="1204">
                  <c:v>23557.99</c:v>
                </c:pt>
                <c:pt idx="1205">
                  <c:v>23580.78</c:v>
                </c:pt>
                <c:pt idx="1206">
                  <c:v>23836.71</c:v>
                </c:pt>
                <c:pt idx="1207">
                  <c:v>23940.68</c:v>
                </c:pt>
                <c:pt idx="1208">
                  <c:v>24272.35</c:v>
                </c:pt>
                <c:pt idx="1209">
                  <c:v>24231.59</c:v>
                </c:pt>
                <c:pt idx="1210">
                  <c:v>24290.05</c:v>
                </c:pt>
                <c:pt idx="1211">
                  <c:v>24180.64</c:v>
                </c:pt>
                <c:pt idx="1212">
                  <c:v>24140.91</c:v>
                </c:pt>
                <c:pt idx="1213">
                  <c:v>24211.48</c:v>
                </c:pt>
                <c:pt idx="1214">
                  <c:v>24329.16</c:v>
                </c:pt>
                <c:pt idx="1215">
                  <c:v>24386.03</c:v>
                </c:pt>
                <c:pt idx="1216">
                  <c:v>24504.8</c:v>
                </c:pt>
                <c:pt idx="1217">
                  <c:v>24585.43</c:v>
                </c:pt>
                <c:pt idx="1218">
                  <c:v>24508.66</c:v>
                </c:pt>
                <c:pt idx="1219">
                  <c:v>24651.74</c:v>
                </c:pt>
                <c:pt idx="1220">
                  <c:v>24792.2</c:v>
                </c:pt>
                <c:pt idx="1221">
                  <c:v>24754.75</c:v>
                </c:pt>
                <c:pt idx="1222">
                  <c:v>24726.65</c:v>
                </c:pt>
                <c:pt idx="1223">
                  <c:v>24782.29</c:v>
                </c:pt>
                <c:pt idx="1224">
                  <c:v>24754.06</c:v>
                </c:pt>
                <c:pt idx="1225">
                  <c:v>#N/A</c:v>
                </c:pt>
                <c:pt idx="1226">
                  <c:v>24746.21</c:v>
                </c:pt>
                <c:pt idx="1227">
                  <c:v>24774.3</c:v>
                </c:pt>
                <c:pt idx="1228">
                  <c:v>24837.51</c:v>
                </c:pt>
                <c:pt idx="1229">
                  <c:v>24719.22</c:v>
                </c:pt>
                <c:pt idx="1230">
                  <c:v>#N/A</c:v>
                </c:pt>
                <c:pt idx="1231">
                  <c:v>24824.01</c:v>
                </c:pt>
                <c:pt idx="1232">
                  <c:v>24922.68</c:v>
                </c:pt>
                <c:pt idx="1233">
                  <c:v>25075.13</c:v>
                </c:pt>
                <c:pt idx="1234">
                  <c:v>25295.87</c:v>
                </c:pt>
                <c:pt idx="1235">
                  <c:v>25283.0</c:v>
                </c:pt>
                <c:pt idx="1236">
                  <c:v>25385.8</c:v>
                </c:pt>
                <c:pt idx="1237">
                  <c:v>25369.13</c:v>
                </c:pt>
                <c:pt idx="1238">
                  <c:v>25574.73</c:v>
                </c:pt>
                <c:pt idx="1239">
                  <c:v>25803.19</c:v>
                </c:pt>
                <c:pt idx="1240">
                  <c:v>#N/A</c:v>
                </c:pt>
                <c:pt idx="1241">
                  <c:v>25792.86</c:v>
                </c:pt>
                <c:pt idx="1242">
                  <c:v>26115.65</c:v>
                </c:pt>
                <c:pt idx="1243">
                  <c:v>26017.81</c:v>
                </c:pt>
                <c:pt idx="1244">
                  <c:v>26071.72</c:v>
                </c:pt>
                <c:pt idx="1245">
                  <c:v>26214.6</c:v>
                </c:pt>
                <c:pt idx="1246">
                  <c:v>26210.81</c:v>
                </c:pt>
                <c:pt idx="1247">
                  <c:v>26252.12</c:v>
                </c:pt>
                <c:pt idx="1248">
                  <c:v>26392.79</c:v>
                </c:pt>
                <c:pt idx="1249">
                  <c:v>26616.71</c:v>
                </c:pt>
                <c:pt idx="1250">
                  <c:v>26439.48</c:v>
                </c:pt>
                <c:pt idx="1251">
                  <c:v>26076.89</c:v>
                </c:pt>
                <c:pt idx="1252">
                  <c:v>26149.39</c:v>
                </c:pt>
                <c:pt idx="1253">
                  <c:v>26186.71</c:v>
                </c:pt>
                <c:pt idx="1254">
                  <c:v>25520.96</c:v>
                </c:pt>
                <c:pt idx="1255">
                  <c:v>24345.75</c:v>
                </c:pt>
                <c:pt idx="1256">
                  <c:v>24912.77</c:v>
                </c:pt>
                <c:pt idx="1257">
                  <c:v>24893.35</c:v>
                </c:pt>
                <c:pt idx="1258">
                  <c:v>23860.46</c:v>
                </c:pt>
                <c:pt idx="1259">
                  <c:v>24190.9</c:v>
                </c:pt>
                <c:pt idx="1260">
                  <c:v>24601.27</c:v>
                </c:pt>
                <c:pt idx="1261">
                  <c:v>24640.45</c:v>
                </c:pt>
                <c:pt idx="1262">
                  <c:v>24893.49</c:v>
                </c:pt>
                <c:pt idx="1263">
                  <c:v>25200.37</c:v>
                </c:pt>
                <c:pt idx="1264">
                  <c:v>25219.38</c:v>
                </c:pt>
                <c:pt idx="1265">
                  <c:v>#N/A</c:v>
                </c:pt>
                <c:pt idx="1266">
                  <c:v>24964.75</c:v>
                </c:pt>
                <c:pt idx="1267">
                  <c:v>24797.78</c:v>
                </c:pt>
                <c:pt idx="1268">
                  <c:v>24962.48</c:v>
                </c:pt>
                <c:pt idx="1269">
                  <c:v>25309.99</c:v>
                </c:pt>
                <c:pt idx="1270">
                  <c:v>25709.27</c:v>
                </c:pt>
                <c:pt idx="1271">
                  <c:v>25410.03</c:v>
                </c:pt>
                <c:pt idx="1272">
                  <c:v>25029.2</c:v>
                </c:pt>
                <c:pt idx="1273">
                  <c:v>24608.98</c:v>
                </c:pt>
                <c:pt idx="1274">
                  <c:v>24538.06</c:v>
                </c:pt>
                <c:pt idx="1275">
                  <c:v>24874.76</c:v>
                </c:pt>
                <c:pt idx="1276">
                  <c:v>24884.12</c:v>
                </c:pt>
                <c:pt idx="1277">
                  <c:v>24801.36</c:v>
                </c:pt>
                <c:pt idx="1278">
                  <c:v>24895.21</c:v>
                </c:pt>
                <c:pt idx="1279">
                  <c:v>25335.74</c:v>
                </c:pt>
                <c:pt idx="1280">
                  <c:v>25178.61</c:v>
                </c:pt>
                <c:pt idx="1281">
                  <c:v>25007.03</c:v>
                </c:pt>
                <c:pt idx="1282">
                  <c:v>24758.12</c:v>
                </c:pt>
                <c:pt idx="1283">
                  <c:v>24873.66</c:v>
                </c:pt>
                <c:pt idx="1284">
                  <c:v>24946.51</c:v>
                </c:pt>
                <c:pt idx="1285">
                  <c:v>24610.91</c:v>
                </c:pt>
                <c:pt idx="1286">
                  <c:v>24727.27</c:v>
                </c:pt>
                <c:pt idx="1287">
                  <c:v>24682.31</c:v>
                </c:pt>
                <c:pt idx="1288">
                  <c:v>23957.89</c:v>
                </c:pt>
                <c:pt idx="1289">
                  <c:v>23533.2</c:v>
                </c:pt>
                <c:pt idx="1290">
                  <c:v>24202.6</c:v>
                </c:pt>
                <c:pt idx="1291">
                  <c:v>23857.71</c:v>
                </c:pt>
                <c:pt idx="1292">
                  <c:v>23848.42</c:v>
                </c:pt>
                <c:pt idx="1293">
                  <c:v>24103.11</c:v>
                </c:pt>
                <c:pt idx="1294">
                  <c:v>#N/A</c:v>
                </c:pt>
                <c:pt idx="1295">
                  <c:v>23644.19</c:v>
                </c:pt>
                <c:pt idx="1296">
                  <c:v>24033.36</c:v>
                </c:pt>
                <c:pt idx="1297">
                  <c:v>24264.3</c:v>
                </c:pt>
                <c:pt idx="1298">
                  <c:v>24505.22</c:v>
                </c:pt>
                <c:pt idx="1299">
                  <c:v>23932.76</c:v>
                </c:pt>
                <c:pt idx="1300">
                  <c:v>23979.1</c:v>
                </c:pt>
                <c:pt idx="1301">
                  <c:v>24408.0</c:v>
                </c:pt>
                <c:pt idx="1302">
                  <c:v>24189.45</c:v>
                </c:pt>
                <c:pt idx="1303">
                  <c:v>24483.05</c:v>
                </c:pt>
                <c:pt idx="1304">
                  <c:v>24360.14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5757592"/>
        <c:axId val="2095755320"/>
      </c:lineChart>
      <c:catAx>
        <c:axId val="209575759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095755320"/>
        <c:crosses val="autoZero"/>
        <c:auto val="1"/>
        <c:lblAlgn val="ctr"/>
        <c:lblOffset val="100"/>
        <c:tickLblSkip val="250"/>
        <c:noMultiLvlLbl val="0"/>
      </c:catAx>
      <c:valAx>
        <c:axId val="2095755320"/>
        <c:scaling>
          <c:orientation val="minMax"/>
          <c:min val="5000.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095757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CES!$I$4</c:f>
              <c:strCache>
                <c:ptCount val="1"/>
                <c:pt idx="0">
                  <c:v>2016/2017</c:v>
                </c:pt>
              </c:strCache>
            </c:strRef>
          </c:tx>
          <c:invertIfNegative val="0"/>
          <c:cat>
            <c:strRef>
              <c:f>CES!$A$27:$A$34</c:f>
              <c:strCache>
                <c:ptCount val="8"/>
                <c:pt idx="0">
                  <c:v>Construction</c:v>
                </c:pt>
                <c:pt idx="1">
                  <c:v>Manufacturing</c:v>
                </c:pt>
                <c:pt idx="2">
                  <c:v>Trans., Trade, Util.</c:v>
                </c:pt>
                <c:pt idx="3">
                  <c:v>Info Svs.</c:v>
                </c:pt>
                <c:pt idx="4">
                  <c:v>Fin Svs.</c:v>
                </c:pt>
                <c:pt idx="5">
                  <c:v>Prof.&amp;Bus. Svs.</c:v>
                </c:pt>
                <c:pt idx="6">
                  <c:v>Edu.&amp;Hlth Svs.</c:v>
                </c:pt>
                <c:pt idx="7">
                  <c:v>Leis&amp;Hosp.</c:v>
                </c:pt>
              </c:strCache>
            </c:strRef>
          </c:cat>
          <c:val>
            <c:numRef>
              <c:f>CES!$I$27:$I$34</c:f>
              <c:numCache>
                <c:formatCode>0.0%</c:formatCode>
                <c:ptCount val="8"/>
                <c:pt idx="0">
                  <c:v>0.0754310344827587</c:v>
                </c:pt>
                <c:pt idx="1">
                  <c:v>0.0191734128674905</c:v>
                </c:pt>
                <c:pt idx="2">
                  <c:v>0.0155400155400156</c:v>
                </c:pt>
                <c:pt idx="3">
                  <c:v>0.0223048327137547</c:v>
                </c:pt>
                <c:pt idx="4">
                  <c:v>0.0182370820668694</c:v>
                </c:pt>
                <c:pt idx="5">
                  <c:v>0.0321661237785016</c:v>
                </c:pt>
                <c:pt idx="6">
                  <c:v>0.0276845637583894</c:v>
                </c:pt>
                <c:pt idx="7">
                  <c:v>0.0380458279290965</c:v>
                </c:pt>
              </c:numCache>
            </c:numRef>
          </c:val>
        </c:ser>
        <c:ser>
          <c:idx val="0"/>
          <c:order val="1"/>
          <c:tx>
            <c:strRef>
              <c:f>CES!$G$4</c:f>
              <c:strCache>
                <c:ptCount val="1"/>
                <c:pt idx="0">
                  <c:v>2017/2018</c:v>
                </c:pt>
              </c:strCache>
            </c:strRef>
          </c:tx>
          <c:invertIfNegative val="0"/>
          <c:cat>
            <c:strRef>
              <c:f>CES!$A$27:$A$34</c:f>
              <c:strCache>
                <c:ptCount val="8"/>
                <c:pt idx="0">
                  <c:v>Construction</c:v>
                </c:pt>
                <c:pt idx="1">
                  <c:v>Manufacturing</c:v>
                </c:pt>
                <c:pt idx="2">
                  <c:v>Trans., Trade, Util.</c:v>
                </c:pt>
                <c:pt idx="3">
                  <c:v>Info Svs.</c:v>
                </c:pt>
                <c:pt idx="4">
                  <c:v>Fin Svs.</c:v>
                </c:pt>
                <c:pt idx="5">
                  <c:v>Prof.&amp;Bus. Svs.</c:v>
                </c:pt>
                <c:pt idx="6">
                  <c:v>Edu.&amp;Hlth Svs.</c:v>
                </c:pt>
                <c:pt idx="7">
                  <c:v>Leis&amp;Hosp.</c:v>
                </c:pt>
              </c:strCache>
            </c:strRef>
          </c:cat>
          <c:val>
            <c:numRef>
              <c:f>CES!$G$27:$G$34</c:f>
              <c:numCache>
                <c:formatCode>0.0%</c:formatCode>
                <c:ptCount val="8"/>
                <c:pt idx="0">
                  <c:v>0.0200400801603207</c:v>
                </c:pt>
                <c:pt idx="1">
                  <c:v>0.0225752508361203</c:v>
                </c:pt>
                <c:pt idx="2">
                  <c:v>0.0124968120377456</c:v>
                </c:pt>
                <c:pt idx="3">
                  <c:v>0.00363636363636366</c:v>
                </c:pt>
                <c:pt idx="4">
                  <c:v>0.00398009950248768</c:v>
                </c:pt>
                <c:pt idx="5">
                  <c:v>0.00512820512820511</c:v>
                </c:pt>
                <c:pt idx="6">
                  <c:v>0.0224489795918368</c:v>
                </c:pt>
                <c:pt idx="7">
                  <c:v>0.021241149521033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9869704"/>
        <c:axId val="2139872712"/>
        <c:axId val="0"/>
      </c:bar3DChart>
      <c:catAx>
        <c:axId val="2139869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39872712"/>
        <c:crosses val="autoZero"/>
        <c:auto val="1"/>
        <c:lblAlgn val="ctr"/>
        <c:lblOffset val="100"/>
        <c:noMultiLvlLbl val="0"/>
      </c:catAx>
      <c:valAx>
        <c:axId val="213987271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398697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.0324074074074074"/>
                  <c:y val="-0.0672043010752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43678762672482"/>
                  <c:y val="-0.0318060855362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77777777777778"/>
                  <c:y val="-0.032258064516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'SC Ports'!$I$59:$I$61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'SC Ports'!$K$59:$K$61</c:f>
              <c:numCache>
                <c:formatCode>0.0%</c:formatCode>
                <c:ptCount val="3"/>
                <c:pt idx="0">
                  <c:v>0.101132379973415</c:v>
                </c:pt>
                <c:pt idx="1">
                  <c:v>0.0116916387298835</c:v>
                </c:pt>
                <c:pt idx="2">
                  <c:v>0.0908071282764149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9755624"/>
        <c:axId val="2139744792"/>
        <c:axId val="0"/>
      </c:bar3DChart>
      <c:catAx>
        <c:axId val="2139755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39744792"/>
        <c:crosses val="autoZero"/>
        <c:auto val="1"/>
        <c:lblAlgn val="ctr"/>
        <c:lblOffset val="100"/>
        <c:noMultiLvlLbl val="0"/>
      </c:catAx>
      <c:valAx>
        <c:axId val="213974479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39755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Sheet8!$K$1</c:f>
              <c:strCache>
                <c:ptCount val="1"/>
                <c:pt idx="0">
                  <c:v>Construction</c:v>
                </c:pt>
              </c:strCache>
            </c:strRef>
          </c:tx>
          <c:spPr>
            <a:ln w="889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Sheet8!$G$2:$G$87</c:f>
              <c:numCache>
                <c:formatCode>General</c:formatCode>
                <c:ptCount val="86"/>
                <c:pt idx="0">
                  <c:v>2011.0</c:v>
                </c:pt>
                <c:pt idx="1">
                  <c:v>2011.0</c:v>
                </c:pt>
                <c:pt idx="2">
                  <c:v>2011.0</c:v>
                </c:pt>
                <c:pt idx="3">
                  <c:v>2011.0</c:v>
                </c:pt>
                <c:pt idx="4">
                  <c:v>2011.0</c:v>
                </c:pt>
                <c:pt idx="5">
                  <c:v>2011.0</c:v>
                </c:pt>
                <c:pt idx="6">
                  <c:v>2011.0</c:v>
                </c:pt>
                <c:pt idx="7">
                  <c:v>2011.0</c:v>
                </c:pt>
                <c:pt idx="8">
                  <c:v>2011.0</c:v>
                </c:pt>
                <c:pt idx="9">
                  <c:v>2011.0</c:v>
                </c:pt>
                <c:pt idx="10">
                  <c:v>2011.0</c:v>
                </c:pt>
                <c:pt idx="11">
                  <c:v>2011.0</c:v>
                </c:pt>
                <c:pt idx="12">
                  <c:v>2012.0</c:v>
                </c:pt>
                <c:pt idx="13">
                  <c:v>2012.0</c:v>
                </c:pt>
                <c:pt idx="14">
                  <c:v>2012.0</c:v>
                </c:pt>
                <c:pt idx="15">
                  <c:v>2012.0</c:v>
                </c:pt>
                <c:pt idx="16">
                  <c:v>2012.0</c:v>
                </c:pt>
                <c:pt idx="17">
                  <c:v>2012.0</c:v>
                </c:pt>
                <c:pt idx="18">
                  <c:v>2012.0</c:v>
                </c:pt>
                <c:pt idx="19">
                  <c:v>2012.0</c:v>
                </c:pt>
                <c:pt idx="20">
                  <c:v>2012.0</c:v>
                </c:pt>
                <c:pt idx="21">
                  <c:v>2012.0</c:v>
                </c:pt>
                <c:pt idx="22">
                  <c:v>2012.0</c:v>
                </c:pt>
                <c:pt idx="23">
                  <c:v>2012.0</c:v>
                </c:pt>
                <c:pt idx="24">
                  <c:v>2013.0</c:v>
                </c:pt>
                <c:pt idx="25">
                  <c:v>2013.0</c:v>
                </c:pt>
                <c:pt idx="26">
                  <c:v>2013.0</c:v>
                </c:pt>
                <c:pt idx="27">
                  <c:v>2013.0</c:v>
                </c:pt>
                <c:pt idx="28">
                  <c:v>2013.0</c:v>
                </c:pt>
                <c:pt idx="29">
                  <c:v>2013.0</c:v>
                </c:pt>
                <c:pt idx="30">
                  <c:v>2013.0</c:v>
                </c:pt>
                <c:pt idx="31">
                  <c:v>2013.0</c:v>
                </c:pt>
                <c:pt idx="32">
                  <c:v>2013.0</c:v>
                </c:pt>
                <c:pt idx="33">
                  <c:v>2013.0</c:v>
                </c:pt>
                <c:pt idx="34">
                  <c:v>2013.0</c:v>
                </c:pt>
                <c:pt idx="35">
                  <c:v>2013.0</c:v>
                </c:pt>
                <c:pt idx="36">
                  <c:v>2014.0</c:v>
                </c:pt>
                <c:pt idx="37">
                  <c:v>2014.0</c:v>
                </c:pt>
                <c:pt idx="38">
                  <c:v>2014.0</c:v>
                </c:pt>
                <c:pt idx="39">
                  <c:v>2014.0</c:v>
                </c:pt>
                <c:pt idx="40">
                  <c:v>2014.0</c:v>
                </c:pt>
                <c:pt idx="41">
                  <c:v>2014.0</c:v>
                </c:pt>
                <c:pt idx="42">
                  <c:v>2014.0</c:v>
                </c:pt>
                <c:pt idx="43">
                  <c:v>2014.0</c:v>
                </c:pt>
                <c:pt idx="44">
                  <c:v>2014.0</c:v>
                </c:pt>
                <c:pt idx="45">
                  <c:v>2014.0</c:v>
                </c:pt>
                <c:pt idx="46">
                  <c:v>2014.0</c:v>
                </c:pt>
                <c:pt idx="47">
                  <c:v>2014.0</c:v>
                </c:pt>
                <c:pt idx="48">
                  <c:v>2015.0</c:v>
                </c:pt>
                <c:pt idx="49">
                  <c:v>2015.0</c:v>
                </c:pt>
                <c:pt idx="50">
                  <c:v>2015.0</c:v>
                </c:pt>
                <c:pt idx="51">
                  <c:v>2015.0</c:v>
                </c:pt>
                <c:pt idx="52">
                  <c:v>2015.0</c:v>
                </c:pt>
                <c:pt idx="53">
                  <c:v>2015.0</c:v>
                </c:pt>
                <c:pt idx="54">
                  <c:v>2015.0</c:v>
                </c:pt>
                <c:pt idx="55">
                  <c:v>2015.0</c:v>
                </c:pt>
                <c:pt idx="56">
                  <c:v>2015.0</c:v>
                </c:pt>
                <c:pt idx="57">
                  <c:v>2015.0</c:v>
                </c:pt>
                <c:pt idx="58">
                  <c:v>2015.0</c:v>
                </c:pt>
                <c:pt idx="59">
                  <c:v>2015.0</c:v>
                </c:pt>
                <c:pt idx="60">
                  <c:v>2016.0</c:v>
                </c:pt>
                <c:pt idx="61">
                  <c:v>2016.0</c:v>
                </c:pt>
                <c:pt idx="62">
                  <c:v>2016.0</c:v>
                </c:pt>
                <c:pt idx="63">
                  <c:v>2016.0</c:v>
                </c:pt>
                <c:pt idx="64">
                  <c:v>2016.0</c:v>
                </c:pt>
                <c:pt idx="65">
                  <c:v>2016.0</c:v>
                </c:pt>
                <c:pt idx="66">
                  <c:v>2016.0</c:v>
                </c:pt>
                <c:pt idx="67">
                  <c:v>2016.0</c:v>
                </c:pt>
                <c:pt idx="68">
                  <c:v>2016.0</c:v>
                </c:pt>
                <c:pt idx="69">
                  <c:v>2016.0</c:v>
                </c:pt>
                <c:pt idx="70">
                  <c:v>2016.0</c:v>
                </c:pt>
                <c:pt idx="71">
                  <c:v>2016.0</c:v>
                </c:pt>
                <c:pt idx="72">
                  <c:v>2017.0</c:v>
                </c:pt>
                <c:pt idx="73">
                  <c:v>2017.0</c:v>
                </c:pt>
                <c:pt idx="74">
                  <c:v>2017.0</c:v>
                </c:pt>
                <c:pt idx="75">
                  <c:v>2017.0</c:v>
                </c:pt>
                <c:pt idx="76">
                  <c:v>2017.0</c:v>
                </c:pt>
                <c:pt idx="77">
                  <c:v>2017.0</c:v>
                </c:pt>
                <c:pt idx="78">
                  <c:v>2017.0</c:v>
                </c:pt>
                <c:pt idx="79">
                  <c:v>2017.0</c:v>
                </c:pt>
                <c:pt idx="80">
                  <c:v>2017.0</c:v>
                </c:pt>
                <c:pt idx="81">
                  <c:v>2017.0</c:v>
                </c:pt>
                <c:pt idx="82">
                  <c:v>2017.0</c:v>
                </c:pt>
                <c:pt idx="83">
                  <c:v>2017.0</c:v>
                </c:pt>
                <c:pt idx="84">
                  <c:v>2018.0</c:v>
                </c:pt>
                <c:pt idx="85">
                  <c:v>2018.0</c:v>
                </c:pt>
              </c:numCache>
            </c:numRef>
          </c:cat>
          <c:val>
            <c:numRef>
              <c:f>Sheet8!$K$2:$K$87</c:f>
              <c:numCache>
                <c:formatCode>0.0%</c:formatCode>
                <c:ptCount val="86"/>
                <c:pt idx="0">
                  <c:v>-0.042</c:v>
                </c:pt>
                <c:pt idx="1">
                  <c:v>-0.016</c:v>
                </c:pt>
                <c:pt idx="2">
                  <c:v>-0.015</c:v>
                </c:pt>
                <c:pt idx="3">
                  <c:v>-0.031</c:v>
                </c:pt>
                <c:pt idx="4">
                  <c:v>-0.03</c:v>
                </c:pt>
                <c:pt idx="5">
                  <c:v>-0.033</c:v>
                </c:pt>
                <c:pt idx="6">
                  <c:v>-0.038</c:v>
                </c:pt>
                <c:pt idx="7">
                  <c:v>-0.03</c:v>
                </c:pt>
                <c:pt idx="8">
                  <c:v>-0.027</c:v>
                </c:pt>
                <c:pt idx="9">
                  <c:v>-0.024</c:v>
                </c:pt>
                <c:pt idx="10">
                  <c:v>-0.02</c:v>
                </c:pt>
                <c:pt idx="11">
                  <c:v>-0.018</c:v>
                </c:pt>
                <c:pt idx="12">
                  <c:v>0.017</c:v>
                </c:pt>
                <c:pt idx="13">
                  <c:v>0.012</c:v>
                </c:pt>
                <c:pt idx="14">
                  <c:v>0.013</c:v>
                </c:pt>
                <c:pt idx="15">
                  <c:v>-0.005</c:v>
                </c:pt>
                <c:pt idx="16">
                  <c:v>0.0</c:v>
                </c:pt>
                <c:pt idx="17">
                  <c:v>0.006</c:v>
                </c:pt>
                <c:pt idx="18">
                  <c:v>0.006</c:v>
                </c:pt>
                <c:pt idx="19">
                  <c:v>0.015</c:v>
                </c:pt>
                <c:pt idx="20">
                  <c:v>0.017</c:v>
                </c:pt>
                <c:pt idx="21">
                  <c:v>0.015</c:v>
                </c:pt>
                <c:pt idx="22">
                  <c:v>0.014</c:v>
                </c:pt>
                <c:pt idx="23">
                  <c:v>0.021</c:v>
                </c:pt>
                <c:pt idx="24">
                  <c:v>0.029</c:v>
                </c:pt>
                <c:pt idx="25">
                  <c:v>0.01</c:v>
                </c:pt>
                <c:pt idx="26">
                  <c:v>0.017</c:v>
                </c:pt>
                <c:pt idx="27">
                  <c:v>0.034</c:v>
                </c:pt>
                <c:pt idx="28">
                  <c:v>0.031</c:v>
                </c:pt>
                <c:pt idx="29">
                  <c:v>0.029</c:v>
                </c:pt>
                <c:pt idx="30">
                  <c:v>0.038</c:v>
                </c:pt>
                <c:pt idx="31">
                  <c:v>0.034</c:v>
                </c:pt>
                <c:pt idx="32">
                  <c:v>0.038</c:v>
                </c:pt>
                <c:pt idx="33">
                  <c:v>0.035</c:v>
                </c:pt>
                <c:pt idx="34">
                  <c:v>0.046</c:v>
                </c:pt>
                <c:pt idx="35">
                  <c:v>0.049</c:v>
                </c:pt>
                <c:pt idx="36">
                  <c:v>0.045</c:v>
                </c:pt>
                <c:pt idx="37">
                  <c:v>0.049</c:v>
                </c:pt>
                <c:pt idx="38">
                  <c:v>0.041</c:v>
                </c:pt>
                <c:pt idx="39">
                  <c:v>0.042</c:v>
                </c:pt>
                <c:pt idx="40">
                  <c:v>0.046</c:v>
                </c:pt>
                <c:pt idx="41">
                  <c:v>0.047</c:v>
                </c:pt>
                <c:pt idx="42">
                  <c:v>0.039</c:v>
                </c:pt>
                <c:pt idx="43">
                  <c:v>0.043</c:v>
                </c:pt>
                <c:pt idx="44">
                  <c:v>0.038</c:v>
                </c:pt>
                <c:pt idx="45">
                  <c:v>0.049</c:v>
                </c:pt>
                <c:pt idx="46">
                  <c:v>0.045</c:v>
                </c:pt>
                <c:pt idx="47">
                  <c:v>0.047</c:v>
                </c:pt>
                <c:pt idx="48">
                  <c:v>0.049</c:v>
                </c:pt>
                <c:pt idx="49">
                  <c:v>0.055</c:v>
                </c:pt>
                <c:pt idx="50">
                  <c:v>0.053</c:v>
                </c:pt>
                <c:pt idx="51">
                  <c:v>0.05</c:v>
                </c:pt>
                <c:pt idx="52">
                  <c:v>0.052</c:v>
                </c:pt>
                <c:pt idx="53">
                  <c:v>0.06</c:v>
                </c:pt>
                <c:pt idx="54">
                  <c:v>0.059</c:v>
                </c:pt>
                <c:pt idx="55">
                  <c:v>0.053</c:v>
                </c:pt>
                <c:pt idx="56">
                  <c:v>0.061</c:v>
                </c:pt>
                <c:pt idx="57">
                  <c:v>0.069</c:v>
                </c:pt>
                <c:pt idx="58">
                  <c:v>0.068</c:v>
                </c:pt>
                <c:pt idx="59">
                  <c:v>0.068</c:v>
                </c:pt>
                <c:pt idx="60">
                  <c:v>0.074</c:v>
                </c:pt>
                <c:pt idx="61">
                  <c:v>0.078</c:v>
                </c:pt>
                <c:pt idx="62">
                  <c:v>0.081</c:v>
                </c:pt>
                <c:pt idx="63">
                  <c:v>0.084</c:v>
                </c:pt>
                <c:pt idx="64">
                  <c:v>0.079</c:v>
                </c:pt>
                <c:pt idx="65">
                  <c:v>0.081</c:v>
                </c:pt>
                <c:pt idx="66">
                  <c:v>0.094</c:v>
                </c:pt>
                <c:pt idx="67">
                  <c:v>0.1</c:v>
                </c:pt>
                <c:pt idx="68">
                  <c:v>0.095</c:v>
                </c:pt>
                <c:pt idx="69">
                  <c:v>0.078</c:v>
                </c:pt>
                <c:pt idx="70">
                  <c:v>0.086</c:v>
                </c:pt>
                <c:pt idx="71">
                  <c:v>0.082</c:v>
                </c:pt>
                <c:pt idx="72">
                  <c:v>0.078</c:v>
                </c:pt>
                <c:pt idx="73">
                  <c:v>0.075</c:v>
                </c:pt>
                <c:pt idx="74">
                  <c:v>0.063</c:v>
                </c:pt>
                <c:pt idx="75">
                  <c:v>0.059</c:v>
                </c:pt>
                <c:pt idx="76">
                  <c:v>0.062</c:v>
                </c:pt>
                <c:pt idx="77">
                  <c:v>0.054</c:v>
                </c:pt>
                <c:pt idx="78">
                  <c:v>0.044</c:v>
                </c:pt>
                <c:pt idx="79">
                  <c:v>0.004</c:v>
                </c:pt>
                <c:pt idx="80">
                  <c:v>-0.007</c:v>
                </c:pt>
                <c:pt idx="81">
                  <c:v>0.016</c:v>
                </c:pt>
                <c:pt idx="82">
                  <c:v>0.007</c:v>
                </c:pt>
                <c:pt idx="83">
                  <c:v>0.019</c:v>
                </c:pt>
                <c:pt idx="84">
                  <c:v>0.029</c:v>
                </c:pt>
                <c:pt idx="85">
                  <c:v>0.02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Sheet8!$L$1</c:f>
              <c:strCache>
                <c:ptCount val="1"/>
                <c:pt idx="0">
                  <c:v>S.C.</c:v>
                </c:pt>
              </c:strCache>
            </c:strRef>
          </c:tx>
          <c:spPr>
            <a:ln w="88900">
              <a:solidFill>
                <a:srgbClr val="800000"/>
              </a:solidFill>
            </a:ln>
          </c:spPr>
          <c:marker>
            <c:symbol val="none"/>
          </c:marker>
          <c:cat>
            <c:numRef>
              <c:f>Sheet8!$G$2:$G$87</c:f>
              <c:numCache>
                <c:formatCode>General</c:formatCode>
                <c:ptCount val="86"/>
                <c:pt idx="0">
                  <c:v>2011.0</c:v>
                </c:pt>
                <c:pt idx="1">
                  <c:v>2011.0</c:v>
                </c:pt>
                <c:pt idx="2">
                  <c:v>2011.0</c:v>
                </c:pt>
                <c:pt idx="3">
                  <c:v>2011.0</c:v>
                </c:pt>
                <c:pt idx="4">
                  <c:v>2011.0</c:v>
                </c:pt>
                <c:pt idx="5">
                  <c:v>2011.0</c:v>
                </c:pt>
                <c:pt idx="6">
                  <c:v>2011.0</c:v>
                </c:pt>
                <c:pt idx="7">
                  <c:v>2011.0</c:v>
                </c:pt>
                <c:pt idx="8">
                  <c:v>2011.0</c:v>
                </c:pt>
                <c:pt idx="9">
                  <c:v>2011.0</c:v>
                </c:pt>
                <c:pt idx="10">
                  <c:v>2011.0</c:v>
                </c:pt>
                <c:pt idx="11">
                  <c:v>2011.0</c:v>
                </c:pt>
                <c:pt idx="12">
                  <c:v>2012.0</c:v>
                </c:pt>
                <c:pt idx="13">
                  <c:v>2012.0</c:v>
                </c:pt>
                <c:pt idx="14">
                  <c:v>2012.0</c:v>
                </c:pt>
                <c:pt idx="15">
                  <c:v>2012.0</c:v>
                </c:pt>
                <c:pt idx="16">
                  <c:v>2012.0</c:v>
                </c:pt>
                <c:pt idx="17">
                  <c:v>2012.0</c:v>
                </c:pt>
                <c:pt idx="18">
                  <c:v>2012.0</c:v>
                </c:pt>
                <c:pt idx="19">
                  <c:v>2012.0</c:v>
                </c:pt>
                <c:pt idx="20">
                  <c:v>2012.0</c:v>
                </c:pt>
                <c:pt idx="21">
                  <c:v>2012.0</c:v>
                </c:pt>
                <c:pt idx="22">
                  <c:v>2012.0</c:v>
                </c:pt>
                <c:pt idx="23">
                  <c:v>2012.0</c:v>
                </c:pt>
                <c:pt idx="24">
                  <c:v>2013.0</c:v>
                </c:pt>
                <c:pt idx="25">
                  <c:v>2013.0</c:v>
                </c:pt>
                <c:pt idx="26">
                  <c:v>2013.0</c:v>
                </c:pt>
                <c:pt idx="27">
                  <c:v>2013.0</c:v>
                </c:pt>
                <c:pt idx="28">
                  <c:v>2013.0</c:v>
                </c:pt>
                <c:pt idx="29">
                  <c:v>2013.0</c:v>
                </c:pt>
                <c:pt idx="30">
                  <c:v>2013.0</c:v>
                </c:pt>
                <c:pt idx="31">
                  <c:v>2013.0</c:v>
                </c:pt>
                <c:pt idx="32">
                  <c:v>2013.0</c:v>
                </c:pt>
                <c:pt idx="33">
                  <c:v>2013.0</c:v>
                </c:pt>
                <c:pt idx="34">
                  <c:v>2013.0</c:v>
                </c:pt>
                <c:pt idx="35">
                  <c:v>2013.0</c:v>
                </c:pt>
                <c:pt idx="36">
                  <c:v>2014.0</c:v>
                </c:pt>
                <c:pt idx="37">
                  <c:v>2014.0</c:v>
                </c:pt>
                <c:pt idx="38">
                  <c:v>2014.0</c:v>
                </c:pt>
                <c:pt idx="39">
                  <c:v>2014.0</c:v>
                </c:pt>
                <c:pt idx="40">
                  <c:v>2014.0</c:v>
                </c:pt>
                <c:pt idx="41">
                  <c:v>2014.0</c:v>
                </c:pt>
                <c:pt idx="42">
                  <c:v>2014.0</c:v>
                </c:pt>
                <c:pt idx="43">
                  <c:v>2014.0</c:v>
                </c:pt>
                <c:pt idx="44">
                  <c:v>2014.0</c:v>
                </c:pt>
                <c:pt idx="45">
                  <c:v>2014.0</c:v>
                </c:pt>
                <c:pt idx="46">
                  <c:v>2014.0</c:v>
                </c:pt>
                <c:pt idx="47">
                  <c:v>2014.0</c:v>
                </c:pt>
                <c:pt idx="48">
                  <c:v>2015.0</c:v>
                </c:pt>
                <c:pt idx="49">
                  <c:v>2015.0</c:v>
                </c:pt>
                <c:pt idx="50">
                  <c:v>2015.0</c:v>
                </c:pt>
                <c:pt idx="51">
                  <c:v>2015.0</c:v>
                </c:pt>
                <c:pt idx="52">
                  <c:v>2015.0</c:v>
                </c:pt>
                <c:pt idx="53">
                  <c:v>2015.0</c:v>
                </c:pt>
                <c:pt idx="54">
                  <c:v>2015.0</c:v>
                </c:pt>
                <c:pt idx="55">
                  <c:v>2015.0</c:v>
                </c:pt>
                <c:pt idx="56">
                  <c:v>2015.0</c:v>
                </c:pt>
                <c:pt idx="57">
                  <c:v>2015.0</c:v>
                </c:pt>
                <c:pt idx="58">
                  <c:v>2015.0</c:v>
                </c:pt>
                <c:pt idx="59">
                  <c:v>2015.0</c:v>
                </c:pt>
                <c:pt idx="60">
                  <c:v>2016.0</c:v>
                </c:pt>
                <c:pt idx="61">
                  <c:v>2016.0</c:v>
                </c:pt>
                <c:pt idx="62">
                  <c:v>2016.0</c:v>
                </c:pt>
                <c:pt idx="63">
                  <c:v>2016.0</c:v>
                </c:pt>
                <c:pt idx="64">
                  <c:v>2016.0</c:v>
                </c:pt>
                <c:pt idx="65">
                  <c:v>2016.0</c:v>
                </c:pt>
                <c:pt idx="66">
                  <c:v>2016.0</c:v>
                </c:pt>
                <c:pt idx="67">
                  <c:v>2016.0</c:v>
                </c:pt>
                <c:pt idx="68">
                  <c:v>2016.0</c:v>
                </c:pt>
                <c:pt idx="69">
                  <c:v>2016.0</c:v>
                </c:pt>
                <c:pt idx="70">
                  <c:v>2016.0</c:v>
                </c:pt>
                <c:pt idx="71">
                  <c:v>2016.0</c:v>
                </c:pt>
                <c:pt idx="72">
                  <c:v>2017.0</c:v>
                </c:pt>
                <c:pt idx="73">
                  <c:v>2017.0</c:v>
                </c:pt>
                <c:pt idx="74">
                  <c:v>2017.0</c:v>
                </c:pt>
                <c:pt idx="75">
                  <c:v>2017.0</c:v>
                </c:pt>
                <c:pt idx="76">
                  <c:v>2017.0</c:v>
                </c:pt>
                <c:pt idx="77">
                  <c:v>2017.0</c:v>
                </c:pt>
                <c:pt idx="78">
                  <c:v>2017.0</c:v>
                </c:pt>
                <c:pt idx="79">
                  <c:v>2017.0</c:v>
                </c:pt>
                <c:pt idx="80">
                  <c:v>2017.0</c:v>
                </c:pt>
                <c:pt idx="81">
                  <c:v>2017.0</c:v>
                </c:pt>
                <c:pt idx="82">
                  <c:v>2017.0</c:v>
                </c:pt>
                <c:pt idx="83">
                  <c:v>2017.0</c:v>
                </c:pt>
                <c:pt idx="84">
                  <c:v>2018.0</c:v>
                </c:pt>
                <c:pt idx="85">
                  <c:v>2018.0</c:v>
                </c:pt>
              </c:numCache>
            </c:numRef>
          </c:cat>
          <c:val>
            <c:numRef>
              <c:f>Sheet8!$L$2:$L$87</c:f>
              <c:numCache>
                <c:formatCode>0.0%</c:formatCode>
                <c:ptCount val="86"/>
                <c:pt idx="0">
                  <c:v>0.011</c:v>
                </c:pt>
                <c:pt idx="1">
                  <c:v>0.016</c:v>
                </c:pt>
                <c:pt idx="2">
                  <c:v>0.017</c:v>
                </c:pt>
                <c:pt idx="3">
                  <c:v>0.014</c:v>
                </c:pt>
                <c:pt idx="4">
                  <c:v>0.008</c:v>
                </c:pt>
                <c:pt idx="5">
                  <c:v>0.01</c:v>
                </c:pt>
                <c:pt idx="6">
                  <c:v>0.009</c:v>
                </c:pt>
                <c:pt idx="7">
                  <c:v>0.01</c:v>
                </c:pt>
                <c:pt idx="8">
                  <c:v>0.013</c:v>
                </c:pt>
                <c:pt idx="9">
                  <c:v>0.01</c:v>
                </c:pt>
                <c:pt idx="10">
                  <c:v>0.012</c:v>
                </c:pt>
                <c:pt idx="11">
                  <c:v>0.011</c:v>
                </c:pt>
                <c:pt idx="12">
                  <c:v>0.019</c:v>
                </c:pt>
                <c:pt idx="13">
                  <c:v>0.017</c:v>
                </c:pt>
                <c:pt idx="14">
                  <c:v>0.018</c:v>
                </c:pt>
                <c:pt idx="15">
                  <c:v>0.013</c:v>
                </c:pt>
                <c:pt idx="16">
                  <c:v>0.014</c:v>
                </c:pt>
                <c:pt idx="17">
                  <c:v>0.017</c:v>
                </c:pt>
                <c:pt idx="18">
                  <c:v>0.014</c:v>
                </c:pt>
                <c:pt idx="19">
                  <c:v>0.015</c:v>
                </c:pt>
                <c:pt idx="20">
                  <c:v>0.016</c:v>
                </c:pt>
                <c:pt idx="21">
                  <c:v>0.019</c:v>
                </c:pt>
                <c:pt idx="22">
                  <c:v>0.024</c:v>
                </c:pt>
                <c:pt idx="23">
                  <c:v>0.022</c:v>
                </c:pt>
                <c:pt idx="24">
                  <c:v>0.017</c:v>
                </c:pt>
                <c:pt idx="25">
                  <c:v>0.017</c:v>
                </c:pt>
                <c:pt idx="26">
                  <c:v>0.014</c:v>
                </c:pt>
                <c:pt idx="27">
                  <c:v>0.017</c:v>
                </c:pt>
                <c:pt idx="28">
                  <c:v>0.018</c:v>
                </c:pt>
                <c:pt idx="29">
                  <c:v>0.019</c:v>
                </c:pt>
                <c:pt idx="30">
                  <c:v>0.021</c:v>
                </c:pt>
                <c:pt idx="31">
                  <c:v>0.021</c:v>
                </c:pt>
                <c:pt idx="32">
                  <c:v>0.023</c:v>
                </c:pt>
                <c:pt idx="33">
                  <c:v>0.024</c:v>
                </c:pt>
                <c:pt idx="34">
                  <c:v>0.022</c:v>
                </c:pt>
                <c:pt idx="35">
                  <c:v>0.024</c:v>
                </c:pt>
                <c:pt idx="36">
                  <c:v>0.026</c:v>
                </c:pt>
                <c:pt idx="37">
                  <c:v>0.021</c:v>
                </c:pt>
                <c:pt idx="38">
                  <c:v>0.027</c:v>
                </c:pt>
                <c:pt idx="39">
                  <c:v>0.029</c:v>
                </c:pt>
                <c:pt idx="40">
                  <c:v>0.029</c:v>
                </c:pt>
                <c:pt idx="41">
                  <c:v>0.026</c:v>
                </c:pt>
                <c:pt idx="42">
                  <c:v>0.024</c:v>
                </c:pt>
                <c:pt idx="43">
                  <c:v>0.025</c:v>
                </c:pt>
                <c:pt idx="44">
                  <c:v>0.025</c:v>
                </c:pt>
                <c:pt idx="45">
                  <c:v>0.028</c:v>
                </c:pt>
                <c:pt idx="46">
                  <c:v>0.029</c:v>
                </c:pt>
                <c:pt idx="47">
                  <c:v>0.029</c:v>
                </c:pt>
                <c:pt idx="48">
                  <c:v>0.028</c:v>
                </c:pt>
                <c:pt idx="49">
                  <c:v>0.032</c:v>
                </c:pt>
                <c:pt idx="50">
                  <c:v>0.026</c:v>
                </c:pt>
                <c:pt idx="51">
                  <c:v>0.024</c:v>
                </c:pt>
                <c:pt idx="52">
                  <c:v>0.025</c:v>
                </c:pt>
                <c:pt idx="53">
                  <c:v>0.027</c:v>
                </c:pt>
                <c:pt idx="54">
                  <c:v>0.032</c:v>
                </c:pt>
                <c:pt idx="55">
                  <c:v>0.031</c:v>
                </c:pt>
                <c:pt idx="56">
                  <c:v>0.028</c:v>
                </c:pt>
                <c:pt idx="57">
                  <c:v>0.03</c:v>
                </c:pt>
                <c:pt idx="58">
                  <c:v>0.028</c:v>
                </c:pt>
                <c:pt idx="59">
                  <c:v>0.028</c:v>
                </c:pt>
                <c:pt idx="60">
                  <c:v>0.027</c:v>
                </c:pt>
                <c:pt idx="61">
                  <c:v>0.028</c:v>
                </c:pt>
                <c:pt idx="62">
                  <c:v>0.027</c:v>
                </c:pt>
                <c:pt idx="63">
                  <c:v>0.029</c:v>
                </c:pt>
                <c:pt idx="64">
                  <c:v>0.025</c:v>
                </c:pt>
                <c:pt idx="65">
                  <c:v>0.023</c:v>
                </c:pt>
                <c:pt idx="66">
                  <c:v>0.025</c:v>
                </c:pt>
                <c:pt idx="67">
                  <c:v>0.024</c:v>
                </c:pt>
                <c:pt idx="68">
                  <c:v>0.025</c:v>
                </c:pt>
                <c:pt idx="69">
                  <c:v>0.015</c:v>
                </c:pt>
                <c:pt idx="70">
                  <c:v>0.02</c:v>
                </c:pt>
                <c:pt idx="71">
                  <c:v>0.019</c:v>
                </c:pt>
                <c:pt idx="72">
                  <c:v>0.024</c:v>
                </c:pt>
                <c:pt idx="73">
                  <c:v>0.024</c:v>
                </c:pt>
                <c:pt idx="74">
                  <c:v>0.023</c:v>
                </c:pt>
                <c:pt idx="75">
                  <c:v>0.016</c:v>
                </c:pt>
                <c:pt idx="76">
                  <c:v>0.017</c:v>
                </c:pt>
                <c:pt idx="77">
                  <c:v>0.02</c:v>
                </c:pt>
                <c:pt idx="78">
                  <c:v>0.017</c:v>
                </c:pt>
                <c:pt idx="79">
                  <c:v>0.015</c:v>
                </c:pt>
                <c:pt idx="80">
                  <c:v>0.008</c:v>
                </c:pt>
                <c:pt idx="81">
                  <c:v>0.019</c:v>
                </c:pt>
                <c:pt idx="82">
                  <c:v>0.015</c:v>
                </c:pt>
                <c:pt idx="83">
                  <c:v>0.014</c:v>
                </c:pt>
                <c:pt idx="84">
                  <c:v>0.014</c:v>
                </c:pt>
                <c:pt idx="85">
                  <c:v>0.015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281304"/>
        <c:axId val="2121797560"/>
      </c:lineChart>
      <c:catAx>
        <c:axId val="2057281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 b="1"/>
            </a:pPr>
            <a:endParaRPr lang="en-US"/>
          </a:p>
        </c:txPr>
        <c:crossAx val="2121797560"/>
        <c:crosses val="autoZero"/>
        <c:auto val="1"/>
        <c:lblAlgn val="ctr"/>
        <c:lblOffset val="100"/>
        <c:tickLblSkip val="12"/>
        <c:noMultiLvlLbl val="0"/>
      </c:catAx>
      <c:valAx>
        <c:axId val="212179756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0572813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Sheet7!$D$1</c:f>
              <c:strCache>
                <c:ptCount val="1"/>
                <c:pt idx="0">
                  <c:v>SC</c:v>
                </c:pt>
              </c:strCache>
            </c:strRef>
          </c:tx>
          <c:spPr>
            <a:ln w="1270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Sheet7!$C$2:$C$33</c:f>
              <c:strCache>
                <c:ptCount val="29"/>
                <c:pt idx="0">
                  <c:v>q110</c:v>
                </c:pt>
                <c:pt idx="4">
                  <c:v>q111</c:v>
                </c:pt>
                <c:pt idx="8">
                  <c:v>q112</c:v>
                </c:pt>
                <c:pt idx="12">
                  <c:v>q113</c:v>
                </c:pt>
                <c:pt idx="16">
                  <c:v>q114</c:v>
                </c:pt>
                <c:pt idx="20">
                  <c:v>q115</c:v>
                </c:pt>
                <c:pt idx="24">
                  <c:v>q116</c:v>
                </c:pt>
                <c:pt idx="28">
                  <c:v>q117</c:v>
                </c:pt>
              </c:strCache>
            </c:strRef>
          </c:cat>
          <c:val>
            <c:numRef>
              <c:f>Sheet7!$D$2:$D$33</c:f>
              <c:numCache>
                <c:formatCode>0.0%</c:formatCode>
                <c:ptCount val="32"/>
                <c:pt idx="0">
                  <c:v>-0.0659041</c:v>
                </c:pt>
                <c:pt idx="1">
                  <c:v>-0.0674314</c:v>
                </c:pt>
                <c:pt idx="2">
                  <c:v>-0.0255601</c:v>
                </c:pt>
                <c:pt idx="3">
                  <c:v>-0.0240602</c:v>
                </c:pt>
                <c:pt idx="4">
                  <c:v>-0.0360148</c:v>
                </c:pt>
                <c:pt idx="5">
                  <c:v>-0.0442001</c:v>
                </c:pt>
                <c:pt idx="6">
                  <c:v>-0.0497878</c:v>
                </c:pt>
                <c:pt idx="7">
                  <c:v>-0.0308723</c:v>
                </c:pt>
                <c:pt idx="8">
                  <c:v>-0.0208137</c:v>
                </c:pt>
                <c:pt idx="9">
                  <c:v>-0.0035341</c:v>
                </c:pt>
                <c:pt idx="10">
                  <c:v>-0.0022839</c:v>
                </c:pt>
                <c:pt idx="11">
                  <c:v>-0.0115571</c:v>
                </c:pt>
                <c:pt idx="12">
                  <c:v>0.0028608</c:v>
                </c:pt>
                <c:pt idx="13">
                  <c:v>0.0130157</c:v>
                </c:pt>
                <c:pt idx="14">
                  <c:v>0.0052748</c:v>
                </c:pt>
                <c:pt idx="15">
                  <c:v>0.0024842</c:v>
                </c:pt>
                <c:pt idx="16">
                  <c:v>0.0064349</c:v>
                </c:pt>
                <c:pt idx="17">
                  <c:v>0.02246</c:v>
                </c:pt>
                <c:pt idx="18">
                  <c:v>0.0341892</c:v>
                </c:pt>
                <c:pt idx="19">
                  <c:v>0.0418952</c:v>
                </c:pt>
                <c:pt idx="20">
                  <c:v>0.0581702</c:v>
                </c:pt>
                <c:pt idx="21">
                  <c:v>0.0519124</c:v>
                </c:pt>
                <c:pt idx="22">
                  <c:v>0.0483758</c:v>
                </c:pt>
                <c:pt idx="23">
                  <c:v>0.0556859</c:v>
                </c:pt>
                <c:pt idx="24">
                  <c:v>0.0508301</c:v>
                </c:pt>
                <c:pt idx="25">
                  <c:v>0.0547554</c:v>
                </c:pt>
                <c:pt idx="26">
                  <c:v>0.066902</c:v>
                </c:pt>
                <c:pt idx="27">
                  <c:v>0.0589066</c:v>
                </c:pt>
                <c:pt idx="28">
                  <c:v>0.0575891</c:v>
                </c:pt>
                <c:pt idx="29">
                  <c:v>0.0626274</c:v>
                </c:pt>
                <c:pt idx="30">
                  <c:v>0.058827</c:v>
                </c:pt>
                <c:pt idx="31">
                  <c:v>0.0629769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Sheet7!$E$1</c:f>
              <c:strCache>
                <c:ptCount val="1"/>
                <c:pt idx="0">
                  <c:v>Charleston</c:v>
                </c:pt>
              </c:strCache>
            </c:strRef>
          </c:tx>
          <c:marker>
            <c:symbol val="none"/>
          </c:marker>
          <c:cat>
            <c:strRef>
              <c:f>Sheet7!$C$2:$C$33</c:f>
              <c:strCache>
                <c:ptCount val="29"/>
                <c:pt idx="0">
                  <c:v>q110</c:v>
                </c:pt>
                <c:pt idx="4">
                  <c:v>q111</c:v>
                </c:pt>
                <c:pt idx="8">
                  <c:v>q112</c:v>
                </c:pt>
                <c:pt idx="12">
                  <c:v>q113</c:v>
                </c:pt>
                <c:pt idx="16">
                  <c:v>q114</c:v>
                </c:pt>
                <c:pt idx="20">
                  <c:v>q115</c:v>
                </c:pt>
                <c:pt idx="24">
                  <c:v>q116</c:v>
                </c:pt>
                <c:pt idx="28">
                  <c:v>q117</c:v>
                </c:pt>
              </c:strCache>
            </c:strRef>
          </c:cat>
          <c:val>
            <c:numRef>
              <c:f>Sheet7!$E$2:$E$33</c:f>
              <c:numCache>
                <c:formatCode>0.0%</c:formatCode>
                <c:ptCount val="32"/>
                <c:pt idx="0">
                  <c:v>-0.1032004</c:v>
                </c:pt>
                <c:pt idx="1">
                  <c:v>-0.1010238</c:v>
                </c:pt>
                <c:pt idx="2">
                  <c:v>-0.0456725</c:v>
                </c:pt>
                <c:pt idx="3">
                  <c:v>-0.0350304</c:v>
                </c:pt>
                <c:pt idx="4">
                  <c:v>-0.054435</c:v>
                </c:pt>
                <c:pt idx="5">
                  <c:v>-0.0553463</c:v>
                </c:pt>
                <c:pt idx="6">
                  <c:v>-0.0631036</c:v>
                </c:pt>
                <c:pt idx="7">
                  <c:v>-0.0370941</c:v>
                </c:pt>
                <c:pt idx="8">
                  <c:v>-0.0179589</c:v>
                </c:pt>
                <c:pt idx="9">
                  <c:v>0.0108828</c:v>
                </c:pt>
                <c:pt idx="10">
                  <c:v>0.0009246</c:v>
                </c:pt>
                <c:pt idx="11">
                  <c:v>-0.0034273</c:v>
                </c:pt>
                <c:pt idx="12">
                  <c:v>0.0155953</c:v>
                </c:pt>
                <c:pt idx="13">
                  <c:v>0.032761</c:v>
                </c:pt>
                <c:pt idx="14">
                  <c:v>0.0469241</c:v>
                </c:pt>
                <c:pt idx="15">
                  <c:v>0.0471845</c:v>
                </c:pt>
                <c:pt idx="16">
                  <c:v>0.0616517</c:v>
                </c:pt>
                <c:pt idx="17">
                  <c:v>0.0620956</c:v>
                </c:pt>
                <c:pt idx="18">
                  <c:v>0.0700988</c:v>
                </c:pt>
                <c:pt idx="19">
                  <c:v>0.087621</c:v>
                </c:pt>
                <c:pt idx="20">
                  <c:v>0.0785192</c:v>
                </c:pt>
                <c:pt idx="21">
                  <c:v>0.0980201</c:v>
                </c:pt>
                <c:pt idx="22">
                  <c:v>0.0979511</c:v>
                </c:pt>
                <c:pt idx="23">
                  <c:v>0.0993639</c:v>
                </c:pt>
                <c:pt idx="24">
                  <c:v>0.0875309</c:v>
                </c:pt>
                <c:pt idx="25">
                  <c:v>0.1087266</c:v>
                </c:pt>
                <c:pt idx="26">
                  <c:v>0.0884992</c:v>
                </c:pt>
                <c:pt idx="27">
                  <c:v>0.0813008</c:v>
                </c:pt>
                <c:pt idx="28">
                  <c:v>0.1189489</c:v>
                </c:pt>
                <c:pt idx="29">
                  <c:v>0.0828092</c:v>
                </c:pt>
                <c:pt idx="30">
                  <c:v>0.0969645</c:v>
                </c:pt>
                <c:pt idx="31">
                  <c:v>0.0909707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Sheet7!$F$1</c:f>
              <c:strCache>
                <c:ptCount val="1"/>
                <c:pt idx="0">
                  <c:v>Columbia</c:v>
                </c:pt>
              </c:strCache>
            </c:strRef>
          </c:tx>
          <c:marker>
            <c:symbol val="none"/>
          </c:marker>
          <c:cat>
            <c:strRef>
              <c:f>Sheet7!$C$2:$C$33</c:f>
              <c:strCache>
                <c:ptCount val="29"/>
                <c:pt idx="0">
                  <c:v>q110</c:v>
                </c:pt>
                <c:pt idx="4">
                  <c:v>q111</c:v>
                </c:pt>
                <c:pt idx="8">
                  <c:v>q112</c:v>
                </c:pt>
                <c:pt idx="12">
                  <c:v>q113</c:v>
                </c:pt>
                <c:pt idx="16">
                  <c:v>q114</c:v>
                </c:pt>
                <c:pt idx="20">
                  <c:v>q115</c:v>
                </c:pt>
                <c:pt idx="24">
                  <c:v>q116</c:v>
                </c:pt>
                <c:pt idx="28">
                  <c:v>q117</c:v>
                </c:pt>
              </c:strCache>
            </c:strRef>
          </c:cat>
          <c:val>
            <c:numRef>
              <c:f>Sheet7!$F$2:$F$33</c:f>
              <c:numCache>
                <c:formatCode>0.0%</c:formatCode>
                <c:ptCount val="32"/>
                <c:pt idx="0">
                  <c:v>-0.0417193</c:v>
                </c:pt>
                <c:pt idx="1">
                  <c:v>-0.0486511</c:v>
                </c:pt>
                <c:pt idx="2">
                  <c:v>-0.012909</c:v>
                </c:pt>
                <c:pt idx="3">
                  <c:v>-0.0222659</c:v>
                </c:pt>
                <c:pt idx="4">
                  <c:v>-0.0287239</c:v>
                </c:pt>
                <c:pt idx="5">
                  <c:v>-0.0488972</c:v>
                </c:pt>
                <c:pt idx="6">
                  <c:v>-0.0438137</c:v>
                </c:pt>
                <c:pt idx="7">
                  <c:v>-0.0263046</c:v>
                </c:pt>
                <c:pt idx="8">
                  <c:v>-0.0288942</c:v>
                </c:pt>
                <c:pt idx="9">
                  <c:v>-0.008473</c:v>
                </c:pt>
                <c:pt idx="10">
                  <c:v>-0.0124165</c:v>
                </c:pt>
                <c:pt idx="11">
                  <c:v>-0.016947</c:v>
                </c:pt>
                <c:pt idx="12">
                  <c:v>-0.0096637</c:v>
                </c:pt>
                <c:pt idx="13">
                  <c:v>0.0031483</c:v>
                </c:pt>
                <c:pt idx="14">
                  <c:v>-0.0211883</c:v>
                </c:pt>
                <c:pt idx="15">
                  <c:v>-0.0207379</c:v>
                </c:pt>
                <c:pt idx="16">
                  <c:v>-0.0188098</c:v>
                </c:pt>
                <c:pt idx="17">
                  <c:v>-0.0019215</c:v>
                </c:pt>
                <c:pt idx="18">
                  <c:v>0.0257547</c:v>
                </c:pt>
                <c:pt idx="19">
                  <c:v>0.0385865</c:v>
                </c:pt>
                <c:pt idx="20">
                  <c:v>0.0542397</c:v>
                </c:pt>
                <c:pt idx="21">
                  <c:v>0.0444715</c:v>
                </c:pt>
                <c:pt idx="22">
                  <c:v>0.0302568</c:v>
                </c:pt>
                <c:pt idx="23">
                  <c:v>0.0303978</c:v>
                </c:pt>
                <c:pt idx="24">
                  <c:v>0.0382921</c:v>
                </c:pt>
                <c:pt idx="25">
                  <c:v>0.0172647</c:v>
                </c:pt>
                <c:pt idx="26">
                  <c:v>0.0502221</c:v>
                </c:pt>
                <c:pt idx="27">
                  <c:v>0.0269516</c:v>
                </c:pt>
                <c:pt idx="28">
                  <c:v>0.0124328</c:v>
                </c:pt>
                <c:pt idx="29">
                  <c:v>0.0592499</c:v>
                </c:pt>
                <c:pt idx="30">
                  <c:v>0.0528728</c:v>
                </c:pt>
                <c:pt idx="31">
                  <c:v>0.0501832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Sheet7!$G$1</c:f>
              <c:strCache>
                <c:ptCount val="1"/>
                <c:pt idx="0">
                  <c:v>Gville/Sptnbg</c:v>
                </c:pt>
              </c:strCache>
            </c:strRef>
          </c:tx>
          <c:marker>
            <c:symbol val="none"/>
          </c:marker>
          <c:cat>
            <c:strRef>
              <c:f>Sheet7!$C$2:$C$33</c:f>
              <c:strCache>
                <c:ptCount val="29"/>
                <c:pt idx="0">
                  <c:v>q110</c:v>
                </c:pt>
                <c:pt idx="4">
                  <c:v>q111</c:v>
                </c:pt>
                <c:pt idx="8">
                  <c:v>q112</c:v>
                </c:pt>
                <c:pt idx="12">
                  <c:v>q113</c:v>
                </c:pt>
                <c:pt idx="16">
                  <c:v>q114</c:v>
                </c:pt>
                <c:pt idx="20">
                  <c:v>q115</c:v>
                </c:pt>
                <c:pt idx="24">
                  <c:v>q116</c:v>
                </c:pt>
                <c:pt idx="28">
                  <c:v>q117</c:v>
                </c:pt>
              </c:strCache>
            </c:strRef>
          </c:cat>
          <c:val>
            <c:numRef>
              <c:f>Sheet7!$G$2:$G$33</c:f>
              <c:numCache>
                <c:formatCode>0.0%</c:formatCode>
                <c:ptCount val="32"/>
                <c:pt idx="0">
                  <c:v>-0.0405967</c:v>
                </c:pt>
                <c:pt idx="1">
                  <c:v>-0.0464416</c:v>
                </c:pt>
                <c:pt idx="2">
                  <c:v>-0.0228352</c:v>
                </c:pt>
                <c:pt idx="3">
                  <c:v>-0.0113015</c:v>
                </c:pt>
                <c:pt idx="4">
                  <c:v>-0.026096</c:v>
                </c:pt>
                <c:pt idx="5">
                  <c:v>-0.030138</c:v>
                </c:pt>
                <c:pt idx="6">
                  <c:v>-0.0389275</c:v>
                </c:pt>
                <c:pt idx="7">
                  <c:v>-0.0218781</c:v>
                </c:pt>
                <c:pt idx="8">
                  <c:v>-0.0128342</c:v>
                </c:pt>
                <c:pt idx="9">
                  <c:v>0.0077846</c:v>
                </c:pt>
                <c:pt idx="10">
                  <c:v>0.0199002</c:v>
                </c:pt>
                <c:pt idx="11">
                  <c:v>-0.0040839</c:v>
                </c:pt>
                <c:pt idx="12">
                  <c:v>0.0112253</c:v>
                </c:pt>
                <c:pt idx="13">
                  <c:v>0.0254527</c:v>
                </c:pt>
                <c:pt idx="14">
                  <c:v>0.0082816</c:v>
                </c:pt>
                <c:pt idx="15">
                  <c:v>0.019494</c:v>
                </c:pt>
                <c:pt idx="16">
                  <c:v>0.0142364</c:v>
                </c:pt>
                <c:pt idx="17">
                  <c:v>0.0233391</c:v>
                </c:pt>
                <c:pt idx="18">
                  <c:v>0.0465435</c:v>
                </c:pt>
                <c:pt idx="19">
                  <c:v>0.030198</c:v>
                </c:pt>
                <c:pt idx="20">
                  <c:v>0.0612788</c:v>
                </c:pt>
                <c:pt idx="21">
                  <c:v>0.0509835</c:v>
                </c:pt>
                <c:pt idx="22">
                  <c:v>0.0354361</c:v>
                </c:pt>
                <c:pt idx="23">
                  <c:v>0.0598871</c:v>
                </c:pt>
                <c:pt idx="24">
                  <c:v>0.0492921</c:v>
                </c:pt>
                <c:pt idx="25">
                  <c:v>0.061829</c:v>
                </c:pt>
                <c:pt idx="26">
                  <c:v>0.0797588</c:v>
                </c:pt>
                <c:pt idx="27">
                  <c:v>0.0737886</c:v>
                </c:pt>
                <c:pt idx="28">
                  <c:v>0.0744628</c:v>
                </c:pt>
                <c:pt idx="29">
                  <c:v>0.0612024</c:v>
                </c:pt>
                <c:pt idx="30">
                  <c:v>0.0606254</c:v>
                </c:pt>
                <c:pt idx="31">
                  <c:v>0.0745237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Sheet7!$H$1</c:f>
              <c:strCache>
                <c:ptCount val="1"/>
                <c:pt idx="0">
                  <c:v>Hilton Head</c:v>
                </c:pt>
              </c:strCache>
            </c:strRef>
          </c:tx>
          <c:marker>
            <c:symbol val="none"/>
          </c:marker>
          <c:cat>
            <c:strRef>
              <c:f>Sheet7!$C$2:$C$33</c:f>
              <c:strCache>
                <c:ptCount val="29"/>
                <c:pt idx="0">
                  <c:v>q110</c:v>
                </c:pt>
                <c:pt idx="4">
                  <c:v>q111</c:v>
                </c:pt>
                <c:pt idx="8">
                  <c:v>q112</c:v>
                </c:pt>
                <c:pt idx="12">
                  <c:v>q113</c:v>
                </c:pt>
                <c:pt idx="16">
                  <c:v>q114</c:v>
                </c:pt>
                <c:pt idx="20">
                  <c:v>q115</c:v>
                </c:pt>
                <c:pt idx="24">
                  <c:v>q116</c:v>
                </c:pt>
                <c:pt idx="28">
                  <c:v>q117</c:v>
                </c:pt>
              </c:strCache>
            </c:strRef>
          </c:cat>
          <c:val>
            <c:numRef>
              <c:f>Sheet7!$H$2:$H$33</c:f>
              <c:numCache>
                <c:formatCode>0.0%</c:formatCode>
                <c:ptCount val="32"/>
                <c:pt idx="0">
                  <c:v>-0.1150509</c:v>
                </c:pt>
                <c:pt idx="1">
                  <c:v>-0.1222481</c:v>
                </c:pt>
                <c:pt idx="2">
                  <c:v>-0.0609508</c:v>
                </c:pt>
                <c:pt idx="3">
                  <c:v>-0.0817197</c:v>
                </c:pt>
                <c:pt idx="4">
                  <c:v>-0.0837654</c:v>
                </c:pt>
                <c:pt idx="5">
                  <c:v>-0.0556211</c:v>
                </c:pt>
                <c:pt idx="6">
                  <c:v>-0.0842348</c:v>
                </c:pt>
                <c:pt idx="7">
                  <c:v>-0.0621759</c:v>
                </c:pt>
                <c:pt idx="8">
                  <c:v>-0.0382261</c:v>
                </c:pt>
                <c:pt idx="9">
                  <c:v>-0.0310889</c:v>
                </c:pt>
                <c:pt idx="10">
                  <c:v>-0.0418439</c:v>
                </c:pt>
                <c:pt idx="11">
                  <c:v>0.0091101</c:v>
                </c:pt>
                <c:pt idx="12">
                  <c:v>-0.0215042</c:v>
                </c:pt>
                <c:pt idx="13">
                  <c:v>-0.0139202</c:v>
                </c:pt>
                <c:pt idx="14">
                  <c:v>0.0160548</c:v>
                </c:pt>
                <c:pt idx="15">
                  <c:v>-0.015029</c:v>
                </c:pt>
                <c:pt idx="16">
                  <c:v>0.0119724</c:v>
                </c:pt>
                <c:pt idx="17">
                  <c:v>0.0301957</c:v>
                </c:pt>
                <c:pt idx="18">
                  <c:v>0.0544141</c:v>
                </c:pt>
                <c:pt idx="19">
                  <c:v>0.0125563</c:v>
                </c:pt>
                <c:pt idx="20">
                  <c:v>0.0573713</c:v>
                </c:pt>
                <c:pt idx="21">
                  <c:v>0.0587271</c:v>
                </c:pt>
                <c:pt idx="22">
                  <c:v>0.0651084</c:v>
                </c:pt>
                <c:pt idx="23">
                  <c:v>0.0835077</c:v>
                </c:pt>
                <c:pt idx="24">
                  <c:v>0.0650386</c:v>
                </c:pt>
                <c:pt idx="25">
                  <c:v>0.0312328</c:v>
                </c:pt>
                <c:pt idx="26">
                  <c:v>0.0337575</c:v>
                </c:pt>
                <c:pt idx="27">
                  <c:v>0.0688623</c:v>
                </c:pt>
                <c:pt idx="28">
                  <c:v>0.0989159</c:v>
                </c:pt>
                <c:pt idx="29">
                  <c:v>0.0825741</c:v>
                </c:pt>
                <c:pt idx="30">
                  <c:v>0.0612226</c:v>
                </c:pt>
                <c:pt idx="31">
                  <c:v>0.0437336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6891352"/>
        <c:axId val="2056894440"/>
      </c:lineChart>
      <c:catAx>
        <c:axId val="205689135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600" b="1"/>
            </a:pPr>
            <a:endParaRPr lang="en-US"/>
          </a:p>
        </c:txPr>
        <c:crossAx val="2056894440"/>
        <c:crosses val="autoZero"/>
        <c:auto val="1"/>
        <c:lblAlgn val="ctr"/>
        <c:lblOffset val="100"/>
        <c:noMultiLvlLbl val="0"/>
      </c:catAx>
      <c:valAx>
        <c:axId val="20568944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0568913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PPI - All Goods</c:v>
          </c:tx>
          <c:spPr>
            <a:ln w="88900">
              <a:solidFill>
                <a:srgbClr val="245938"/>
              </a:solidFill>
            </a:ln>
          </c:spPr>
          <c:marker>
            <c:symbol val="none"/>
          </c:marker>
          <c:cat>
            <c:strRef>
              <c:f>Sheet9!$B$70:$B$87</c:f>
              <c:strCache>
                <c:ptCount val="18"/>
                <c:pt idx="0">
                  <c:v>Jul.'16</c:v>
                </c:pt>
                <c:pt idx="1">
                  <c:v>2016</c:v>
                </c:pt>
                <c:pt idx="2">
                  <c:v>2016</c:v>
                </c:pt>
                <c:pt idx="3">
                  <c:v>2016</c:v>
                </c:pt>
                <c:pt idx="4">
                  <c:v>2016</c:v>
                </c:pt>
                <c:pt idx="5">
                  <c:v>2016</c:v>
                </c:pt>
                <c:pt idx="6">
                  <c:v>Jan.'17</c:v>
                </c:pt>
                <c:pt idx="7">
                  <c:v>2017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Jul.'17</c:v>
                </c:pt>
                <c:pt idx="13">
                  <c:v>2017</c:v>
                </c:pt>
                <c:pt idx="14">
                  <c:v>2017</c:v>
                </c:pt>
                <c:pt idx="15">
                  <c:v>2017</c:v>
                </c:pt>
                <c:pt idx="16">
                  <c:v>2017</c:v>
                </c:pt>
                <c:pt idx="17">
                  <c:v>2017</c:v>
                </c:pt>
              </c:strCache>
            </c:strRef>
          </c:cat>
          <c:val>
            <c:numRef>
              <c:f>Sheet9!$J$70:$J$87</c:f>
              <c:numCache>
                <c:formatCode>0.0%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0.007</c:v>
                </c:pt>
                <c:pt idx="3">
                  <c:v>0.012</c:v>
                </c:pt>
                <c:pt idx="4">
                  <c:v>0.013</c:v>
                </c:pt>
                <c:pt idx="5">
                  <c:v>0.016</c:v>
                </c:pt>
                <c:pt idx="6">
                  <c:v>0.018</c:v>
                </c:pt>
                <c:pt idx="7">
                  <c:v>0.02</c:v>
                </c:pt>
                <c:pt idx="8">
                  <c:v>0.022</c:v>
                </c:pt>
                <c:pt idx="9">
                  <c:v>0.025</c:v>
                </c:pt>
                <c:pt idx="10">
                  <c:v>0.023</c:v>
                </c:pt>
                <c:pt idx="11">
                  <c:v>0.018</c:v>
                </c:pt>
                <c:pt idx="12">
                  <c:v>0.02</c:v>
                </c:pt>
                <c:pt idx="13">
                  <c:v>0.025</c:v>
                </c:pt>
                <c:pt idx="14">
                  <c:v>0.025</c:v>
                </c:pt>
                <c:pt idx="15">
                  <c:v>0.027</c:v>
                </c:pt>
                <c:pt idx="16">
                  <c:v>0.03</c:v>
                </c:pt>
                <c:pt idx="17">
                  <c:v>0.027</c:v>
                </c:pt>
              </c:numCache>
            </c:numRef>
          </c:val>
          <c:smooth val="0"/>
        </c:ser>
        <c:ser>
          <c:idx val="1"/>
          <c:order val="1"/>
          <c:tx>
            <c:v>PPI - Building Materials</c:v>
          </c:tx>
          <c:spPr>
            <a:ln w="889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Sheet9!$B$70:$B$87</c:f>
              <c:strCache>
                <c:ptCount val="18"/>
                <c:pt idx="0">
                  <c:v>Jul.'16</c:v>
                </c:pt>
                <c:pt idx="1">
                  <c:v>2016</c:v>
                </c:pt>
                <c:pt idx="2">
                  <c:v>2016</c:v>
                </c:pt>
                <c:pt idx="3">
                  <c:v>2016</c:v>
                </c:pt>
                <c:pt idx="4">
                  <c:v>2016</c:v>
                </c:pt>
                <c:pt idx="5">
                  <c:v>2016</c:v>
                </c:pt>
                <c:pt idx="6">
                  <c:v>Jan.'17</c:v>
                </c:pt>
                <c:pt idx="7">
                  <c:v>2017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Jul.'17</c:v>
                </c:pt>
                <c:pt idx="13">
                  <c:v>2017</c:v>
                </c:pt>
                <c:pt idx="14">
                  <c:v>2017</c:v>
                </c:pt>
                <c:pt idx="15">
                  <c:v>2017</c:v>
                </c:pt>
                <c:pt idx="16">
                  <c:v>2017</c:v>
                </c:pt>
                <c:pt idx="17">
                  <c:v>2017</c:v>
                </c:pt>
              </c:strCache>
            </c:strRef>
          </c:cat>
          <c:val>
            <c:numRef>
              <c:f>Sheet9!$K$70:$K$87</c:f>
              <c:numCache>
                <c:formatCode>0.0%</c:formatCode>
                <c:ptCount val="18"/>
                <c:pt idx="0">
                  <c:v>-0.004</c:v>
                </c:pt>
                <c:pt idx="1">
                  <c:v>-0.003</c:v>
                </c:pt>
                <c:pt idx="2">
                  <c:v>0.0</c:v>
                </c:pt>
                <c:pt idx="3">
                  <c:v>0.002</c:v>
                </c:pt>
                <c:pt idx="4">
                  <c:v>0.001</c:v>
                </c:pt>
                <c:pt idx="5">
                  <c:v>0.0</c:v>
                </c:pt>
                <c:pt idx="6">
                  <c:v>0.007</c:v>
                </c:pt>
                <c:pt idx="7">
                  <c:v>0.008</c:v>
                </c:pt>
                <c:pt idx="8">
                  <c:v>0.008</c:v>
                </c:pt>
                <c:pt idx="9">
                  <c:v>0.008</c:v>
                </c:pt>
                <c:pt idx="10">
                  <c:v>0.013</c:v>
                </c:pt>
                <c:pt idx="11">
                  <c:v>0.013</c:v>
                </c:pt>
                <c:pt idx="12">
                  <c:v>0.044</c:v>
                </c:pt>
                <c:pt idx="13">
                  <c:v>0.042</c:v>
                </c:pt>
                <c:pt idx="14">
                  <c:v>0.044</c:v>
                </c:pt>
                <c:pt idx="15">
                  <c:v>0.044</c:v>
                </c:pt>
                <c:pt idx="16">
                  <c:v>0.042</c:v>
                </c:pt>
                <c:pt idx="17">
                  <c:v>0.039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6826616"/>
        <c:axId val="2056829688"/>
      </c:lineChart>
      <c:catAx>
        <c:axId val="2056826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 b="1"/>
            </a:pPr>
            <a:endParaRPr lang="en-US"/>
          </a:p>
        </c:txPr>
        <c:crossAx val="2056829688"/>
        <c:crosses val="autoZero"/>
        <c:auto val="1"/>
        <c:lblAlgn val="ctr"/>
        <c:lblOffset val="100"/>
        <c:tickLblSkip val="6"/>
        <c:noMultiLvlLbl val="0"/>
      </c:catAx>
      <c:valAx>
        <c:axId val="205682968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0568266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PPI!$U$1</c:f>
              <c:strCache>
                <c:ptCount val="1"/>
                <c:pt idx="0">
                  <c:v>Wood Building Manuf.</c:v>
                </c:pt>
              </c:strCache>
            </c:strRef>
          </c:tx>
          <c:spPr>
            <a:ln w="889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PPI!$J$2:$J$52</c:f>
              <c:numCache>
                <c:formatCode>General</c:formatCode>
                <c:ptCount val="51"/>
                <c:pt idx="0">
                  <c:v>2014.0</c:v>
                </c:pt>
                <c:pt idx="1">
                  <c:v>2014.0</c:v>
                </c:pt>
                <c:pt idx="2">
                  <c:v>2014.0</c:v>
                </c:pt>
                <c:pt idx="3">
                  <c:v>2014.0</c:v>
                </c:pt>
                <c:pt idx="4">
                  <c:v>2014.0</c:v>
                </c:pt>
                <c:pt idx="5">
                  <c:v>2014.0</c:v>
                </c:pt>
                <c:pt idx="6">
                  <c:v>2014.0</c:v>
                </c:pt>
                <c:pt idx="7">
                  <c:v>2014.0</c:v>
                </c:pt>
                <c:pt idx="8">
                  <c:v>2014.0</c:v>
                </c:pt>
                <c:pt idx="9">
                  <c:v>2014.0</c:v>
                </c:pt>
                <c:pt idx="10">
                  <c:v>2014.0</c:v>
                </c:pt>
                <c:pt idx="11">
                  <c:v>2014.0</c:v>
                </c:pt>
                <c:pt idx="12">
                  <c:v>2015.0</c:v>
                </c:pt>
                <c:pt idx="13">
                  <c:v>2015.0</c:v>
                </c:pt>
                <c:pt idx="14">
                  <c:v>2015.0</c:v>
                </c:pt>
                <c:pt idx="15">
                  <c:v>2015.0</c:v>
                </c:pt>
                <c:pt idx="16">
                  <c:v>2015.0</c:v>
                </c:pt>
                <c:pt idx="17">
                  <c:v>2015.0</c:v>
                </c:pt>
                <c:pt idx="18">
                  <c:v>2015.0</c:v>
                </c:pt>
                <c:pt idx="19">
                  <c:v>2015.0</c:v>
                </c:pt>
                <c:pt idx="20">
                  <c:v>2015.0</c:v>
                </c:pt>
                <c:pt idx="21">
                  <c:v>2015.0</c:v>
                </c:pt>
                <c:pt idx="22">
                  <c:v>2015.0</c:v>
                </c:pt>
                <c:pt idx="23">
                  <c:v>2015.0</c:v>
                </c:pt>
                <c:pt idx="24">
                  <c:v>2016.0</c:v>
                </c:pt>
                <c:pt idx="25">
                  <c:v>2016.0</c:v>
                </c:pt>
                <c:pt idx="26">
                  <c:v>2016.0</c:v>
                </c:pt>
                <c:pt idx="27">
                  <c:v>2016.0</c:v>
                </c:pt>
                <c:pt idx="28">
                  <c:v>2016.0</c:v>
                </c:pt>
                <c:pt idx="29">
                  <c:v>2016.0</c:v>
                </c:pt>
                <c:pt idx="30">
                  <c:v>2016.0</c:v>
                </c:pt>
                <c:pt idx="31">
                  <c:v>2016.0</c:v>
                </c:pt>
                <c:pt idx="32">
                  <c:v>2016.0</c:v>
                </c:pt>
                <c:pt idx="33">
                  <c:v>2016.0</c:v>
                </c:pt>
                <c:pt idx="34">
                  <c:v>2016.0</c:v>
                </c:pt>
                <c:pt idx="35">
                  <c:v>2016.0</c:v>
                </c:pt>
                <c:pt idx="36">
                  <c:v>2017.0</c:v>
                </c:pt>
                <c:pt idx="37">
                  <c:v>2017.0</c:v>
                </c:pt>
                <c:pt idx="38">
                  <c:v>2017.0</c:v>
                </c:pt>
                <c:pt idx="39">
                  <c:v>2017.0</c:v>
                </c:pt>
                <c:pt idx="40">
                  <c:v>2017.0</c:v>
                </c:pt>
                <c:pt idx="41">
                  <c:v>2017.0</c:v>
                </c:pt>
                <c:pt idx="42">
                  <c:v>2017.0</c:v>
                </c:pt>
                <c:pt idx="43">
                  <c:v>2017.0</c:v>
                </c:pt>
                <c:pt idx="44">
                  <c:v>2017.0</c:v>
                </c:pt>
                <c:pt idx="45">
                  <c:v>2017.0</c:v>
                </c:pt>
                <c:pt idx="46">
                  <c:v>2017.0</c:v>
                </c:pt>
                <c:pt idx="47">
                  <c:v>2017.0</c:v>
                </c:pt>
                <c:pt idx="48">
                  <c:v>2018.0</c:v>
                </c:pt>
                <c:pt idx="49">
                  <c:v>2018.0</c:v>
                </c:pt>
                <c:pt idx="50">
                  <c:v>2018.0</c:v>
                </c:pt>
              </c:numCache>
            </c:numRef>
          </c:cat>
          <c:val>
            <c:numRef>
              <c:f>PPI!$U$2:$U$52</c:f>
              <c:numCache>
                <c:formatCode>0.0%</c:formatCode>
                <c:ptCount val="51"/>
                <c:pt idx="0">
                  <c:v>0.027</c:v>
                </c:pt>
                <c:pt idx="1">
                  <c:v>0.028</c:v>
                </c:pt>
                <c:pt idx="2">
                  <c:v>0.021</c:v>
                </c:pt>
                <c:pt idx="3">
                  <c:v>0.015</c:v>
                </c:pt>
                <c:pt idx="4">
                  <c:v>0.019</c:v>
                </c:pt>
                <c:pt idx="5">
                  <c:v>0.017</c:v>
                </c:pt>
                <c:pt idx="6">
                  <c:v>0.018</c:v>
                </c:pt>
                <c:pt idx="7">
                  <c:v>0.018</c:v>
                </c:pt>
                <c:pt idx="8">
                  <c:v>0.021</c:v>
                </c:pt>
                <c:pt idx="9">
                  <c:v>0.019</c:v>
                </c:pt>
                <c:pt idx="10">
                  <c:v>0.019</c:v>
                </c:pt>
                <c:pt idx="11">
                  <c:v>0.016</c:v>
                </c:pt>
                <c:pt idx="12">
                  <c:v>0.012</c:v>
                </c:pt>
                <c:pt idx="13">
                  <c:v>0.01</c:v>
                </c:pt>
                <c:pt idx="14">
                  <c:v>0.019</c:v>
                </c:pt>
                <c:pt idx="15">
                  <c:v>0.022</c:v>
                </c:pt>
                <c:pt idx="16">
                  <c:v>0.019</c:v>
                </c:pt>
                <c:pt idx="17">
                  <c:v>0.017</c:v>
                </c:pt>
                <c:pt idx="18">
                  <c:v>0.017</c:v>
                </c:pt>
                <c:pt idx="19">
                  <c:v>0.015</c:v>
                </c:pt>
                <c:pt idx="20">
                  <c:v>0.012</c:v>
                </c:pt>
                <c:pt idx="21">
                  <c:v>0.014</c:v>
                </c:pt>
                <c:pt idx="22">
                  <c:v>0.017</c:v>
                </c:pt>
                <c:pt idx="23">
                  <c:v>0.017</c:v>
                </c:pt>
                <c:pt idx="24">
                  <c:v>0.02</c:v>
                </c:pt>
                <c:pt idx="25">
                  <c:v>0.019</c:v>
                </c:pt>
                <c:pt idx="26">
                  <c:v>0.009</c:v>
                </c:pt>
                <c:pt idx="27">
                  <c:v>0.004</c:v>
                </c:pt>
                <c:pt idx="28">
                  <c:v>0.006</c:v>
                </c:pt>
                <c:pt idx="29">
                  <c:v>0.008</c:v>
                </c:pt>
                <c:pt idx="30">
                  <c:v>0.008</c:v>
                </c:pt>
                <c:pt idx="31">
                  <c:v>0.01</c:v>
                </c:pt>
                <c:pt idx="32">
                  <c:v>0.01</c:v>
                </c:pt>
                <c:pt idx="33">
                  <c:v>0.009</c:v>
                </c:pt>
                <c:pt idx="34">
                  <c:v>0.017</c:v>
                </c:pt>
                <c:pt idx="35">
                  <c:v>0.019</c:v>
                </c:pt>
                <c:pt idx="36">
                  <c:v>0.017</c:v>
                </c:pt>
                <c:pt idx="37">
                  <c:v>0.024</c:v>
                </c:pt>
                <c:pt idx="38">
                  <c:v>0.031</c:v>
                </c:pt>
                <c:pt idx="39">
                  <c:v>0.035</c:v>
                </c:pt>
                <c:pt idx="40">
                  <c:v>0.036</c:v>
                </c:pt>
                <c:pt idx="41">
                  <c:v>0.049</c:v>
                </c:pt>
                <c:pt idx="42">
                  <c:v>0.047</c:v>
                </c:pt>
                <c:pt idx="43">
                  <c:v>0.049</c:v>
                </c:pt>
                <c:pt idx="44">
                  <c:v>0.053</c:v>
                </c:pt>
                <c:pt idx="45">
                  <c:v>0.057</c:v>
                </c:pt>
                <c:pt idx="46">
                  <c:v>0.048</c:v>
                </c:pt>
                <c:pt idx="47">
                  <c:v>0.048</c:v>
                </c:pt>
                <c:pt idx="48">
                  <c:v>0.067</c:v>
                </c:pt>
                <c:pt idx="49">
                  <c:v>0.062</c:v>
                </c:pt>
                <c:pt idx="50">
                  <c:v>0.058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PPI!$V$1</c:f>
              <c:strCache>
                <c:ptCount val="1"/>
                <c:pt idx="0">
                  <c:v>Bldg. Contractor Costs</c:v>
                </c:pt>
              </c:strCache>
            </c:strRef>
          </c:tx>
          <c:spPr>
            <a:ln w="88900">
              <a:solidFill>
                <a:srgbClr val="800000"/>
              </a:solidFill>
            </a:ln>
          </c:spPr>
          <c:marker>
            <c:symbol val="none"/>
          </c:marker>
          <c:cat>
            <c:numRef>
              <c:f>PPI!$J$2:$J$52</c:f>
              <c:numCache>
                <c:formatCode>General</c:formatCode>
                <c:ptCount val="51"/>
                <c:pt idx="0">
                  <c:v>2014.0</c:v>
                </c:pt>
                <c:pt idx="1">
                  <c:v>2014.0</c:v>
                </c:pt>
                <c:pt idx="2">
                  <c:v>2014.0</c:v>
                </c:pt>
                <c:pt idx="3">
                  <c:v>2014.0</c:v>
                </c:pt>
                <c:pt idx="4">
                  <c:v>2014.0</c:v>
                </c:pt>
                <c:pt idx="5">
                  <c:v>2014.0</c:v>
                </c:pt>
                <c:pt idx="6">
                  <c:v>2014.0</c:v>
                </c:pt>
                <c:pt idx="7">
                  <c:v>2014.0</c:v>
                </c:pt>
                <c:pt idx="8">
                  <c:v>2014.0</c:v>
                </c:pt>
                <c:pt idx="9">
                  <c:v>2014.0</c:v>
                </c:pt>
                <c:pt idx="10">
                  <c:v>2014.0</c:v>
                </c:pt>
                <c:pt idx="11">
                  <c:v>2014.0</c:v>
                </c:pt>
                <c:pt idx="12">
                  <c:v>2015.0</c:v>
                </c:pt>
                <c:pt idx="13">
                  <c:v>2015.0</c:v>
                </c:pt>
                <c:pt idx="14">
                  <c:v>2015.0</c:v>
                </c:pt>
                <c:pt idx="15">
                  <c:v>2015.0</c:v>
                </c:pt>
                <c:pt idx="16">
                  <c:v>2015.0</c:v>
                </c:pt>
                <c:pt idx="17">
                  <c:v>2015.0</c:v>
                </c:pt>
                <c:pt idx="18">
                  <c:v>2015.0</c:v>
                </c:pt>
                <c:pt idx="19">
                  <c:v>2015.0</c:v>
                </c:pt>
                <c:pt idx="20">
                  <c:v>2015.0</c:v>
                </c:pt>
                <c:pt idx="21">
                  <c:v>2015.0</c:v>
                </c:pt>
                <c:pt idx="22">
                  <c:v>2015.0</c:v>
                </c:pt>
                <c:pt idx="23">
                  <c:v>2015.0</c:v>
                </c:pt>
                <c:pt idx="24">
                  <c:v>2016.0</c:v>
                </c:pt>
                <c:pt idx="25">
                  <c:v>2016.0</c:v>
                </c:pt>
                <c:pt idx="26">
                  <c:v>2016.0</c:v>
                </c:pt>
                <c:pt idx="27">
                  <c:v>2016.0</c:v>
                </c:pt>
                <c:pt idx="28">
                  <c:v>2016.0</c:v>
                </c:pt>
                <c:pt idx="29">
                  <c:v>2016.0</c:v>
                </c:pt>
                <c:pt idx="30">
                  <c:v>2016.0</c:v>
                </c:pt>
                <c:pt idx="31">
                  <c:v>2016.0</c:v>
                </c:pt>
                <c:pt idx="32">
                  <c:v>2016.0</c:v>
                </c:pt>
                <c:pt idx="33">
                  <c:v>2016.0</c:v>
                </c:pt>
                <c:pt idx="34">
                  <c:v>2016.0</c:v>
                </c:pt>
                <c:pt idx="35">
                  <c:v>2016.0</c:v>
                </c:pt>
                <c:pt idx="36">
                  <c:v>2017.0</c:v>
                </c:pt>
                <c:pt idx="37">
                  <c:v>2017.0</c:v>
                </c:pt>
                <c:pt idx="38">
                  <c:v>2017.0</c:v>
                </c:pt>
                <c:pt idx="39">
                  <c:v>2017.0</c:v>
                </c:pt>
                <c:pt idx="40">
                  <c:v>2017.0</c:v>
                </c:pt>
                <c:pt idx="41">
                  <c:v>2017.0</c:v>
                </c:pt>
                <c:pt idx="42">
                  <c:v>2017.0</c:v>
                </c:pt>
                <c:pt idx="43">
                  <c:v>2017.0</c:v>
                </c:pt>
                <c:pt idx="44">
                  <c:v>2017.0</c:v>
                </c:pt>
                <c:pt idx="45">
                  <c:v>2017.0</c:v>
                </c:pt>
                <c:pt idx="46">
                  <c:v>2017.0</c:v>
                </c:pt>
                <c:pt idx="47">
                  <c:v>2017.0</c:v>
                </c:pt>
                <c:pt idx="48">
                  <c:v>2018.0</c:v>
                </c:pt>
                <c:pt idx="49">
                  <c:v>2018.0</c:v>
                </c:pt>
                <c:pt idx="50">
                  <c:v>2018.0</c:v>
                </c:pt>
              </c:numCache>
            </c:numRef>
          </c:cat>
          <c:val>
            <c:numRef>
              <c:f>PPI!$V$2:$V$52</c:f>
              <c:numCache>
                <c:formatCode>0.0%</c:formatCode>
                <c:ptCount val="51"/>
                <c:pt idx="0">
                  <c:v>0.017</c:v>
                </c:pt>
                <c:pt idx="1">
                  <c:v>0.017</c:v>
                </c:pt>
                <c:pt idx="2">
                  <c:v>0.017</c:v>
                </c:pt>
                <c:pt idx="3">
                  <c:v>0.013</c:v>
                </c:pt>
                <c:pt idx="4">
                  <c:v>0.013</c:v>
                </c:pt>
                <c:pt idx="5">
                  <c:v>0.012</c:v>
                </c:pt>
                <c:pt idx="6">
                  <c:v>0.016</c:v>
                </c:pt>
                <c:pt idx="7">
                  <c:v>0.016</c:v>
                </c:pt>
                <c:pt idx="8">
                  <c:v>0.016</c:v>
                </c:pt>
                <c:pt idx="9">
                  <c:v>0.015</c:v>
                </c:pt>
                <c:pt idx="10">
                  <c:v>0.015</c:v>
                </c:pt>
                <c:pt idx="11">
                  <c:v>0.02</c:v>
                </c:pt>
                <c:pt idx="12">
                  <c:v>0.024</c:v>
                </c:pt>
                <c:pt idx="13">
                  <c:v>0.024</c:v>
                </c:pt>
                <c:pt idx="14">
                  <c:v>0.025</c:v>
                </c:pt>
                <c:pt idx="15">
                  <c:v>0.029</c:v>
                </c:pt>
                <c:pt idx="16">
                  <c:v>0.029</c:v>
                </c:pt>
                <c:pt idx="17">
                  <c:v>0.035</c:v>
                </c:pt>
                <c:pt idx="18">
                  <c:v>0.034</c:v>
                </c:pt>
                <c:pt idx="19">
                  <c:v>0.031</c:v>
                </c:pt>
                <c:pt idx="20">
                  <c:v>0.031</c:v>
                </c:pt>
                <c:pt idx="21">
                  <c:v>0.042</c:v>
                </c:pt>
                <c:pt idx="22">
                  <c:v>0.041</c:v>
                </c:pt>
                <c:pt idx="23">
                  <c:v>0.039</c:v>
                </c:pt>
                <c:pt idx="24">
                  <c:v>0.035</c:v>
                </c:pt>
                <c:pt idx="25">
                  <c:v>0.034</c:v>
                </c:pt>
                <c:pt idx="26">
                  <c:v>0.035</c:v>
                </c:pt>
                <c:pt idx="27">
                  <c:v>0.043</c:v>
                </c:pt>
                <c:pt idx="28">
                  <c:v>0.043</c:v>
                </c:pt>
                <c:pt idx="29">
                  <c:v>0.038</c:v>
                </c:pt>
                <c:pt idx="30">
                  <c:v>0.045</c:v>
                </c:pt>
                <c:pt idx="31">
                  <c:v>0.048</c:v>
                </c:pt>
                <c:pt idx="32">
                  <c:v>0.048</c:v>
                </c:pt>
                <c:pt idx="33">
                  <c:v>0.044</c:v>
                </c:pt>
                <c:pt idx="34">
                  <c:v>0.045</c:v>
                </c:pt>
                <c:pt idx="35">
                  <c:v>0.044</c:v>
                </c:pt>
                <c:pt idx="36">
                  <c:v>0.041</c:v>
                </c:pt>
                <c:pt idx="37">
                  <c:v>0.043</c:v>
                </c:pt>
                <c:pt idx="38">
                  <c:v>0.041</c:v>
                </c:pt>
                <c:pt idx="39">
                  <c:v>0.03</c:v>
                </c:pt>
                <c:pt idx="40">
                  <c:v>0.032</c:v>
                </c:pt>
                <c:pt idx="41">
                  <c:v>0.032</c:v>
                </c:pt>
                <c:pt idx="42">
                  <c:v>0.037</c:v>
                </c:pt>
                <c:pt idx="43">
                  <c:v>0.037</c:v>
                </c:pt>
                <c:pt idx="44">
                  <c:v>0.037</c:v>
                </c:pt>
                <c:pt idx="45">
                  <c:v>0.028</c:v>
                </c:pt>
                <c:pt idx="46">
                  <c:v>0.028</c:v>
                </c:pt>
                <c:pt idx="47">
                  <c:v>0.029</c:v>
                </c:pt>
                <c:pt idx="48">
                  <c:v>0.034</c:v>
                </c:pt>
                <c:pt idx="49">
                  <c:v>0.035</c:v>
                </c:pt>
                <c:pt idx="50">
                  <c:v>0.037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5711448"/>
        <c:axId val="2095614120"/>
      </c:lineChart>
      <c:catAx>
        <c:axId val="2095711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 b="1"/>
            </a:pPr>
            <a:endParaRPr lang="en-US"/>
          </a:p>
        </c:txPr>
        <c:crossAx val="2095614120"/>
        <c:crosses val="autoZero"/>
        <c:auto val="1"/>
        <c:lblAlgn val="ctr"/>
        <c:lblOffset val="100"/>
        <c:tickLblSkip val="12"/>
        <c:noMultiLvlLbl val="0"/>
      </c:catAx>
      <c:valAx>
        <c:axId val="209561412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0957114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88900"/>
          </c:spPr>
          <c:marker>
            <c:symbol val="none"/>
          </c:marker>
          <c:cat>
            <c:strRef>
              <c:f>Sheet6!$B$8:$B$34</c:f>
              <c:strCache>
                <c:ptCount val="25"/>
                <c:pt idx="0">
                  <c:v>Jan.'16</c:v>
                </c:pt>
                <c:pt idx="6">
                  <c:v>Jul.'16</c:v>
                </c:pt>
                <c:pt idx="12">
                  <c:v>Jan.'17</c:v>
                </c:pt>
                <c:pt idx="18">
                  <c:v>Jul.'17</c:v>
                </c:pt>
                <c:pt idx="24">
                  <c:v>Jan.'18</c:v>
                </c:pt>
              </c:strCache>
            </c:strRef>
          </c:cat>
          <c:val>
            <c:numRef>
              <c:f>Sheet6!$D$8:$D$34</c:f>
              <c:numCache>
                <c:formatCode>General</c:formatCode>
                <c:ptCount val="27"/>
                <c:pt idx="0">
                  <c:v>312.0</c:v>
                </c:pt>
                <c:pt idx="1">
                  <c:v>313.0</c:v>
                </c:pt>
                <c:pt idx="2">
                  <c:v>331.0</c:v>
                </c:pt>
                <c:pt idx="3">
                  <c:v>347.0</c:v>
                </c:pt>
                <c:pt idx="4">
                  <c:v>357.0</c:v>
                </c:pt>
                <c:pt idx="5">
                  <c:v>350.0</c:v>
                </c:pt>
                <c:pt idx="6">
                  <c:v>355.0</c:v>
                </c:pt>
                <c:pt idx="7">
                  <c:v>367.0</c:v>
                </c:pt>
                <c:pt idx="8">
                  <c:v>353.0</c:v>
                </c:pt>
                <c:pt idx="9">
                  <c:v>356.0</c:v>
                </c:pt>
                <c:pt idx="10">
                  <c:v>346.0</c:v>
                </c:pt>
                <c:pt idx="11">
                  <c:v>359.0</c:v>
                </c:pt>
                <c:pt idx="12">
                  <c:v>356.0</c:v>
                </c:pt>
                <c:pt idx="13">
                  <c:v>393.0</c:v>
                </c:pt>
                <c:pt idx="14">
                  <c:v>401.0</c:v>
                </c:pt>
                <c:pt idx="15">
                  <c:v>430.0</c:v>
                </c:pt>
                <c:pt idx="16">
                  <c:v>416.0</c:v>
                </c:pt>
                <c:pt idx="17">
                  <c:v>398.0</c:v>
                </c:pt>
                <c:pt idx="18">
                  <c:v>415.0</c:v>
                </c:pt>
                <c:pt idx="19">
                  <c:v>414.0</c:v>
                </c:pt>
                <c:pt idx="20">
                  <c:v>424.0</c:v>
                </c:pt>
                <c:pt idx="21">
                  <c:v>438.0</c:v>
                </c:pt>
                <c:pt idx="22">
                  <c:v>436.0</c:v>
                </c:pt>
                <c:pt idx="23">
                  <c:v>433.0</c:v>
                </c:pt>
                <c:pt idx="24">
                  <c:v>453.0</c:v>
                </c:pt>
                <c:pt idx="25">
                  <c:v>496.0</c:v>
                </c:pt>
                <c:pt idx="26">
                  <c:v>502.0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5385384"/>
        <c:axId val="2095360760"/>
      </c:lineChart>
      <c:catAx>
        <c:axId val="2095385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095360760"/>
        <c:crosses val="autoZero"/>
        <c:auto val="1"/>
        <c:lblAlgn val="ctr"/>
        <c:lblOffset val="100"/>
        <c:noMultiLvlLbl val="0"/>
      </c:catAx>
      <c:valAx>
        <c:axId val="2095360760"/>
        <c:scaling>
          <c:orientation val="minMax"/>
          <c:max val="525.0"/>
          <c:min val="275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095385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spPr>
            <a:ln w="889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STARTS!$F$267:$F$362</c:f>
              <c:numCache>
                <c:formatCode>General</c:formatCode>
                <c:ptCount val="96"/>
                <c:pt idx="0">
                  <c:v>2010.0</c:v>
                </c:pt>
                <c:pt idx="1">
                  <c:v>2010.0</c:v>
                </c:pt>
                <c:pt idx="2">
                  <c:v>2010.0</c:v>
                </c:pt>
                <c:pt idx="3">
                  <c:v>2010.0</c:v>
                </c:pt>
                <c:pt idx="4">
                  <c:v>2010.0</c:v>
                </c:pt>
                <c:pt idx="5">
                  <c:v>2010.0</c:v>
                </c:pt>
                <c:pt idx="6">
                  <c:v>2010.0</c:v>
                </c:pt>
                <c:pt idx="7">
                  <c:v>2010.0</c:v>
                </c:pt>
                <c:pt idx="8">
                  <c:v>2010.0</c:v>
                </c:pt>
                <c:pt idx="9">
                  <c:v>2010.0</c:v>
                </c:pt>
                <c:pt idx="10">
                  <c:v>2010.0</c:v>
                </c:pt>
                <c:pt idx="11">
                  <c:v>2010.0</c:v>
                </c:pt>
                <c:pt idx="12">
                  <c:v>2011.0</c:v>
                </c:pt>
                <c:pt idx="13">
                  <c:v>2011.0</c:v>
                </c:pt>
                <c:pt idx="14">
                  <c:v>2011.0</c:v>
                </c:pt>
                <c:pt idx="15">
                  <c:v>2011.0</c:v>
                </c:pt>
                <c:pt idx="16">
                  <c:v>2011.0</c:v>
                </c:pt>
                <c:pt idx="17">
                  <c:v>2011.0</c:v>
                </c:pt>
                <c:pt idx="18">
                  <c:v>2011.0</c:v>
                </c:pt>
                <c:pt idx="19">
                  <c:v>2011.0</c:v>
                </c:pt>
                <c:pt idx="20">
                  <c:v>2011.0</c:v>
                </c:pt>
                <c:pt idx="21">
                  <c:v>2011.0</c:v>
                </c:pt>
                <c:pt idx="22">
                  <c:v>2011.0</c:v>
                </c:pt>
                <c:pt idx="23">
                  <c:v>2011.0</c:v>
                </c:pt>
                <c:pt idx="24">
                  <c:v>2012.0</c:v>
                </c:pt>
                <c:pt idx="25">
                  <c:v>2012.0</c:v>
                </c:pt>
                <c:pt idx="26">
                  <c:v>2012.0</c:v>
                </c:pt>
                <c:pt idx="27">
                  <c:v>2012.0</c:v>
                </c:pt>
                <c:pt idx="28">
                  <c:v>2012.0</c:v>
                </c:pt>
                <c:pt idx="29">
                  <c:v>2012.0</c:v>
                </c:pt>
                <c:pt idx="30">
                  <c:v>2012.0</c:v>
                </c:pt>
                <c:pt idx="31">
                  <c:v>2012.0</c:v>
                </c:pt>
                <c:pt idx="32">
                  <c:v>2012.0</c:v>
                </c:pt>
                <c:pt idx="33">
                  <c:v>2012.0</c:v>
                </c:pt>
                <c:pt idx="34">
                  <c:v>2012.0</c:v>
                </c:pt>
                <c:pt idx="35">
                  <c:v>2012.0</c:v>
                </c:pt>
                <c:pt idx="36">
                  <c:v>2013.0</c:v>
                </c:pt>
                <c:pt idx="37">
                  <c:v>2013.0</c:v>
                </c:pt>
                <c:pt idx="38">
                  <c:v>2013.0</c:v>
                </c:pt>
                <c:pt idx="39">
                  <c:v>2013.0</c:v>
                </c:pt>
                <c:pt idx="40">
                  <c:v>2013.0</c:v>
                </c:pt>
                <c:pt idx="41">
                  <c:v>2013.0</c:v>
                </c:pt>
                <c:pt idx="42">
                  <c:v>2013.0</c:v>
                </c:pt>
                <c:pt idx="43">
                  <c:v>2013.0</c:v>
                </c:pt>
                <c:pt idx="44">
                  <c:v>2013.0</c:v>
                </c:pt>
                <c:pt idx="45">
                  <c:v>2013.0</c:v>
                </c:pt>
                <c:pt idx="46">
                  <c:v>2013.0</c:v>
                </c:pt>
                <c:pt idx="47">
                  <c:v>2013.0</c:v>
                </c:pt>
                <c:pt idx="48">
                  <c:v>2014.0</c:v>
                </c:pt>
                <c:pt idx="49">
                  <c:v>2014.0</c:v>
                </c:pt>
                <c:pt idx="50">
                  <c:v>2014.0</c:v>
                </c:pt>
                <c:pt idx="51">
                  <c:v>2014.0</c:v>
                </c:pt>
                <c:pt idx="52">
                  <c:v>2014.0</c:v>
                </c:pt>
                <c:pt idx="53">
                  <c:v>2014.0</c:v>
                </c:pt>
                <c:pt idx="54">
                  <c:v>2014.0</c:v>
                </c:pt>
                <c:pt idx="55">
                  <c:v>2014.0</c:v>
                </c:pt>
                <c:pt idx="56">
                  <c:v>2014.0</c:v>
                </c:pt>
                <c:pt idx="57">
                  <c:v>2014.0</c:v>
                </c:pt>
                <c:pt idx="58">
                  <c:v>2014.0</c:v>
                </c:pt>
                <c:pt idx="59">
                  <c:v>2014.0</c:v>
                </c:pt>
                <c:pt idx="60">
                  <c:v>2015.0</c:v>
                </c:pt>
                <c:pt idx="61">
                  <c:v>2015.0</c:v>
                </c:pt>
                <c:pt idx="62">
                  <c:v>2015.0</c:v>
                </c:pt>
                <c:pt idx="63">
                  <c:v>2015.0</c:v>
                </c:pt>
                <c:pt idx="64">
                  <c:v>2015.0</c:v>
                </c:pt>
                <c:pt idx="65">
                  <c:v>2015.0</c:v>
                </c:pt>
                <c:pt idx="66">
                  <c:v>2015.0</c:v>
                </c:pt>
                <c:pt idx="67">
                  <c:v>2015.0</c:v>
                </c:pt>
                <c:pt idx="68">
                  <c:v>2015.0</c:v>
                </c:pt>
                <c:pt idx="69">
                  <c:v>2015.0</c:v>
                </c:pt>
                <c:pt idx="70">
                  <c:v>2015.0</c:v>
                </c:pt>
                <c:pt idx="71">
                  <c:v>2015.0</c:v>
                </c:pt>
                <c:pt idx="72">
                  <c:v>2016.0</c:v>
                </c:pt>
                <c:pt idx="73">
                  <c:v>2016.0</c:v>
                </c:pt>
                <c:pt idx="74">
                  <c:v>2016.0</c:v>
                </c:pt>
                <c:pt idx="75">
                  <c:v>2016.0</c:v>
                </c:pt>
                <c:pt idx="76">
                  <c:v>2016.0</c:v>
                </c:pt>
                <c:pt idx="77">
                  <c:v>2016.0</c:v>
                </c:pt>
                <c:pt idx="78">
                  <c:v>2016.0</c:v>
                </c:pt>
                <c:pt idx="79">
                  <c:v>2016.0</c:v>
                </c:pt>
                <c:pt idx="80">
                  <c:v>2016.0</c:v>
                </c:pt>
                <c:pt idx="81">
                  <c:v>2016.0</c:v>
                </c:pt>
                <c:pt idx="82">
                  <c:v>2016.0</c:v>
                </c:pt>
                <c:pt idx="83">
                  <c:v>2016.0</c:v>
                </c:pt>
                <c:pt idx="84">
                  <c:v>2017.0</c:v>
                </c:pt>
                <c:pt idx="85">
                  <c:v>2017.0</c:v>
                </c:pt>
                <c:pt idx="86">
                  <c:v>2017.0</c:v>
                </c:pt>
                <c:pt idx="87">
                  <c:v>2017.0</c:v>
                </c:pt>
                <c:pt idx="88">
                  <c:v>2017.0</c:v>
                </c:pt>
                <c:pt idx="89">
                  <c:v>2017.0</c:v>
                </c:pt>
                <c:pt idx="90">
                  <c:v>2017.0</c:v>
                </c:pt>
                <c:pt idx="91">
                  <c:v>2017.0</c:v>
                </c:pt>
                <c:pt idx="92">
                  <c:v>2017.0</c:v>
                </c:pt>
                <c:pt idx="93">
                  <c:v>2017.0</c:v>
                </c:pt>
                <c:pt idx="94">
                  <c:v>2017.0</c:v>
                </c:pt>
                <c:pt idx="95">
                  <c:v>2017.0</c:v>
                </c:pt>
              </c:numCache>
            </c:numRef>
          </c:cat>
          <c:val>
            <c:numRef>
              <c:f>STARTS!$M$267:$M$362</c:f>
              <c:numCache>
                <c:formatCode>0.0</c:formatCode>
                <c:ptCount val="96"/>
                <c:pt idx="0">
                  <c:v>0.284057971014493</c:v>
                </c:pt>
                <c:pt idx="1">
                  <c:v>0.374531835205992</c:v>
                </c:pt>
                <c:pt idx="2">
                  <c:v>0.614285714285714</c:v>
                </c:pt>
                <c:pt idx="3">
                  <c:v>0.302601809954751</c:v>
                </c:pt>
                <c:pt idx="4">
                  <c:v>0.357641799385303</c:v>
                </c:pt>
                <c:pt idx="5">
                  <c:v>0.384939589772408</c:v>
                </c:pt>
                <c:pt idx="6">
                  <c:v>0.32267195018398</c:v>
                </c:pt>
                <c:pt idx="7">
                  <c:v>0.276289822385114</c:v>
                </c:pt>
                <c:pt idx="8">
                  <c:v>0.255402750491159</c:v>
                </c:pt>
                <c:pt idx="9">
                  <c:v>0.387618516452872</c:v>
                </c:pt>
                <c:pt idx="10">
                  <c:v>0.332871012482663</c:v>
                </c:pt>
                <c:pt idx="11">
                  <c:v>0.301855441705899</c:v>
                </c:pt>
                <c:pt idx="12">
                  <c:v>0.267806267806268</c:v>
                </c:pt>
                <c:pt idx="13">
                  <c:v>0.422732362821948</c:v>
                </c:pt>
                <c:pt idx="14">
                  <c:v>0.471175166297117</c:v>
                </c:pt>
                <c:pt idx="15">
                  <c:v>0.349284928492849</c:v>
                </c:pt>
                <c:pt idx="16">
                  <c:v>0.414266117969822</c:v>
                </c:pt>
                <c:pt idx="17">
                  <c:v>0.405853119823302</c:v>
                </c:pt>
                <c:pt idx="18">
                  <c:v>0.379922351636162</c:v>
                </c:pt>
                <c:pt idx="19">
                  <c:v>0.402203856749311</c:v>
                </c:pt>
                <c:pt idx="20">
                  <c:v>0.356066831005204</c:v>
                </c:pt>
                <c:pt idx="21">
                  <c:v>0.339168490153173</c:v>
                </c:pt>
                <c:pt idx="22">
                  <c:v>0.353452963567156</c:v>
                </c:pt>
                <c:pt idx="23">
                  <c:v>0.351020408163265</c:v>
                </c:pt>
                <c:pt idx="24">
                  <c:v>0.349223946784922</c:v>
                </c:pt>
                <c:pt idx="25">
                  <c:v>0.451045104510451</c:v>
                </c:pt>
                <c:pt idx="26">
                  <c:v>0.550708833151581</c:v>
                </c:pt>
                <c:pt idx="27">
                  <c:v>0.54421768707483</c:v>
                </c:pt>
                <c:pt idx="28">
                  <c:v>0.482740021574973</c:v>
                </c:pt>
                <c:pt idx="29">
                  <c:v>0.540832882639264</c:v>
                </c:pt>
                <c:pt idx="30">
                  <c:v>0.504247739106605</c:v>
                </c:pt>
                <c:pt idx="31">
                  <c:v>0.642176870748299</c:v>
                </c:pt>
                <c:pt idx="32">
                  <c:v>0.399675938428301</c:v>
                </c:pt>
                <c:pt idx="33">
                  <c:v>0.504587155963303</c:v>
                </c:pt>
                <c:pt idx="34">
                  <c:v>0.504403522818255</c:v>
                </c:pt>
                <c:pt idx="35">
                  <c:v>0.461210343908291</c:v>
                </c:pt>
                <c:pt idx="36">
                  <c:v>0.453434699972848</c:v>
                </c:pt>
                <c:pt idx="37">
                  <c:v>0.519935344827586</c:v>
                </c:pt>
                <c:pt idx="38">
                  <c:v>0.700722118213426</c:v>
                </c:pt>
                <c:pt idx="39">
                  <c:v>0.562216893152145</c:v>
                </c:pt>
                <c:pt idx="40">
                  <c:v>0.622691292875989</c:v>
                </c:pt>
                <c:pt idx="41">
                  <c:v>0.616312614739051</c:v>
                </c:pt>
                <c:pt idx="42">
                  <c:v>0.570745951685692</c:v>
                </c:pt>
                <c:pt idx="43">
                  <c:v>0.610687022900763</c:v>
                </c:pt>
                <c:pt idx="44">
                  <c:v>0.513154467309195</c:v>
                </c:pt>
                <c:pt idx="45">
                  <c:v>0.629044783846751</c:v>
                </c:pt>
                <c:pt idx="46">
                  <c:v>0.561855670103093</c:v>
                </c:pt>
                <c:pt idx="47">
                  <c:v>0.370465654746591</c:v>
                </c:pt>
                <c:pt idx="48">
                  <c:v>0.591653460116218</c:v>
                </c:pt>
                <c:pt idx="49">
                  <c:v>0.644228240862477</c:v>
                </c:pt>
                <c:pt idx="50">
                  <c:v>0.760643821391485</c:v>
                </c:pt>
                <c:pt idx="51">
                  <c:v>0.840227507755946</c:v>
                </c:pt>
                <c:pt idx="52">
                  <c:v>0.947368421052631</c:v>
                </c:pt>
                <c:pt idx="53">
                  <c:v>0.808936825885978</c:v>
                </c:pt>
                <c:pt idx="54">
                  <c:v>0.837887067395264</c:v>
                </c:pt>
                <c:pt idx="55">
                  <c:v>0.70673200928553</c:v>
                </c:pt>
                <c:pt idx="56">
                  <c:v>0.737138469413872</c:v>
                </c:pt>
                <c:pt idx="57">
                  <c:v>0.789740985271711</c:v>
                </c:pt>
                <c:pt idx="58">
                  <c:v>0.609418282548476</c:v>
                </c:pt>
                <c:pt idx="59">
                  <c:v>0.647265429001505</c:v>
                </c:pt>
                <c:pt idx="60">
                  <c:v>0.642272262026612</c:v>
                </c:pt>
                <c:pt idx="61">
                  <c:v>0.615619435258204</c:v>
                </c:pt>
                <c:pt idx="62">
                  <c:v>0.840080971659919</c:v>
                </c:pt>
                <c:pt idx="63">
                  <c:v>0.866181270399197</c:v>
                </c:pt>
                <c:pt idx="64">
                  <c:v>0.813837730214037</c:v>
                </c:pt>
                <c:pt idx="65">
                  <c:v>0.945174894567105</c:v>
                </c:pt>
                <c:pt idx="66">
                  <c:v>0.900923384077864</c:v>
                </c:pt>
                <c:pt idx="67">
                  <c:v>0.674937965260546</c:v>
                </c:pt>
                <c:pt idx="68">
                  <c:v>0.781984657263054</c:v>
                </c:pt>
                <c:pt idx="69">
                  <c:v>0.719178082191781</c:v>
                </c:pt>
                <c:pt idx="70">
                  <c:v>0.651060716898317</c:v>
                </c:pt>
                <c:pt idx="71">
                  <c:v>0.728685936361428</c:v>
                </c:pt>
                <c:pt idx="72">
                  <c:v>0.558185895838525</c:v>
                </c:pt>
                <c:pt idx="73">
                  <c:v>0.8088053425674</c:v>
                </c:pt>
                <c:pt idx="74">
                  <c:v>1.10236220472441</c:v>
                </c:pt>
                <c:pt idx="75">
                  <c:v>0.805270863836017</c:v>
                </c:pt>
                <c:pt idx="76">
                  <c:v>0.866601752677702</c:v>
                </c:pt>
                <c:pt idx="77">
                  <c:v>1.0009765625</c:v>
                </c:pt>
                <c:pt idx="78">
                  <c:v>0.838249754178958</c:v>
                </c:pt>
                <c:pt idx="79">
                  <c:v>1.008074382187424</c:v>
                </c:pt>
                <c:pt idx="80">
                  <c:v>0.882711533772251</c:v>
                </c:pt>
                <c:pt idx="81">
                  <c:v>0.809961315280464</c:v>
                </c:pt>
                <c:pt idx="82">
                  <c:v>0.761836097092045</c:v>
                </c:pt>
                <c:pt idx="83">
                  <c:v>0.667146628269738</c:v>
                </c:pt>
                <c:pt idx="84">
                  <c:v>0.872682323856613</c:v>
                </c:pt>
                <c:pt idx="85">
                  <c:v>0.913767760901519</c:v>
                </c:pt>
                <c:pt idx="86">
                  <c:v>1.02364123811845</c:v>
                </c:pt>
                <c:pt idx="87">
                  <c:v>0.894724045708728</c:v>
                </c:pt>
                <c:pt idx="88">
                  <c:v>1.037644787644788</c:v>
                </c:pt>
                <c:pt idx="89">
                  <c:v>0.946402704007726</c:v>
                </c:pt>
                <c:pt idx="90">
                  <c:v>0.725274725274725</c:v>
                </c:pt>
                <c:pt idx="91">
                  <c:v>1.11756168359942</c:v>
                </c:pt>
                <c:pt idx="92">
                  <c:v>0.820303103199423</c:v>
                </c:pt>
                <c:pt idx="93">
                  <c:v>0.805064500716675</c:v>
                </c:pt>
                <c:pt idx="94">
                  <c:v>0.702213758628898</c:v>
                </c:pt>
                <c:pt idx="95">
                  <c:v>0.743019403691434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5157336"/>
        <c:axId val="2095152616"/>
      </c:lineChart>
      <c:catAx>
        <c:axId val="2095157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095152616"/>
        <c:crosses val="autoZero"/>
        <c:auto val="1"/>
        <c:lblAlgn val="ctr"/>
        <c:lblOffset val="100"/>
        <c:tickLblSkip val="12"/>
        <c:noMultiLvlLbl val="0"/>
      </c:catAx>
      <c:valAx>
        <c:axId val="20951526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095157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889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STARTS!$F$267:$F$362</c:f>
              <c:numCache>
                <c:formatCode>General</c:formatCode>
                <c:ptCount val="96"/>
                <c:pt idx="0">
                  <c:v>2010.0</c:v>
                </c:pt>
                <c:pt idx="1">
                  <c:v>2010.0</c:v>
                </c:pt>
                <c:pt idx="2">
                  <c:v>2010.0</c:v>
                </c:pt>
                <c:pt idx="3">
                  <c:v>2010.0</c:v>
                </c:pt>
                <c:pt idx="4">
                  <c:v>2010.0</c:v>
                </c:pt>
                <c:pt idx="5">
                  <c:v>2010.0</c:v>
                </c:pt>
                <c:pt idx="6">
                  <c:v>2010.0</c:v>
                </c:pt>
                <c:pt idx="7">
                  <c:v>2010.0</c:v>
                </c:pt>
                <c:pt idx="8">
                  <c:v>2010.0</c:v>
                </c:pt>
                <c:pt idx="9">
                  <c:v>2010.0</c:v>
                </c:pt>
                <c:pt idx="10">
                  <c:v>2010.0</c:v>
                </c:pt>
                <c:pt idx="11">
                  <c:v>2010.0</c:v>
                </c:pt>
                <c:pt idx="12">
                  <c:v>2011.0</c:v>
                </c:pt>
                <c:pt idx="13">
                  <c:v>2011.0</c:v>
                </c:pt>
                <c:pt idx="14">
                  <c:v>2011.0</c:v>
                </c:pt>
                <c:pt idx="15">
                  <c:v>2011.0</c:v>
                </c:pt>
                <c:pt idx="16">
                  <c:v>2011.0</c:v>
                </c:pt>
                <c:pt idx="17">
                  <c:v>2011.0</c:v>
                </c:pt>
                <c:pt idx="18">
                  <c:v>2011.0</c:v>
                </c:pt>
                <c:pt idx="19">
                  <c:v>2011.0</c:v>
                </c:pt>
                <c:pt idx="20">
                  <c:v>2011.0</c:v>
                </c:pt>
                <c:pt idx="21">
                  <c:v>2011.0</c:v>
                </c:pt>
                <c:pt idx="22">
                  <c:v>2011.0</c:v>
                </c:pt>
                <c:pt idx="23">
                  <c:v>2011.0</c:v>
                </c:pt>
                <c:pt idx="24">
                  <c:v>2012.0</c:v>
                </c:pt>
                <c:pt idx="25">
                  <c:v>2012.0</c:v>
                </c:pt>
                <c:pt idx="26">
                  <c:v>2012.0</c:v>
                </c:pt>
                <c:pt idx="27">
                  <c:v>2012.0</c:v>
                </c:pt>
                <c:pt idx="28">
                  <c:v>2012.0</c:v>
                </c:pt>
                <c:pt idx="29">
                  <c:v>2012.0</c:v>
                </c:pt>
                <c:pt idx="30">
                  <c:v>2012.0</c:v>
                </c:pt>
                <c:pt idx="31">
                  <c:v>2012.0</c:v>
                </c:pt>
                <c:pt idx="32">
                  <c:v>2012.0</c:v>
                </c:pt>
                <c:pt idx="33">
                  <c:v>2012.0</c:v>
                </c:pt>
                <c:pt idx="34">
                  <c:v>2012.0</c:v>
                </c:pt>
                <c:pt idx="35">
                  <c:v>2012.0</c:v>
                </c:pt>
                <c:pt idx="36">
                  <c:v>2013.0</c:v>
                </c:pt>
                <c:pt idx="37">
                  <c:v>2013.0</c:v>
                </c:pt>
                <c:pt idx="38">
                  <c:v>2013.0</c:v>
                </c:pt>
                <c:pt idx="39">
                  <c:v>2013.0</c:v>
                </c:pt>
                <c:pt idx="40">
                  <c:v>2013.0</c:v>
                </c:pt>
                <c:pt idx="41">
                  <c:v>2013.0</c:v>
                </c:pt>
                <c:pt idx="42">
                  <c:v>2013.0</c:v>
                </c:pt>
                <c:pt idx="43">
                  <c:v>2013.0</c:v>
                </c:pt>
                <c:pt idx="44">
                  <c:v>2013.0</c:v>
                </c:pt>
                <c:pt idx="45">
                  <c:v>2013.0</c:v>
                </c:pt>
                <c:pt idx="46">
                  <c:v>2013.0</c:v>
                </c:pt>
                <c:pt idx="47">
                  <c:v>2013.0</c:v>
                </c:pt>
                <c:pt idx="48">
                  <c:v>2014.0</c:v>
                </c:pt>
                <c:pt idx="49">
                  <c:v>2014.0</c:v>
                </c:pt>
                <c:pt idx="50">
                  <c:v>2014.0</c:v>
                </c:pt>
                <c:pt idx="51">
                  <c:v>2014.0</c:v>
                </c:pt>
                <c:pt idx="52">
                  <c:v>2014.0</c:v>
                </c:pt>
                <c:pt idx="53">
                  <c:v>2014.0</c:v>
                </c:pt>
                <c:pt idx="54">
                  <c:v>2014.0</c:v>
                </c:pt>
                <c:pt idx="55">
                  <c:v>2014.0</c:v>
                </c:pt>
                <c:pt idx="56">
                  <c:v>2014.0</c:v>
                </c:pt>
                <c:pt idx="57">
                  <c:v>2014.0</c:v>
                </c:pt>
                <c:pt idx="58">
                  <c:v>2014.0</c:v>
                </c:pt>
                <c:pt idx="59">
                  <c:v>2014.0</c:v>
                </c:pt>
                <c:pt idx="60">
                  <c:v>2015.0</c:v>
                </c:pt>
                <c:pt idx="61">
                  <c:v>2015.0</c:v>
                </c:pt>
                <c:pt idx="62">
                  <c:v>2015.0</c:v>
                </c:pt>
                <c:pt idx="63">
                  <c:v>2015.0</c:v>
                </c:pt>
                <c:pt idx="64">
                  <c:v>2015.0</c:v>
                </c:pt>
                <c:pt idx="65">
                  <c:v>2015.0</c:v>
                </c:pt>
                <c:pt idx="66">
                  <c:v>2015.0</c:v>
                </c:pt>
                <c:pt idx="67">
                  <c:v>2015.0</c:v>
                </c:pt>
                <c:pt idx="68">
                  <c:v>2015.0</c:v>
                </c:pt>
                <c:pt idx="69">
                  <c:v>2015.0</c:v>
                </c:pt>
                <c:pt idx="70">
                  <c:v>2015.0</c:v>
                </c:pt>
                <c:pt idx="71">
                  <c:v>2015.0</c:v>
                </c:pt>
                <c:pt idx="72">
                  <c:v>2016.0</c:v>
                </c:pt>
                <c:pt idx="73">
                  <c:v>2016.0</c:v>
                </c:pt>
                <c:pt idx="74">
                  <c:v>2016.0</c:v>
                </c:pt>
                <c:pt idx="75">
                  <c:v>2016.0</c:v>
                </c:pt>
                <c:pt idx="76">
                  <c:v>2016.0</c:v>
                </c:pt>
                <c:pt idx="77">
                  <c:v>2016.0</c:v>
                </c:pt>
                <c:pt idx="78">
                  <c:v>2016.0</c:v>
                </c:pt>
                <c:pt idx="79">
                  <c:v>2016.0</c:v>
                </c:pt>
                <c:pt idx="80">
                  <c:v>2016.0</c:v>
                </c:pt>
                <c:pt idx="81">
                  <c:v>2016.0</c:v>
                </c:pt>
                <c:pt idx="82">
                  <c:v>2016.0</c:v>
                </c:pt>
                <c:pt idx="83">
                  <c:v>2016.0</c:v>
                </c:pt>
                <c:pt idx="84">
                  <c:v>2017.0</c:v>
                </c:pt>
                <c:pt idx="85">
                  <c:v>2017.0</c:v>
                </c:pt>
                <c:pt idx="86">
                  <c:v>2017.0</c:v>
                </c:pt>
                <c:pt idx="87">
                  <c:v>2017.0</c:v>
                </c:pt>
                <c:pt idx="88">
                  <c:v>2017.0</c:v>
                </c:pt>
                <c:pt idx="89">
                  <c:v>2017.0</c:v>
                </c:pt>
                <c:pt idx="90">
                  <c:v>2017.0</c:v>
                </c:pt>
                <c:pt idx="91">
                  <c:v>2017.0</c:v>
                </c:pt>
                <c:pt idx="92">
                  <c:v>2017.0</c:v>
                </c:pt>
                <c:pt idx="93">
                  <c:v>2017.0</c:v>
                </c:pt>
                <c:pt idx="94">
                  <c:v>2017.0</c:v>
                </c:pt>
                <c:pt idx="95">
                  <c:v>2017.0</c:v>
                </c:pt>
              </c:numCache>
            </c:numRef>
          </c:cat>
          <c:val>
            <c:numRef>
              <c:f>STARTS!$K$267:$K$362</c:f>
              <c:numCache>
                <c:formatCode>0.0</c:formatCode>
                <c:ptCount val="96"/>
                <c:pt idx="0">
                  <c:v>0.811490125673249</c:v>
                </c:pt>
                <c:pt idx="1">
                  <c:v>0.950679056468906</c:v>
                </c:pt>
                <c:pt idx="2">
                  <c:v>1.309103740296401</c:v>
                </c:pt>
                <c:pt idx="3">
                  <c:v>0.854849965108165</c:v>
                </c:pt>
                <c:pt idx="4">
                  <c:v>0.777969018932874</c:v>
                </c:pt>
                <c:pt idx="5">
                  <c:v>0.791193670450636</c:v>
                </c:pt>
                <c:pt idx="6">
                  <c:v>0.860513532269257</c:v>
                </c:pt>
                <c:pt idx="7">
                  <c:v>0.669906282540784</c:v>
                </c:pt>
                <c:pt idx="8">
                  <c:v>0.580465762947515</c:v>
                </c:pt>
                <c:pt idx="9">
                  <c:v>0.64327485380117</c:v>
                </c:pt>
                <c:pt idx="10">
                  <c:v>0.585015395141977</c:v>
                </c:pt>
                <c:pt idx="11">
                  <c:v>0.626069107081765</c:v>
                </c:pt>
                <c:pt idx="12">
                  <c:v>0.718999652657173</c:v>
                </c:pt>
                <c:pt idx="13">
                  <c:v>0.697754749568221</c:v>
                </c:pt>
                <c:pt idx="14">
                  <c:v>0.872689938398357</c:v>
                </c:pt>
                <c:pt idx="15">
                  <c:v>0.836424957841484</c:v>
                </c:pt>
                <c:pt idx="16">
                  <c:v>0.847003682624707</c:v>
                </c:pt>
                <c:pt idx="17">
                  <c:v>0.726968174204355</c:v>
                </c:pt>
                <c:pt idx="18">
                  <c:v>0.721267273340074</c:v>
                </c:pt>
                <c:pt idx="19">
                  <c:v>0.971987850151873</c:v>
                </c:pt>
                <c:pt idx="20">
                  <c:v>0.717413270461435</c:v>
                </c:pt>
                <c:pt idx="21">
                  <c:v>0.60738255033557</c:v>
                </c:pt>
                <c:pt idx="22">
                  <c:v>0.594721015703308</c:v>
                </c:pt>
                <c:pt idx="23">
                  <c:v>0.601001669449082</c:v>
                </c:pt>
                <c:pt idx="24">
                  <c:v>0.855886332882273</c:v>
                </c:pt>
                <c:pt idx="25">
                  <c:v>0.762796922047508</c:v>
                </c:pt>
                <c:pt idx="26">
                  <c:v>0.969877523998676</c:v>
                </c:pt>
                <c:pt idx="27">
                  <c:v>0.973220117570216</c:v>
                </c:pt>
                <c:pt idx="28">
                  <c:v>0.874512353706112</c:v>
                </c:pt>
                <c:pt idx="29">
                  <c:v>0.999675430055177</c:v>
                </c:pt>
                <c:pt idx="30">
                  <c:v>0.937090432503277</c:v>
                </c:pt>
                <c:pt idx="31">
                  <c:v>0.909980430528376</c:v>
                </c:pt>
                <c:pt idx="32">
                  <c:v>0.835509138381201</c:v>
                </c:pt>
                <c:pt idx="33">
                  <c:v>0.969105691056911</c:v>
                </c:pt>
                <c:pt idx="34">
                  <c:v>0.812982005141388</c:v>
                </c:pt>
                <c:pt idx="35">
                  <c:v>0.687540348612008</c:v>
                </c:pt>
                <c:pt idx="36">
                  <c:v>0.963378422962718</c:v>
                </c:pt>
                <c:pt idx="37">
                  <c:v>1.027823240589189</c:v>
                </c:pt>
                <c:pt idx="38">
                  <c:v>0.993829165313413</c:v>
                </c:pt>
                <c:pt idx="39">
                  <c:v>1.031491002570694</c:v>
                </c:pt>
                <c:pt idx="40">
                  <c:v>1.258785942492013</c:v>
                </c:pt>
                <c:pt idx="41">
                  <c:v>1.084950684059815</c:v>
                </c:pt>
                <c:pt idx="42">
                  <c:v>1.066411238825032</c:v>
                </c:pt>
                <c:pt idx="43">
                  <c:v>0.93312101910828</c:v>
                </c:pt>
                <c:pt idx="44">
                  <c:v>1.057998725302741</c:v>
                </c:pt>
                <c:pt idx="45">
                  <c:v>0.989220038046925</c:v>
                </c:pt>
                <c:pt idx="46">
                  <c:v>0.788643533123028</c:v>
                </c:pt>
                <c:pt idx="47">
                  <c:v>0.712259691144028</c:v>
                </c:pt>
                <c:pt idx="48">
                  <c:v>1.013187520102927</c:v>
                </c:pt>
                <c:pt idx="49">
                  <c:v>0.841568377430666</c:v>
                </c:pt>
                <c:pt idx="50">
                  <c:v>1.086544535691724</c:v>
                </c:pt>
                <c:pt idx="51">
                  <c:v>1.076970825574178</c:v>
                </c:pt>
                <c:pt idx="52">
                  <c:v>1.064287911411873</c:v>
                </c:pt>
                <c:pt idx="53">
                  <c:v>1.294189978481402</c:v>
                </c:pt>
                <c:pt idx="54">
                  <c:v>1.227906976744186</c:v>
                </c:pt>
                <c:pt idx="55">
                  <c:v>1.20679012345679</c:v>
                </c:pt>
                <c:pt idx="56">
                  <c:v>1.175925925925926</c:v>
                </c:pt>
                <c:pt idx="57">
                  <c:v>1.207847946045371</c:v>
                </c:pt>
                <c:pt idx="58">
                  <c:v>0.734084678647578</c:v>
                </c:pt>
                <c:pt idx="59">
                  <c:v>0.947015834348356</c:v>
                </c:pt>
                <c:pt idx="60">
                  <c:v>1.035658914728682</c:v>
                </c:pt>
                <c:pt idx="61">
                  <c:v>0.95852534562212</c:v>
                </c:pt>
                <c:pt idx="62">
                  <c:v>1.267862572210398</c:v>
                </c:pt>
                <c:pt idx="63">
                  <c:v>1.363636363636364</c:v>
                </c:pt>
                <c:pt idx="64">
                  <c:v>1.277546158427636</c:v>
                </c:pt>
                <c:pt idx="65">
                  <c:v>1.49880810488677</c:v>
                </c:pt>
                <c:pt idx="66">
                  <c:v>1.097197376267144</c:v>
                </c:pt>
                <c:pt idx="67">
                  <c:v>1.095931095931096</c:v>
                </c:pt>
                <c:pt idx="68">
                  <c:v>1.244776119402985</c:v>
                </c:pt>
                <c:pt idx="69">
                  <c:v>0.922759433962264</c:v>
                </c:pt>
                <c:pt idx="70">
                  <c:v>0.97953216374269</c:v>
                </c:pt>
                <c:pt idx="71">
                  <c:v>1.007025761124122</c:v>
                </c:pt>
                <c:pt idx="72">
                  <c:v>1.150178784266984</c:v>
                </c:pt>
                <c:pt idx="73">
                  <c:v>0.972509606857818</c:v>
                </c:pt>
                <c:pt idx="74">
                  <c:v>1.496039894397184</c:v>
                </c:pt>
                <c:pt idx="75">
                  <c:v>1.208791208791209</c:v>
                </c:pt>
                <c:pt idx="76">
                  <c:v>1.294591484464902</c:v>
                </c:pt>
                <c:pt idx="77">
                  <c:v>1.311334289813486</c:v>
                </c:pt>
                <c:pt idx="78">
                  <c:v>1.098680436029833</c:v>
                </c:pt>
                <c:pt idx="79">
                  <c:v>1.167673281564567</c:v>
                </c:pt>
                <c:pt idx="80">
                  <c:v>1.212295317437518</c:v>
                </c:pt>
                <c:pt idx="81">
                  <c:v>0.921354764638347</c:v>
                </c:pt>
                <c:pt idx="82">
                  <c:v>0.900568181818182</c:v>
                </c:pt>
                <c:pt idx="83">
                  <c:v>1.125921724333522</c:v>
                </c:pt>
                <c:pt idx="84">
                  <c:v>1.109829922167772</c:v>
                </c:pt>
                <c:pt idx="85">
                  <c:v>1.022922636103152</c:v>
                </c:pt>
                <c:pt idx="86">
                  <c:v>1.377449588185174</c:v>
                </c:pt>
                <c:pt idx="87">
                  <c:v>1.143911439114391</c:v>
                </c:pt>
                <c:pt idx="88">
                  <c:v>1.341222879684418</c:v>
                </c:pt>
                <c:pt idx="89">
                  <c:v>1.278153153153153</c:v>
                </c:pt>
                <c:pt idx="90">
                  <c:v>1.155367231638418</c:v>
                </c:pt>
                <c:pt idx="91">
                  <c:v>1.343325791855203</c:v>
                </c:pt>
                <c:pt idx="92">
                  <c:v>0.908833522083805</c:v>
                </c:pt>
                <c:pt idx="93">
                  <c:v>1.214586255259467</c:v>
                </c:pt>
                <c:pt idx="94">
                  <c:v>1.124408572223768</c:v>
                </c:pt>
                <c:pt idx="95">
                  <c:v>1.002233389168063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881688"/>
        <c:axId val="2121946376"/>
      </c:lineChart>
      <c:catAx>
        <c:axId val="2121881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21946376"/>
        <c:crosses val="autoZero"/>
        <c:auto val="1"/>
        <c:lblAlgn val="ctr"/>
        <c:lblOffset val="100"/>
        <c:tickLblSkip val="12"/>
        <c:noMultiLvlLbl val="0"/>
      </c:catAx>
      <c:valAx>
        <c:axId val="2121946376"/>
        <c:scaling>
          <c:orientation val="minMax"/>
          <c:min val="0.4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21881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889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STARTS!$F$267:$F$362</c:f>
              <c:numCache>
                <c:formatCode>General</c:formatCode>
                <c:ptCount val="96"/>
                <c:pt idx="0">
                  <c:v>2010.0</c:v>
                </c:pt>
                <c:pt idx="1">
                  <c:v>2010.0</c:v>
                </c:pt>
                <c:pt idx="2">
                  <c:v>2010.0</c:v>
                </c:pt>
                <c:pt idx="3">
                  <c:v>2010.0</c:v>
                </c:pt>
                <c:pt idx="4">
                  <c:v>2010.0</c:v>
                </c:pt>
                <c:pt idx="5">
                  <c:v>2010.0</c:v>
                </c:pt>
                <c:pt idx="6">
                  <c:v>2010.0</c:v>
                </c:pt>
                <c:pt idx="7">
                  <c:v>2010.0</c:v>
                </c:pt>
                <c:pt idx="8">
                  <c:v>2010.0</c:v>
                </c:pt>
                <c:pt idx="9">
                  <c:v>2010.0</c:v>
                </c:pt>
                <c:pt idx="10">
                  <c:v>2010.0</c:v>
                </c:pt>
                <c:pt idx="11">
                  <c:v>2010.0</c:v>
                </c:pt>
                <c:pt idx="12">
                  <c:v>2011.0</c:v>
                </c:pt>
                <c:pt idx="13">
                  <c:v>2011.0</c:v>
                </c:pt>
                <c:pt idx="14">
                  <c:v>2011.0</c:v>
                </c:pt>
                <c:pt idx="15">
                  <c:v>2011.0</c:v>
                </c:pt>
                <c:pt idx="16">
                  <c:v>2011.0</c:v>
                </c:pt>
                <c:pt idx="17">
                  <c:v>2011.0</c:v>
                </c:pt>
                <c:pt idx="18">
                  <c:v>2011.0</c:v>
                </c:pt>
                <c:pt idx="19">
                  <c:v>2011.0</c:v>
                </c:pt>
                <c:pt idx="20">
                  <c:v>2011.0</c:v>
                </c:pt>
                <c:pt idx="21">
                  <c:v>2011.0</c:v>
                </c:pt>
                <c:pt idx="22">
                  <c:v>2011.0</c:v>
                </c:pt>
                <c:pt idx="23">
                  <c:v>2011.0</c:v>
                </c:pt>
                <c:pt idx="24">
                  <c:v>2012.0</c:v>
                </c:pt>
                <c:pt idx="25">
                  <c:v>2012.0</c:v>
                </c:pt>
                <c:pt idx="26">
                  <c:v>2012.0</c:v>
                </c:pt>
                <c:pt idx="27">
                  <c:v>2012.0</c:v>
                </c:pt>
                <c:pt idx="28">
                  <c:v>2012.0</c:v>
                </c:pt>
                <c:pt idx="29">
                  <c:v>2012.0</c:v>
                </c:pt>
                <c:pt idx="30">
                  <c:v>2012.0</c:v>
                </c:pt>
                <c:pt idx="31">
                  <c:v>2012.0</c:v>
                </c:pt>
                <c:pt idx="32">
                  <c:v>2012.0</c:v>
                </c:pt>
                <c:pt idx="33">
                  <c:v>2012.0</c:v>
                </c:pt>
                <c:pt idx="34">
                  <c:v>2012.0</c:v>
                </c:pt>
                <c:pt idx="35">
                  <c:v>2012.0</c:v>
                </c:pt>
                <c:pt idx="36">
                  <c:v>2013.0</c:v>
                </c:pt>
                <c:pt idx="37">
                  <c:v>2013.0</c:v>
                </c:pt>
                <c:pt idx="38">
                  <c:v>2013.0</c:v>
                </c:pt>
                <c:pt idx="39">
                  <c:v>2013.0</c:v>
                </c:pt>
                <c:pt idx="40">
                  <c:v>2013.0</c:v>
                </c:pt>
                <c:pt idx="41">
                  <c:v>2013.0</c:v>
                </c:pt>
                <c:pt idx="42">
                  <c:v>2013.0</c:v>
                </c:pt>
                <c:pt idx="43">
                  <c:v>2013.0</c:v>
                </c:pt>
                <c:pt idx="44">
                  <c:v>2013.0</c:v>
                </c:pt>
                <c:pt idx="45">
                  <c:v>2013.0</c:v>
                </c:pt>
                <c:pt idx="46">
                  <c:v>2013.0</c:v>
                </c:pt>
                <c:pt idx="47">
                  <c:v>2013.0</c:v>
                </c:pt>
                <c:pt idx="48">
                  <c:v>2014.0</c:v>
                </c:pt>
                <c:pt idx="49">
                  <c:v>2014.0</c:v>
                </c:pt>
                <c:pt idx="50">
                  <c:v>2014.0</c:v>
                </c:pt>
                <c:pt idx="51">
                  <c:v>2014.0</c:v>
                </c:pt>
                <c:pt idx="52">
                  <c:v>2014.0</c:v>
                </c:pt>
                <c:pt idx="53">
                  <c:v>2014.0</c:v>
                </c:pt>
                <c:pt idx="54">
                  <c:v>2014.0</c:v>
                </c:pt>
                <c:pt idx="55">
                  <c:v>2014.0</c:v>
                </c:pt>
                <c:pt idx="56">
                  <c:v>2014.0</c:v>
                </c:pt>
                <c:pt idx="57">
                  <c:v>2014.0</c:v>
                </c:pt>
                <c:pt idx="58">
                  <c:v>2014.0</c:v>
                </c:pt>
                <c:pt idx="59">
                  <c:v>2014.0</c:v>
                </c:pt>
                <c:pt idx="60">
                  <c:v>2015.0</c:v>
                </c:pt>
                <c:pt idx="61">
                  <c:v>2015.0</c:v>
                </c:pt>
                <c:pt idx="62">
                  <c:v>2015.0</c:v>
                </c:pt>
                <c:pt idx="63">
                  <c:v>2015.0</c:v>
                </c:pt>
                <c:pt idx="64">
                  <c:v>2015.0</c:v>
                </c:pt>
                <c:pt idx="65">
                  <c:v>2015.0</c:v>
                </c:pt>
                <c:pt idx="66">
                  <c:v>2015.0</c:v>
                </c:pt>
                <c:pt idx="67">
                  <c:v>2015.0</c:v>
                </c:pt>
                <c:pt idx="68">
                  <c:v>2015.0</c:v>
                </c:pt>
                <c:pt idx="69">
                  <c:v>2015.0</c:v>
                </c:pt>
                <c:pt idx="70">
                  <c:v>2015.0</c:v>
                </c:pt>
                <c:pt idx="71">
                  <c:v>2015.0</c:v>
                </c:pt>
                <c:pt idx="72">
                  <c:v>2016.0</c:v>
                </c:pt>
                <c:pt idx="73">
                  <c:v>2016.0</c:v>
                </c:pt>
                <c:pt idx="74">
                  <c:v>2016.0</c:v>
                </c:pt>
                <c:pt idx="75">
                  <c:v>2016.0</c:v>
                </c:pt>
                <c:pt idx="76">
                  <c:v>2016.0</c:v>
                </c:pt>
                <c:pt idx="77">
                  <c:v>2016.0</c:v>
                </c:pt>
                <c:pt idx="78">
                  <c:v>2016.0</c:v>
                </c:pt>
                <c:pt idx="79">
                  <c:v>2016.0</c:v>
                </c:pt>
                <c:pt idx="80">
                  <c:v>2016.0</c:v>
                </c:pt>
                <c:pt idx="81">
                  <c:v>2016.0</c:v>
                </c:pt>
                <c:pt idx="82">
                  <c:v>2016.0</c:v>
                </c:pt>
                <c:pt idx="83">
                  <c:v>2016.0</c:v>
                </c:pt>
                <c:pt idx="84">
                  <c:v>2017.0</c:v>
                </c:pt>
                <c:pt idx="85">
                  <c:v>2017.0</c:v>
                </c:pt>
                <c:pt idx="86">
                  <c:v>2017.0</c:v>
                </c:pt>
                <c:pt idx="87">
                  <c:v>2017.0</c:v>
                </c:pt>
                <c:pt idx="88">
                  <c:v>2017.0</c:v>
                </c:pt>
                <c:pt idx="89">
                  <c:v>2017.0</c:v>
                </c:pt>
                <c:pt idx="90">
                  <c:v>2017.0</c:v>
                </c:pt>
                <c:pt idx="91">
                  <c:v>2017.0</c:v>
                </c:pt>
                <c:pt idx="92">
                  <c:v>2017.0</c:v>
                </c:pt>
                <c:pt idx="93">
                  <c:v>2017.0</c:v>
                </c:pt>
                <c:pt idx="94">
                  <c:v>2017.0</c:v>
                </c:pt>
                <c:pt idx="95">
                  <c:v>2017.0</c:v>
                </c:pt>
              </c:numCache>
            </c:numRef>
          </c:cat>
          <c:val>
            <c:numRef>
              <c:f>STARTS!$L$267:$L$362</c:f>
              <c:numCache>
                <c:formatCode>0.0</c:formatCode>
                <c:ptCount val="96"/>
                <c:pt idx="0">
                  <c:v>0.628104002337131</c:v>
                </c:pt>
                <c:pt idx="1">
                  <c:v>0.741279069767442</c:v>
                </c:pt>
                <c:pt idx="2">
                  <c:v>0.926193921852388</c:v>
                </c:pt>
                <c:pt idx="3">
                  <c:v>0.780305211632594</c:v>
                </c:pt>
                <c:pt idx="4">
                  <c:v>0.618379616375608</c:v>
                </c:pt>
                <c:pt idx="5">
                  <c:v>0.65823512503593</c:v>
                </c:pt>
                <c:pt idx="6">
                  <c:v>0.622998544395924</c:v>
                </c:pt>
                <c:pt idx="7">
                  <c:v>0.581395348837209</c:v>
                </c:pt>
                <c:pt idx="8">
                  <c:v>0.518690234714575</c:v>
                </c:pt>
                <c:pt idx="9">
                  <c:v>0.473865594485928</c:v>
                </c:pt>
                <c:pt idx="10">
                  <c:v>0.42346208869814</c:v>
                </c:pt>
                <c:pt idx="11">
                  <c:v>0.445146467547387</c:v>
                </c:pt>
                <c:pt idx="12">
                  <c:v>0.467922307239553</c:v>
                </c:pt>
                <c:pt idx="13">
                  <c:v>0.479930191972077</c:v>
                </c:pt>
                <c:pt idx="14">
                  <c:v>0.659340659340659</c:v>
                </c:pt>
                <c:pt idx="15">
                  <c:v>0.558579203666571</c:v>
                </c:pt>
                <c:pt idx="16">
                  <c:v>0.714898484415213</c:v>
                </c:pt>
                <c:pt idx="17">
                  <c:v>0.734998564455929</c:v>
                </c:pt>
                <c:pt idx="18">
                  <c:v>0.583284968078932</c:v>
                </c:pt>
                <c:pt idx="19">
                  <c:v>0.696402877697842</c:v>
                </c:pt>
                <c:pt idx="20">
                  <c:v>0.515611572615296</c:v>
                </c:pt>
                <c:pt idx="21">
                  <c:v>0.469550369948776</c:v>
                </c:pt>
                <c:pt idx="22">
                  <c:v>0.532694475760992</c:v>
                </c:pt>
                <c:pt idx="23">
                  <c:v>0.455568053993251</c:v>
                </c:pt>
                <c:pt idx="24">
                  <c:v>0.560480411781527</c:v>
                </c:pt>
                <c:pt idx="25">
                  <c:v>0.614159795280068</c:v>
                </c:pt>
                <c:pt idx="26">
                  <c:v>0.669869983041266</c:v>
                </c:pt>
                <c:pt idx="27">
                  <c:v>0.652726758971461</c:v>
                </c:pt>
                <c:pt idx="28">
                  <c:v>0.727937043282743</c:v>
                </c:pt>
                <c:pt idx="29">
                  <c:v>0.823463056965595</c:v>
                </c:pt>
                <c:pt idx="30">
                  <c:v>0.709219858156028</c:v>
                </c:pt>
                <c:pt idx="31">
                  <c:v>0.71830985915493</c:v>
                </c:pt>
                <c:pt idx="32">
                  <c:v>0.5890603085554</c:v>
                </c:pt>
                <c:pt idx="33">
                  <c:v>0.687447815196215</c:v>
                </c:pt>
                <c:pt idx="34">
                  <c:v>0.603165938864629</c:v>
                </c:pt>
                <c:pt idx="35">
                  <c:v>0.515970515970516</c:v>
                </c:pt>
                <c:pt idx="36">
                  <c:v>0.666479190101237</c:v>
                </c:pt>
                <c:pt idx="37">
                  <c:v>0.714684533780011</c:v>
                </c:pt>
                <c:pt idx="38">
                  <c:v>0.789766407119021</c:v>
                </c:pt>
                <c:pt idx="39">
                  <c:v>0.860215053763441</c:v>
                </c:pt>
                <c:pt idx="40">
                  <c:v>0.980230642504119</c:v>
                </c:pt>
                <c:pt idx="41">
                  <c:v>0.822749861954721</c:v>
                </c:pt>
                <c:pt idx="42">
                  <c:v>0.788013318534961</c:v>
                </c:pt>
                <c:pt idx="43">
                  <c:v>0.719424460431655</c:v>
                </c:pt>
                <c:pt idx="44">
                  <c:v>0.716238381629306</c:v>
                </c:pt>
                <c:pt idx="45">
                  <c:v>0.730581205866377</c:v>
                </c:pt>
                <c:pt idx="46">
                  <c:v>0.602184918731681</c:v>
                </c:pt>
                <c:pt idx="47">
                  <c:v>0.552897395002658</c:v>
                </c:pt>
                <c:pt idx="48">
                  <c:v>0.601687993465832</c:v>
                </c:pt>
                <c:pt idx="49">
                  <c:v>0.697737803216135</c:v>
                </c:pt>
                <c:pt idx="50">
                  <c:v>0.780199085283831</c:v>
                </c:pt>
                <c:pt idx="51">
                  <c:v>0.786937901498929</c:v>
                </c:pt>
                <c:pt idx="52">
                  <c:v>0.778459077579312</c:v>
                </c:pt>
                <c:pt idx="53">
                  <c:v>0.865358774522978</c:v>
                </c:pt>
                <c:pt idx="54">
                  <c:v>0.84617464179508</c:v>
                </c:pt>
                <c:pt idx="55">
                  <c:v>0.741434689507495</c:v>
                </c:pt>
                <c:pt idx="56">
                  <c:v>0.729111229377328</c:v>
                </c:pt>
                <c:pt idx="57">
                  <c:v>0.752433570113128</c:v>
                </c:pt>
                <c:pt idx="58">
                  <c:v>0.549649987036557</c:v>
                </c:pt>
                <c:pt idx="59">
                  <c:v>0.656839927592449</c:v>
                </c:pt>
                <c:pt idx="60">
                  <c:v>0.665605940068947</c:v>
                </c:pt>
                <c:pt idx="61">
                  <c:v>0.71898867526995</c:v>
                </c:pt>
                <c:pt idx="62">
                  <c:v>0.824579831932773</c:v>
                </c:pt>
                <c:pt idx="63">
                  <c:v>0.817873007577737</c:v>
                </c:pt>
                <c:pt idx="64">
                  <c:v>0.981563230329784</c:v>
                </c:pt>
                <c:pt idx="65">
                  <c:v>0.868318122555411</c:v>
                </c:pt>
                <c:pt idx="66">
                  <c:v>0.98116169544741</c:v>
                </c:pt>
                <c:pt idx="67">
                  <c:v>0.829864724245578</c:v>
                </c:pt>
                <c:pt idx="68">
                  <c:v>0.776774193548387</c:v>
                </c:pt>
                <c:pt idx="69">
                  <c:v>0.784564272936366</c:v>
                </c:pt>
                <c:pt idx="70">
                  <c:v>0.594458438287154</c:v>
                </c:pt>
                <c:pt idx="71">
                  <c:v>0.660140562248996</c:v>
                </c:pt>
                <c:pt idx="72">
                  <c:v>0.675465838509317</c:v>
                </c:pt>
                <c:pt idx="73">
                  <c:v>0.713735558408216</c:v>
                </c:pt>
                <c:pt idx="74">
                  <c:v>0.858534085084572</c:v>
                </c:pt>
                <c:pt idx="75">
                  <c:v>0.938453713123093</c:v>
                </c:pt>
                <c:pt idx="76">
                  <c:v>0.947075208913649</c:v>
                </c:pt>
                <c:pt idx="77">
                  <c:v>0.908163265306122</c:v>
                </c:pt>
                <c:pt idx="78">
                  <c:v>0.821219076766131</c:v>
                </c:pt>
                <c:pt idx="79">
                  <c:v>0.976105744789019</c:v>
                </c:pt>
                <c:pt idx="80">
                  <c:v>0.791403286978508</c:v>
                </c:pt>
                <c:pt idx="81">
                  <c:v>0.855046799898811</c:v>
                </c:pt>
                <c:pt idx="82">
                  <c:v>0.708720784116612</c:v>
                </c:pt>
                <c:pt idx="83">
                  <c:v>0.773869346733668</c:v>
                </c:pt>
                <c:pt idx="84">
                  <c:v>0.78125</c:v>
                </c:pt>
                <c:pt idx="85">
                  <c:v>0.839249492900609</c:v>
                </c:pt>
                <c:pt idx="86">
                  <c:v>1.1038140944683</c:v>
                </c:pt>
                <c:pt idx="87">
                  <c:v>0.886649874055416</c:v>
                </c:pt>
                <c:pt idx="88">
                  <c:v>0.971943887775551</c:v>
                </c:pt>
                <c:pt idx="89">
                  <c:v>1.016821491338187</c:v>
                </c:pt>
                <c:pt idx="90">
                  <c:v>0.909319266515951</c:v>
                </c:pt>
                <c:pt idx="91">
                  <c:v>1.012914661939732</c:v>
                </c:pt>
                <c:pt idx="92">
                  <c:v>0.849128127369219</c:v>
                </c:pt>
                <c:pt idx="93">
                  <c:v>0.894064613072877</c:v>
                </c:pt>
                <c:pt idx="94">
                  <c:v>0.764426679990007</c:v>
                </c:pt>
                <c:pt idx="95">
                  <c:v>0.646940822467402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389896"/>
        <c:axId val="2095094200"/>
      </c:lineChart>
      <c:catAx>
        <c:axId val="2094389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095094200"/>
        <c:crosses val="autoZero"/>
        <c:auto val="1"/>
        <c:lblAlgn val="ctr"/>
        <c:lblOffset val="100"/>
        <c:tickLblSkip val="12"/>
        <c:noMultiLvlLbl val="0"/>
      </c:catAx>
      <c:valAx>
        <c:axId val="20950942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094389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Sheet1!$A$2:$A$34</c:f>
              <c:strCache>
                <c:ptCount val="33"/>
                <c:pt idx="0">
                  <c:v>q110</c:v>
                </c:pt>
                <c:pt idx="1">
                  <c:v>q210</c:v>
                </c:pt>
                <c:pt idx="2">
                  <c:v>q310</c:v>
                </c:pt>
                <c:pt idx="3">
                  <c:v>q410</c:v>
                </c:pt>
                <c:pt idx="4">
                  <c:v>q111</c:v>
                </c:pt>
                <c:pt idx="5">
                  <c:v>q211</c:v>
                </c:pt>
                <c:pt idx="6">
                  <c:v>q311</c:v>
                </c:pt>
                <c:pt idx="7">
                  <c:v>q411</c:v>
                </c:pt>
                <c:pt idx="8">
                  <c:v>q112</c:v>
                </c:pt>
                <c:pt idx="9">
                  <c:v>q212</c:v>
                </c:pt>
                <c:pt idx="10">
                  <c:v>q312</c:v>
                </c:pt>
                <c:pt idx="11">
                  <c:v>q412</c:v>
                </c:pt>
                <c:pt idx="12">
                  <c:v>q113</c:v>
                </c:pt>
                <c:pt idx="13">
                  <c:v>q213</c:v>
                </c:pt>
                <c:pt idx="14">
                  <c:v>q313</c:v>
                </c:pt>
                <c:pt idx="15">
                  <c:v>q413</c:v>
                </c:pt>
                <c:pt idx="16">
                  <c:v>q114</c:v>
                </c:pt>
                <c:pt idx="17">
                  <c:v>q214</c:v>
                </c:pt>
                <c:pt idx="18">
                  <c:v>q314</c:v>
                </c:pt>
                <c:pt idx="19">
                  <c:v>q414</c:v>
                </c:pt>
                <c:pt idx="20">
                  <c:v>q115</c:v>
                </c:pt>
                <c:pt idx="21">
                  <c:v>q215</c:v>
                </c:pt>
                <c:pt idx="22">
                  <c:v>q315</c:v>
                </c:pt>
                <c:pt idx="23">
                  <c:v>q415</c:v>
                </c:pt>
                <c:pt idx="24">
                  <c:v>q116</c:v>
                </c:pt>
                <c:pt idx="25">
                  <c:v>q216</c:v>
                </c:pt>
                <c:pt idx="26">
                  <c:v>q316</c:v>
                </c:pt>
                <c:pt idx="27">
                  <c:v>q416</c:v>
                </c:pt>
                <c:pt idx="28">
                  <c:v>q117</c:v>
                </c:pt>
                <c:pt idx="29">
                  <c:v>q217</c:v>
                </c:pt>
                <c:pt idx="30">
                  <c:v>q317</c:v>
                </c:pt>
                <c:pt idx="31">
                  <c:v>q417</c:v>
                </c:pt>
                <c:pt idx="32">
                  <c:v>q118</c:v>
                </c:pt>
              </c:strCache>
            </c:strRef>
          </c:cat>
          <c:val>
            <c:numRef>
              <c:f>Sheet1!$C$2:$C$34</c:f>
              <c:numCache>
                <c:formatCode>0.0%</c:formatCode>
                <c:ptCount val="33"/>
                <c:pt idx="0">
                  <c:v>0.017</c:v>
                </c:pt>
                <c:pt idx="1">
                  <c:v>0.039</c:v>
                </c:pt>
                <c:pt idx="2">
                  <c:v>0.027</c:v>
                </c:pt>
                <c:pt idx="3">
                  <c:v>0.025</c:v>
                </c:pt>
                <c:pt idx="4">
                  <c:v>-0.015</c:v>
                </c:pt>
                <c:pt idx="5">
                  <c:v>0.029</c:v>
                </c:pt>
                <c:pt idx="6">
                  <c:v>0.008</c:v>
                </c:pt>
                <c:pt idx="7">
                  <c:v>0.046</c:v>
                </c:pt>
                <c:pt idx="8">
                  <c:v>0.027</c:v>
                </c:pt>
                <c:pt idx="9">
                  <c:v>0.019</c:v>
                </c:pt>
                <c:pt idx="10">
                  <c:v>0.005</c:v>
                </c:pt>
                <c:pt idx="11">
                  <c:v>0.001</c:v>
                </c:pt>
                <c:pt idx="12">
                  <c:v>0.028</c:v>
                </c:pt>
                <c:pt idx="13">
                  <c:v>0.008</c:v>
                </c:pt>
                <c:pt idx="14">
                  <c:v>0.031</c:v>
                </c:pt>
                <c:pt idx="15">
                  <c:v>0.04</c:v>
                </c:pt>
                <c:pt idx="16">
                  <c:v>-0.009</c:v>
                </c:pt>
                <c:pt idx="17">
                  <c:v>0.046</c:v>
                </c:pt>
                <c:pt idx="18">
                  <c:v>0.052</c:v>
                </c:pt>
                <c:pt idx="19">
                  <c:v>0.02</c:v>
                </c:pt>
                <c:pt idx="20">
                  <c:v>0.032</c:v>
                </c:pt>
                <c:pt idx="21">
                  <c:v>0.027</c:v>
                </c:pt>
                <c:pt idx="22">
                  <c:v>0.016</c:v>
                </c:pt>
                <c:pt idx="23">
                  <c:v>0.005</c:v>
                </c:pt>
                <c:pt idx="24">
                  <c:v>0.006</c:v>
                </c:pt>
                <c:pt idx="25">
                  <c:v>0.022</c:v>
                </c:pt>
                <c:pt idx="26">
                  <c:v>0.028</c:v>
                </c:pt>
                <c:pt idx="27">
                  <c:v>0.018</c:v>
                </c:pt>
                <c:pt idx="28">
                  <c:v>0.012</c:v>
                </c:pt>
                <c:pt idx="29">
                  <c:v>0.031</c:v>
                </c:pt>
                <c:pt idx="30">
                  <c:v>0.032</c:v>
                </c:pt>
                <c:pt idx="31">
                  <c:v>0.029</c:v>
                </c:pt>
                <c:pt idx="32">
                  <c:v>0.023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7889832"/>
        <c:axId val="-2135667720"/>
        <c:axId val="0"/>
      </c:bar3DChart>
      <c:catAx>
        <c:axId val="211788983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400" b="1"/>
            </a:pPr>
            <a:endParaRPr lang="en-US"/>
          </a:p>
        </c:txPr>
        <c:crossAx val="-2135667720"/>
        <c:crosses val="autoZero"/>
        <c:auto val="1"/>
        <c:lblAlgn val="ctr"/>
        <c:lblOffset val="100"/>
        <c:noMultiLvlLbl val="0"/>
      </c:catAx>
      <c:valAx>
        <c:axId val="-213566772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17889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</c:spPr>
          </c:dPt>
          <c:dLbls>
            <c:dLbl>
              <c:idx val="0"/>
              <c:layout>
                <c:manualLayout>
                  <c:x val="0.0201817652869778"/>
                  <c:y val="-0.03993373724753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44155466335556"/>
                  <c:y val="-0.0299503029356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01817652869778"/>
                  <c:y val="-0.0299503029356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201817652869778"/>
                  <c:y val="-0.0299503029356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EMP!$D$152:$G$152</c:f>
              <c:strCache>
                <c:ptCount val="4"/>
                <c:pt idx="0">
                  <c:v>S.C.</c:v>
                </c:pt>
                <c:pt idx="1">
                  <c:v>Charleston</c:v>
                </c:pt>
                <c:pt idx="2">
                  <c:v>Greenville</c:v>
                </c:pt>
                <c:pt idx="3">
                  <c:v>Columbia</c:v>
                </c:pt>
              </c:strCache>
            </c:strRef>
          </c:cat>
          <c:val>
            <c:numRef>
              <c:f>EMP!$D$153:$G$153</c:f>
              <c:numCache>
                <c:formatCode>0.0%</c:formatCode>
                <c:ptCount val="4"/>
                <c:pt idx="0">
                  <c:v>0.122</c:v>
                </c:pt>
                <c:pt idx="1">
                  <c:v>0.202</c:v>
                </c:pt>
                <c:pt idx="2">
                  <c:v>0.174</c:v>
                </c:pt>
                <c:pt idx="3">
                  <c:v>0.097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9676056"/>
        <c:axId val="2139520360"/>
        <c:axId val="0"/>
      </c:bar3DChart>
      <c:catAx>
        <c:axId val="2139676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39520360"/>
        <c:crosses val="autoZero"/>
        <c:auto val="1"/>
        <c:lblAlgn val="ctr"/>
        <c:lblOffset val="100"/>
        <c:noMultiLvlLbl val="0"/>
      </c:catAx>
      <c:valAx>
        <c:axId val="213952036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39676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Historical</c:v>
          </c:tx>
          <c:spPr>
            <a:solidFill>
              <a:srgbClr val="80000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Forecasts!$A$2:$A$13</c:f>
              <c:strCache>
                <c:ptCount val="12"/>
                <c:pt idx="0">
                  <c:v>q116</c:v>
                </c:pt>
                <c:pt idx="1">
                  <c:v>q216</c:v>
                </c:pt>
                <c:pt idx="2">
                  <c:v>q316</c:v>
                </c:pt>
                <c:pt idx="3">
                  <c:v>q416</c:v>
                </c:pt>
                <c:pt idx="4">
                  <c:v>q117</c:v>
                </c:pt>
                <c:pt idx="5">
                  <c:v>q217</c:v>
                </c:pt>
                <c:pt idx="6">
                  <c:v>q317</c:v>
                </c:pt>
                <c:pt idx="7">
                  <c:v>q417</c:v>
                </c:pt>
                <c:pt idx="8">
                  <c:v>q118</c:v>
                </c:pt>
                <c:pt idx="9">
                  <c:v>q218</c:v>
                </c:pt>
                <c:pt idx="10">
                  <c:v>q318</c:v>
                </c:pt>
                <c:pt idx="11">
                  <c:v>q418</c:v>
                </c:pt>
              </c:strCache>
            </c:strRef>
          </c:cat>
          <c:val>
            <c:numRef>
              <c:f>Forecasts!$B$2:$B$13</c:f>
              <c:numCache>
                <c:formatCode>0.0%</c:formatCode>
                <c:ptCount val="12"/>
                <c:pt idx="0">
                  <c:v>0.0271924</c:v>
                </c:pt>
                <c:pt idx="1">
                  <c:v>0.0258106</c:v>
                </c:pt>
                <c:pt idx="2">
                  <c:v>0.024687</c:v>
                </c:pt>
                <c:pt idx="3">
                  <c:v>0.0181206</c:v>
                </c:pt>
                <c:pt idx="4">
                  <c:v>0.0239577</c:v>
                </c:pt>
                <c:pt idx="5">
                  <c:v>0.0175385</c:v>
                </c:pt>
                <c:pt idx="6">
                  <c:v>0.0134439</c:v>
                </c:pt>
                <c:pt idx="7">
                  <c:v>0.0160328</c:v>
                </c:pt>
                <c:pt idx="8">
                  <c:v>0.016</c:v>
                </c:pt>
              </c:numCache>
            </c:numRef>
          </c:val>
        </c:ser>
        <c:ser>
          <c:idx val="1"/>
          <c:order val="1"/>
          <c:tx>
            <c:v>Forecast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Forecasts!$A$2:$A$13</c:f>
              <c:strCache>
                <c:ptCount val="12"/>
                <c:pt idx="0">
                  <c:v>q116</c:v>
                </c:pt>
                <c:pt idx="1">
                  <c:v>q216</c:v>
                </c:pt>
                <c:pt idx="2">
                  <c:v>q316</c:v>
                </c:pt>
                <c:pt idx="3">
                  <c:v>q416</c:v>
                </c:pt>
                <c:pt idx="4">
                  <c:v>q117</c:v>
                </c:pt>
                <c:pt idx="5">
                  <c:v>q217</c:v>
                </c:pt>
                <c:pt idx="6">
                  <c:v>q317</c:v>
                </c:pt>
                <c:pt idx="7">
                  <c:v>q417</c:v>
                </c:pt>
                <c:pt idx="8">
                  <c:v>q118</c:v>
                </c:pt>
                <c:pt idx="9">
                  <c:v>q218</c:v>
                </c:pt>
                <c:pt idx="10">
                  <c:v>q318</c:v>
                </c:pt>
                <c:pt idx="11">
                  <c:v>q418</c:v>
                </c:pt>
              </c:strCache>
            </c:strRef>
          </c:cat>
          <c:val>
            <c:numRef>
              <c:f>Forecasts!$C$2:$C$13</c:f>
              <c:numCache>
                <c:formatCode>0.0%</c:formatCode>
                <c:ptCount val="12"/>
                <c:pt idx="9">
                  <c:v>0.014</c:v>
                </c:pt>
                <c:pt idx="10">
                  <c:v>0.016</c:v>
                </c:pt>
                <c:pt idx="11">
                  <c:v>0.015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4092888"/>
        <c:axId val="2144261832"/>
        <c:axId val="0"/>
      </c:bar3DChart>
      <c:catAx>
        <c:axId val="2114092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44261832"/>
        <c:crosses val="autoZero"/>
        <c:auto val="1"/>
        <c:lblAlgn val="ctr"/>
        <c:lblOffset val="100"/>
        <c:noMultiLvlLbl val="0"/>
      </c:catAx>
      <c:valAx>
        <c:axId val="21442618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140928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SC</c:v>
          </c:tx>
          <c:spPr>
            <a:ln w="88900"/>
          </c:spPr>
          <c:marker>
            <c:symbol val="none"/>
          </c:marker>
          <c:cat>
            <c:numRef>
              <c:f>'LAUS CPS CES'!$B$5:$B$126</c:f>
              <c:numCache>
                <c:formatCode>mmm\-yy</c:formatCode>
                <c:ptCount val="122"/>
                <c:pt idx="0">
                  <c:v>39448.0</c:v>
                </c:pt>
                <c:pt idx="1">
                  <c:v>39479.0</c:v>
                </c:pt>
                <c:pt idx="2">
                  <c:v>39508.0</c:v>
                </c:pt>
                <c:pt idx="3">
                  <c:v>39539.0</c:v>
                </c:pt>
                <c:pt idx="4">
                  <c:v>39569.0</c:v>
                </c:pt>
                <c:pt idx="5">
                  <c:v>39600.0</c:v>
                </c:pt>
                <c:pt idx="6">
                  <c:v>39630.0</c:v>
                </c:pt>
                <c:pt idx="7">
                  <c:v>39661.0</c:v>
                </c:pt>
                <c:pt idx="8">
                  <c:v>39692.0</c:v>
                </c:pt>
                <c:pt idx="9">
                  <c:v>39722.0</c:v>
                </c:pt>
                <c:pt idx="10">
                  <c:v>39753.0</c:v>
                </c:pt>
                <c:pt idx="11">
                  <c:v>39783.0</c:v>
                </c:pt>
                <c:pt idx="12">
                  <c:v>39814.0</c:v>
                </c:pt>
                <c:pt idx="13">
                  <c:v>39845.0</c:v>
                </c:pt>
                <c:pt idx="14">
                  <c:v>39873.0</c:v>
                </c:pt>
                <c:pt idx="15">
                  <c:v>39904.0</c:v>
                </c:pt>
                <c:pt idx="16">
                  <c:v>39934.0</c:v>
                </c:pt>
                <c:pt idx="17">
                  <c:v>39965.0</c:v>
                </c:pt>
                <c:pt idx="18">
                  <c:v>39995.0</c:v>
                </c:pt>
                <c:pt idx="19">
                  <c:v>40026.0</c:v>
                </c:pt>
                <c:pt idx="20">
                  <c:v>40057.0</c:v>
                </c:pt>
                <c:pt idx="21">
                  <c:v>40087.0</c:v>
                </c:pt>
                <c:pt idx="22">
                  <c:v>40118.0</c:v>
                </c:pt>
                <c:pt idx="23">
                  <c:v>40148.0</c:v>
                </c:pt>
                <c:pt idx="24">
                  <c:v>40179.0</c:v>
                </c:pt>
                <c:pt idx="25">
                  <c:v>40210.0</c:v>
                </c:pt>
                <c:pt idx="26">
                  <c:v>40238.0</c:v>
                </c:pt>
                <c:pt idx="27">
                  <c:v>40269.0</c:v>
                </c:pt>
                <c:pt idx="28">
                  <c:v>40299.0</c:v>
                </c:pt>
                <c:pt idx="29">
                  <c:v>40330.0</c:v>
                </c:pt>
                <c:pt idx="30">
                  <c:v>40360.0</c:v>
                </c:pt>
                <c:pt idx="31">
                  <c:v>40391.0</c:v>
                </c:pt>
                <c:pt idx="32">
                  <c:v>40422.0</c:v>
                </c:pt>
                <c:pt idx="33">
                  <c:v>40452.0</c:v>
                </c:pt>
                <c:pt idx="34">
                  <c:v>40483.0</c:v>
                </c:pt>
                <c:pt idx="35">
                  <c:v>40513.0</c:v>
                </c:pt>
                <c:pt idx="36">
                  <c:v>40544.0</c:v>
                </c:pt>
                <c:pt idx="37">
                  <c:v>40575.0</c:v>
                </c:pt>
                <c:pt idx="38">
                  <c:v>40603.0</c:v>
                </c:pt>
                <c:pt idx="39">
                  <c:v>40634.0</c:v>
                </c:pt>
                <c:pt idx="40">
                  <c:v>40664.0</c:v>
                </c:pt>
                <c:pt idx="41">
                  <c:v>40695.0</c:v>
                </c:pt>
                <c:pt idx="42">
                  <c:v>40725.0</c:v>
                </c:pt>
                <c:pt idx="43">
                  <c:v>40756.0</c:v>
                </c:pt>
                <c:pt idx="44">
                  <c:v>40787.0</c:v>
                </c:pt>
                <c:pt idx="45">
                  <c:v>40817.0</c:v>
                </c:pt>
                <c:pt idx="46">
                  <c:v>40848.0</c:v>
                </c:pt>
                <c:pt idx="47">
                  <c:v>40878.0</c:v>
                </c:pt>
                <c:pt idx="48">
                  <c:v>40909.0</c:v>
                </c:pt>
                <c:pt idx="49">
                  <c:v>40940.0</c:v>
                </c:pt>
                <c:pt idx="50">
                  <c:v>40969.0</c:v>
                </c:pt>
                <c:pt idx="51">
                  <c:v>41000.0</c:v>
                </c:pt>
                <c:pt idx="52">
                  <c:v>41030.0</c:v>
                </c:pt>
                <c:pt idx="53">
                  <c:v>41061.0</c:v>
                </c:pt>
                <c:pt idx="54">
                  <c:v>41091.0</c:v>
                </c:pt>
                <c:pt idx="55">
                  <c:v>41122.0</c:v>
                </c:pt>
                <c:pt idx="56">
                  <c:v>41153.0</c:v>
                </c:pt>
                <c:pt idx="57">
                  <c:v>41183.0</c:v>
                </c:pt>
                <c:pt idx="58">
                  <c:v>41214.0</c:v>
                </c:pt>
                <c:pt idx="59">
                  <c:v>41244.0</c:v>
                </c:pt>
                <c:pt idx="60">
                  <c:v>41275.0</c:v>
                </c:pt>
                <c:pt idx="61">
                  <c:v>41306.0</c:v>
                </c:pt>
                <c:pt idx="62">
                  <c:v>41334.0</c:v>
                </c:pt>
                <c:pt idx="63">
                  <c:v>41365.0</c:v>
                </c:pt>
                <c:pt idx="64">
                  <c:v>41395.0</c:v>
                </c:pt>
                <c:pt idx="65">
                  <c:v>41426.0</c:v>
                </c:pt>
                <c:pt idx="66">
                  <c:v>41456.0</c:v>
                </c:pt>
                <c:pt idx="67">
                  <c:v>41487.0</c:v>
                </c:pt>
                <c:pt idx="68">
                  <c:v>41518.0</c:v>
                </c:pt>
                <c:pt idx="69">
                  <c:v>41548.0</c:v>
                </c:pt>
                <c:pt idx="70">
                  <c:v>41579.0</c:v>
                </c:pt>
                <c:pt idx="71">
                  <c:v>41609.0</c:v>
                </c:pt>
                <c:pt idx="72">
                  <c:v>41640.0</c:v>
                </c:pt>
                <c:pt idx="73">
                  <c:v>41671.0</c:v>
                </c:pt>
                <c:pt idx="74">
                  <c:v>41699.0</c:v>
                </c:pt>
                <c:pt idx="75">
                  <c:v>41730.0</c:v>
                </c:pt>
                <c:pt idx="76">
                  <c:v>41760.0</c:v>
                </c:pt>
                <c:pt idx="77">
                  <c:v>41791.0</c:v>
                </c:pt>
                <c:pt idx="78">
                  <c:v>41821.0</c:v>
                </c:pt>
                <c:pt idx="79">
                  <c:v>41852.0</c:v>
                </c:pt>
                <c:pt idx="80">
                  <c:v>41883.0</c:v>
                </c:pt>
                <c:pt idx="81">
                  <c:v>41913.0</c:v>
                </c:pt>
                <c:pt idx="82">
                  <c:v>41944.0</c:v>
                </c:pt>
                <c:pt idx="83">
                  <c:v>41974.0</c:v>
                </c:pt>
                <c:pt idx="84">
                  <c:v>42005.0</c:v>
                </c:pt>
                <c:pt idx="85">
                  <c:v>42036.0</c:v>
                </c:pt>
                <c:pt idx="86">
                  <c:v>42064.0</c:v>
                </c:pt>
                <c:pt idx="87">
                  <c:v>42095.0</c:v>
                </c:pt>
                <c:pt idx="88">
                  <c:v>42125.0</c:v>
                </c:pt>
                <c:pt idx="89">
                  <c:v>42156.0</c:v>
                </c:pt>
                <c:pt idx="90">
                  <c:v>42186.0</c:v>
                </c:pt>
                <c:pt idx="91">
                  <c:v>42217.0</c:v>
                </c:pt>
                <c:pt idx="92">
                  <c:v>42248.0</c:v>
                </c:pt>
                <c:pt idx="93">
                  <c:v>42278.0</c:v>
                </c:pt>
                <c:pt idx="94">
                  <c:v>42309.0</c:v>
                </c:pt>
                <c:pt idx="95">
                  <c:v>42339.0</c:v>
                </c:pt>
                <c:pt idx="96">
                  <c:v>42370.0</c:v>
                </c:pt>
                <c:pt idx="97">
                  <c:v>42401.0</c:v>
                </c:pt>
                <c:pt idx="98">
                  <c:v>42430.0</c:v>
                </c:pt>
                <c:pt idx="99">
                  <c:v>42461.0</c:v>
                </c:pt>
                <c:pt idx="100">
                  <c:v>42491.0</c:v>
                </c:pt>
                <c:pt idx="101">
                  <c:v>42522.0</c:v>
                </c:pt>
                <c:pt idx="102">
                  <c:v>42552.0</c:v>
                </c:pt>
                <c:pt idx="103">
                  <c:v>42583.0</c:v>
                </c:pt>
                <c:pt idx="104">
                  <c:v>42614.0</c:v>
                </c:pt>
                <c:pt idx="105">
                  <c:v>42644.0</c:v>
                </c:pt>
                <c:pt idx="106">
                  <c:v>42675.0</c:v>
                </c:pt>
                <c:pt idx="107">
                  <c:v>42705.0</c:v>
                </c:pt>
                <c:pt idx="108">
                  <c:v>42736.0</c:v>
                </c:pt>
                <c:pt idx="109">
                  <c:v>42767.0</c:v>
                </c:pt>
                <c:pt idx="110">
                  <c:v>42795.0</c:v>
                </c:pt>
                <c:pt idx="111">
                  <c:v>42826.0</c:v>
                </c:pt>
                <c:pt idx="112">
                  <c:v>42856.0</c:v>
                </c:pt>
                <c:pt idx="113">
                  <c:v>42887.0</c:v>
                </c:pt>
                <c:pt idx="114">
                  <c:v>42917.0</c:v>
                </c:pt>
                <c:pt idx="115">
                  <c:v>42948.0</c:v>
                </c:pt>
                <c:pt idx="116">
                  <c:v>42979.0</c:v>
                </c:pt>
                <c:pt idx="117">
                  <c:v>43009.0</c:v>
                </c:pt>
                <c:pt idx="118">
                  <c:v>43040.0</c:v>
                </c:pt>
                <c:pt idx="119">
                  <c:v>43070.0</c:v>
                </c:pt>
                <c:pt idx="120">
                  <c:v>43101.0</c:v>
                </c:pt>
                <c:pt idx="121">
                  <c:v>43132.0</c:v>
                </c:pt>
              </c:numCache>
            </c:numRef>
          </c:cat>
          <c:val>
            <c:numRef>
              <c:f>'LAUS CPS CES'!$G$5:$G$126</c:f>
              <c:numCache>
                <c:formatCode>0.0%</c:formatCode>
                <c:ptCount val="122"/>
                <c:pt idx="0">
                  <c:v>0.056</c:v>
                </c:pt>
                <c:pt idx="1">
                  <c:v>0.056</c:v>
                </c:pt>
                <c:pt idx="2">
                  <c:v>0.056</c:v>
                </c:pt>
                <c:pt idx="3">
                  <c:v>0.058</c:v>
                </c:pt>
                <c:pt idx="4">
                  <c:v>0.061</c:v>
                </c:pt>
                <c:pt idx="5">
                  <c:v>0.064</c:v>
                </c:pt>
                <c:pt idx="6">
                  <c:v>0.067</c:v>
                </c:pt>
                <c:pt idx="7">
                  <c:v>0.071</c:v>
                </c:pt>
                <c:pt idx="8">
                  <c:v>0.075</c:v>
                </c:pt>
                <c:pt idx="9">
                  <c:v>0.08</c:v>
                </c:pt>
                <c:pt idx="10">
                  <c:v>0.086</c:v>
                </c:pt>
                <c:pt idx="11">
                  <c:v>0.092</c:v>
                </c:pt>
                <c:pt idx="12">
                  <c:v>0.098</c:v>
                </c:pt>
                <c:pt idx="13">
                  <c:v>0.105</c:v>
                </c:pt>
                <c:pt idx="14">
                  <c:v>0.109</c:v>
                </c:pt>
                <c:pt idx="15">
                  <c:v>0.113</c:v>
                </c:pt>
                <c:pt idx="16">
                  <c:v>0.114</c:v>
                </c:pt>
                <c:pt idx="17">
                  <c:v>0.115</c:v>
                </c:pt>
                <c:pt idx="18">
                  <c:v>0.115</c:v>
                </c:pt>
                <c:pt idx="19">
                  <c:v>0.115</c:v>
                </c:pt>
                <c:pt idx="20">
                  <c:v>0.115</c:v>
                </c:pt>
                <c:pt idx="21">
                  <c:v>0.116</c:v>
                </c:pt>
                <c:pt idx="22">
                  <c:v>0.116</c:v>
                </c:pt>
                <c:pt idx="23">
                  <c:v>0.117</c:v>
                </c:pt>
                <c:pt idx="24">
                  <c:v>0.117</c:v>
                </c:pt>
                <c:pt idx="25">
                  <c:v>0.117</c:v>
                </c:pt>
                <c:pt idx="26">
                  <c:v>0.115</c:v>
                </c:pt>
                <c:pt idx="27">
                  <c:v>0.114</c:v>
                </c:pt>
                <c:pt idx="28">
                  <c:v>0.112</c:v>
                </c:pt>
                <c:pt idx="29">
                  <c:v>0.11</c:v>
                </c:pt>
                <c:pt idx="30">
                  <c:v>0.109</c:v>
                </c:pt>
                <c:pt idx="31">
                  <c:v>0.108</c:v>
                </c:pt>
                <c:pt idx="32">
                  <c:v>0.109</c:v>
                </c:pt>
                <c:pt idx="33">
                  <c:v>0.109</c:v>
                </c:pt>
                <c:pt idx="34">
                  <c:v>0.108</c:v>
                </c:pt>
                <c:pt idx="35">
                  <c:v>0.108</c:v>
                </c:pt>
                <c:pt idx="36">
                  <c:v>0.107</c:v>
                </c:pt>
                <c:pt idx="37">
                  <c:v>0.107</c:v>
                </c:pt>
                <c:pt idx="38">
                  <c:v>0.106</c:v>
                </c:pt>
                <c:pt idx="39">
                  <c:v>0.106</c:v>
                </c:pt>
                <c:pt idx="40">
                  <c:v>0.106</c:v>
                </c:pt>
                <c:pt idx="41">
                  <c:v>0.107</c:v>
                </c:pt>
                <c:pt idx="42">
                  <c:v>0.107</c:v>
                </c:pt>
                <c:pt idx="43">
                  <c:v>0.107</c:v>
                </c:pt>
                <c:pt idx="44">
                  <c:v>0.106</c:v>
                </c:pt>
                <c:pt idx="45">
                  <c:v>0.104</c:v>
                </c:pt>
                <c:pt idx="46">
                  <c:v>0.102</c:v>
                </c:pt>
                <c:pt idx="47">
                  <c:v>0.1</c:v>
                </c:pt>
                <c:pt idx="48">
                  <c:v>0.098</c:v>
                </c:pt>
                <c:pt idx="49">
                  <c:v>0.097</c:v>
                </c:pt>
                <c:pt idx="50">
                  <c:v>0.096</c:v>
                </c:pt>
                <c:pt idx="51">
                  <c:v>0.095</c:v>
                </c:pt>
                <c:pt idx="52">
                  <c:v>0.095</c:v>
                </c:pt>
                <c:pt idx="53">
                  <c:v>0.094</c:v>
                </c:pt>
                <c:pt idx="54">
                  <c:v>0.092</c:v>
                </c:pt>
                <c:pt idx="55">
                  <c:v>0.09</c:v>
                </c:pt>
                <c:pt idx="56">
                  <c:v>0.089</c:v>
                </c:pt>
                <c:pt idx="57">
                  <c:v>0.087</c:v>
                </c:pt>
                <c:pt idx="58">
                  <c:v>0.086</c:v>
                </c:pt>
                <c:pt idx="59">
                  <c:v>0.085</c:v>
                </c:pt>
                <c:pt idx="60">
                  <c:v>0.084</c:v>
                </c:pt>
                <c:pt idx="61">
                  <c:v>0.084</c:v>
                </c:pt>
                <c:pt idx="62">
                  <c:v>0.082</c:v>
                </c:pt>
                <c:pt idx="63">
                  <c:v>0.081</c:v>
                </c:pt>
                <c:pt idx="64">
                  <c:v>0.079</c:v>
                </c:pt>
                <c:pt idx="65">
                  <c:v>0.078</c:v>
                </c:pt>
                <c:pt idx="66">
                  <c:v>0.076</c:v>
                </c:pt>
                <c:pt idx="67">
                  <c:v>0.074</c:v>
                </c:pt>
                <c:pt idx="68">
                  <c:v>0.072</c:v>
                </c:pt>
                <c:pt idx="69">
                  <c:v>0.07</c:v>
                </c:pt>
                <c:pt idx="70">
                  <c:v>0.068</c:v>
                </c:pt>
                <c:pt idx="71">
                  <c:v>0.066</c:v>
                </c:pt>
                <c:pt idx="72">
                  <c:v>0.064</c:v>
                </c:pt>
                <c:pt idx="73">
                  <c:v>0.063</c:v>
                </c:pt>
                <c:pt idx="74">
                  <c:v>0.062</c:v>
                </c:pt>
                <c:pt idx="75">
                  <c:v>0.062</c:v>
                </c:pt>
                <c:pt idx="76">
                  <c:v>0.063</c:v>
                </c:pt>
                <c:pt idx="77">
                  <c:v>0.064</c:v>
                </c:pt>
                <c:pt idx="78">
                  <c:v>0.065</c:v>
                </c:pt>
                <c:pt idx="79">
                  <c:v>0.066</c:v>
                </c:pt>
                <c:pt idx="80">
                  <c:v>0.067</c:v>
                </c:pt>
                <c:pt idx="81">
                  <c:v>0.067</c:v>
                </c:pt>
                <c:pt idx="82">
                  <c:v>0.066</c:v>
                </c:pt>
                <c:pt idx="83">
                  <c:v>0.065</c:v>
                </c:pt>
                <c:pt idx="84">
                  <c:v>0.065</c:v>
                </c:pt>
                <c:pt idx="85">
                  <c:v>0.064</c:v>
                </c:pt>
                <c:pt idx="86">
                  <c:v>0.064</c:v>
                </c:pt>
                <c:pt idx="87">
                  <c:v>0.063</c:v>
                </c:pt>
                <c:pt idx="88">
                  <c:v>0.061</c:v>
                </c:pt>
                <c:pt idx="89">
                  <c:v>0.06</c:v>
                </c:pt>
                <c:pt idx="90">
                  <c:v>0.058</c:v>
                </c:pt>
                <c:pt idx="91">
                  <c:v>0.057</c:v>
                </c:pt>
                <c:pt idx="92">
                  <c:v>0.056</c:v>
                </c:pt>
                <c:pt idx="93">
                  <c:v>0.056</c:v>
                </c:pt>
                <c:pt idx="94">
                  <c:v>0.055</c:v>
                </c:pt>
                <c:pt idx="95">
                  <c:v>0.055</c:v>
                </c:pt>
                <c:pt idx="96">
                  <c:v>0.054</c:v>
                </c:pt>
                <c:pt idx="97">
                  <c:v>0.054</c:v>
                </c:pt>
                <c:pt idx="98">
                  <c:v>0.053</c:v>
                </c:pt>
                <c:pt idx="99">
                  <c:v>0.052</c:v>
                </c:pt>
                <c:pt idx="100">
                  <c:v>0.051</c:v>
                </c:pt>
                <c:pt idx="101">
                  <c:v>0.05</c:v>
                </c:pt>
                <c:pt idx="102">
                  <c:v>0.049</c:v>
                </c:pt>
                <c:pt idx="103">
                  <c:v>0.048</c:v>
                </c:pt>
                <c:pt idx="104">
                  <c:v>0.047</c:v>
                </c:pt>
                <c:pt idx="105">
                  <c:v>0.047</c:v>
                </c:pt>
                <c:pt idx="106">
                  <c:v>0.046</c:v>
                </c:pt>
                <c:pt idx="107">
                  <c:v>0.046</c:v>
                </c:pt>
                <c:pt idx="108">
                  <c:v>0.045</c:v>
                </c:pt>
                <c:pt idx="109">
                  <c:v>0.044</c:v>
                </c:pt>
                <c:pt idx="110">
                  <c:v>0.043</c:v>
                </c:pt>
                <c:pt idx="111">
                  <c:v>0.043</c:v>
                </c:pt>
                <c:pt idx="112">
                  <c:v>0.042</c:v>
                </c:pt>
                <c:pt idx="113">
                  <c:v>0.042</c:v>
                </c:pt>
                <c:pt idx="114">
                  <c:v>0.042</c:v>
                </c:pt>
                <c:pt idx="115">
                  <c:v>0.042</c:v>
                </c:pt>
                <c:pt idx="116">
                  <c:v>0.042</c:v>
                </c:pt>
                <c:pt idx="117">
                  <c:v>0.042</c:v>
                </c:pt>
                <c:pt idx="118">
                  <c:v>0.042</c:v>
                </c:pt>
                <c:pt idx="119">
                  <c:v>0.042</c:v>
                </c:pt>
                <c:pt idx="120">
                  <c:v>0.043</c:v>
                </c:pt>
                <c:pt idx="121">
                  <c:v>0.044</c:v>
                </c:pt>
              </c:numCache>
            </c:numRef>
          </c:val>
          <c:smooth val="0"/>
        </c:ser>
        <c:ser>
          <c:idx val="1"/>
          <c:order val="1"/>
          <c:tx>
            <c:v>US</c:v>
          </c:tx>
          <c:spPr>
            <a:ln w="88900"/>
          </c:spPr>
          <c:marker>
            <c:symbol val="none"/>
          </c:marker>
          <c:cat>
            <c:numRef>
              <c:f>'LAUS CPS CES'!$B$5:$B$126</c:f>
              <c:numCache>
                <c:formatCode>mmm\-yy</c:formatCode>
                <c:ptCount val="122"/>
                <c:pt idx="0">
                  <c:v>39448.0</c:v>
                </c:pt>
                <c:pt idx="1">
                  <c:v>39479.0</c:v>
                </c:pt>
                <c:pt idx="2">
                  <c:v>39508.0</c:v>
                </c:pt>
                <c:pt idx="3">
                  <c:v>39539.0</c:v>
                </c:pt>
                <c:pt idx="4">
                  <c:v>39569.0</c:v>
                </c:pt>
                <c:pt idx="5">
                  <c:v>39600.0</c:v>
                </c:pt>
                <c:pt idx="6">
                  <c:v>39630.0</c:v>
                </c:pt>
                <c:pt idx="7">
                  <c:v>39661.0</c:v>
                </c:pt>
                <c:pt idx="8">
                  <c:v>39692.0</c:v>
                </c:pt>
                <c:pt idx="9">
                  <c:v>39722.0</c:v>
                </c:pt>
                <c:pt idx="10">
                  <c:v>39753.0</c:v>
                </c:pt>
                <c:pt idx="11">
                  <c:v>39783.0</c:v>
                </c:pt>
                <c:pt idx="12">
                  <c:v>39814.0</c:v>
                </c:pt>
                <c:pt idx="13">
                  <c:v>39845.0</c:v>
                </c:pt>
                <c:pt idx="14">
                  <c:v>39873.0</c:v>
                </c:pt>
                <c:pt idx="15">
                  <c:v>39904.0</c:v>
                </c:pt>
                <c:pt idx="16">
                  <c:v>39934.0</c:v>
                </c:pt>
                <c:pt idx="17">
                  <c:v>39965.0</c:v>
                </c:pt>
                <c:pt idx="18">
                  <c:v>39995.0</c:v>
                </c:pt>
                <c:pt idx="19">
                  <c:v>40026.0</c:v>
                </c:pt>
                <c:pt idx="20">
                  <c:v>40057.0</c:v>
                </c:pt>
                <c:pt idx="21">
                  <c:v>40087.0</c:v>
                </c:pt>
                <c:pt idx="22">
                  <c:v>40118.0</c:v>
                </c:pt>
                <c:pt idx="23">
                  <c:v>40148.0</c:v>
                </c:pt>
                <c:pt idx="24">
                  <c:v>40179.0</c:v>
                </c:pt>
                <c:pt idx="25">
                  <c:v>40210.0</c:v>
                </c:pt>
                <c:pt idx="26">
                  <c:v>40238.0</c:v>
                </c:pt>
                <c:pt idx="27">
                  <c:v>40269.0</c:v>
                </c:pt>
                <c:pt idx="28">
                  <c:v>40299.0</c:v>
                </c:pt>
                <c:pt idx="29">
                  <c:v>40330.0</c:v>
                </c:pt>
                <c:pt idx="30">
                  <c:v>40360.0</c:v>
                </c:pt>
                <c:pt idx="31">
                  <c:v>40391.0</c:v>
                </c:pt>
                <c:pt idx="32">
                  <c:v>40422.0</c:v>
                </c:pt>
                <c:pt idx="33">
                  <c:v>40452.0</c:v>
                </c:pt>
                <c:pt idx="34">
                  <c:v>40483.0</c:v>
                </c:pt>
                <c:pt idx="35">
                  <c:v>40513.0</c:v>
                </c:pt>
                <c:pt idx="36">
                  <c:v>40544.0</c:v>
                </c:pt>
                <c:pt idx="37">
                  <c:v>40575.0</c:v>
                </c:pt>
                <c:pt idx="38">
                  <c:v>40603.0</c:v>
                </c:pt>
                <c:pt idx="39">
                  <c:v>40634.0</c:v>
                </c:pt>
                <c:pt idx="40">
                  <c:v>40664.0</c:v>
                </c:pt>
                <c:pt idx="41">
                  <c:v>40695.0</c:v>
                </c:pt>
                <c:pt idx="42">
                  <c:v>40725.0</c:v>
                </c:pt>
                <c:pt idx="43">
                  <c:v>40756.0</c:v>
                </c:pt>
                <c:pt idx="44">
                  <c:v>40787.0</c:v>
                </c:pt>
                <c:pt idx="45">
                  <c:v>40817.0</c:v>
                </c:pt>
                <c:pt idx="46">
                  <c:v>40848.0</c:v>
                </c:pt>
                <c:pt idx="47">
                  <c:v>40878.0</c:v>
                </c:pt>
                <c:pt idx="48">
                  <c:v>40909.0</c:v>
                </c:pt>
                <c:pt idx="49">
                  <c:v>40940.0</c:v>
                </c:pt>
                <c:pt idx="50">
                  <c:v>40969.0</c:v>
                </c:pt>
                <c:pt idx="51">
                  <c:v>41000.0</c:v>
                </c:pt>
                <c:pt idx="52">
                  <c:v>41030.0</c:v>
                </c:pt>
                <c:pt idx="53">
                  <c:v>41061.0</c:v>
                </c:pt>
                <c:pt idx="54">
                  <c:v>41091.0</c:v>
                </c:pt>
                <c:pt idx="55">
                  <c:v>41122.0</c:v>
                </c:pt>
                <c:pt idx="56">
                  <c:v>41153.0</c:v>
                </c:pt>
                <c:pt idx="57">
                  <c:v>41183.0</c:v>
                </c:pt>
                <c:pt idx="58">
                  <c:v>41214.0</c:v>
                </c:pt>
                <c:pt idx="59">
                  <c:v>41244.0</c:v>
                </c:pt>
                <c:pt idx="60">
                  <c:v>41275.0</c:v>
                </c:pt>
                <c:pt idx="61">
                  <c:v>41306.0</c:v>
                </c:pt>
                <c:pt idx="62">
                  <c:v>41334.0</c:v>
                </c:pt>
                <c:pt idx="63">
                  <c:v>41365.0</c:v>
                </c:pt>
                <c:pt idx="64">
                  <c:v>41395.0</c:v>
                </c:pt>
                <c:pt idx="65">
                  <c:v>41426.0</c:v>
                </c:pt>
                <c:pt idx="66">
                  <c:v>41456.0</c:v>
                </c:pt>
                <c:pt idx="67">
                  <c:v>41487.0</c:v>
                </c:pt>
                <c:pt idx="68">
                  <c:v>41518.0</c:v>
                </c:pt>
                <c:pt idx="69">
                  <c:v>41548.0</c:v>
                </c:pt>
                <c:pt idx="70">
                  <c:v>41579.0</c:v>
                </c:pt>
                <c:pt idx="71">
                  <c:v>41609.0</c:v>
                </c:pt>
                <c:pt idx="72">
                  <c:v>41640.0</c:v>
                </c:pt>
                <c:pt idx="73">
                  <c:v>41671.0</c:v>
                </c:pt>
                <c:pt idx="74">
                  <c:v>41699.0</c:v>
                </c:pt>
                <c:pt idx="75">
                  <c:v>41730.0</c:v>
                </c:pt>
                <c:pt idx="76">
                  <c:v>41760.0</c:v>
                </c:pt>
                <c:pt idx="77">
                  <c:v>41791.0</c:v>
                </c:pt>
                <c:pt idx="78">
                  <c:v>41821.0</c:v>
                </c:pt>
                <c:pt idx="79">
                  <c:v>41852.0</c:v>
                </c:pt>
                <c:pt idx="80">
                  <c:v>41883.0</c:v>
                </c:pt>
                <c:pt idx="81">
                  <c:v>41913.0</c:v>
                </c:pt>
                <c:pt idx="82">
                  <c:v>41944.0</c:v>
                </c:pt>
                <c:pt idx="83">
                  <c:v>41974.0</c:v>
                </c:pt>
                <c:pt idx="84">
                  <c:v>42005.0</c:v>
                </c:pt>
                <c:pt idx="85">
                  <c:v>42036.0</c:v>
                </c:pt>
                <c:pt idx="86">
                  <c:v>42064.0</c:v>
                </c:pt>
                <c:pt idx="87">
                  <c:v>42095.0</c:v>
                </c:pt>
                <c:pt idx="88">
                  <c:v>42125.0</c:v>
                </c:pt>
                <c:pt idx="89">
                  <c:v>42156.0</c:v>
                </c:pt>
                <c:pt idx="90">
                  <c:v>42186.0</c:v>
                </c:pt>
                <c:pt idx="91">
                  <c:v>42217.0</c:v>
                </c:pt>
                <c:pt idx="92">
                  <c:v>42248.0</c:v>
                </c:pt>
                <c:pt idx="93">
                  <c:v>42278.0</c:v>
                </c:pt>
                <c:pt idx="94">
                  <c:v>42309.0</c:v>
                </c:pt>
                <c:pt idx="95">
                  <c:v>42339.0</c:v>
                </c:pt>
                <c:pt idx="96">
                  <c:v>42370.0</c:v>
                </c:pt>
                <c:pt idx="97">
                  <c:v>42401.0</c:v>
                </c:pt>
                <c:pt idx="98">
                  <c:v>42430.0</c:v>
                </c:pt>
                <c:pt idx="99">
                  <c:v>42461.0</c:v>
                </c:pt>
                <c:pt idx="100">
                  <c:v>42491.0</c:v>
                </c:pt>
                <c:pt idx="101">
                  <c:v>42522.0</c:v>
                </c:pt>
                <c:pt idx="102">
                  <c:v>42552.0</c:v>
                </c:pt>
                <c:pt idx="103">
                  <c:v>42583.0</c:v>
                </c:pt>
                <c:pt idx="104">
                  <c:v>42614.0</c:v>
                </c:pt>
                <c:pt idx="105">
                  <c:v>42644.0</c:v>
                </c:pt>
                <c:pt idx="106">
                  <c:v>42675.0</c:v>
                </c:pt>
                <c:pt idx="107">
                  <c:v>42705.0</c:v>
                </c:pt>
                <c:pt idx="108">
                  <c:v>42736.0</c:v>
                </c:pt>
                <c:pt idx="109">
                  <c:v>42767.0</c:v>
                </c:pt>
                <c:pt idx="110">
                  <c:v>42795.0</c:v>
                </c:pt>
                <c:pt idx="111">
                  <c:v>42826.0</c:v>
                </c:pt>
                <c:pt idx="112">
                  <c:v>42856.0</c:v>
                </c:pt>
                <c:pt idx="113">
                  <c:v>42887.0</c:v>
                </c:pt>
                <c:pt idx="114">
                  <c:v>42917.0</c:v>
                </c:pt>
                <c:pt idx="115">
                  <c:v>42948.0</c:v>
                </c:pt>
                <c:pt idx="116">
                  <c:v>42979.0</c:v>
                </c:pt>
                <c:pt idx="117">
                  <c:v>43009.0</c:v>
                </c:pt>
                <c:pt idx="118">
                  <c:v>43040.0</c:v>
                </c:pt>
                <c:pt idx="119">
                  <c:v>43070.0</c:v>
                </c:pt>
                <c:pt idx="120">
                  <c:v>43101.0</c:v>
                </c:pt>
                <c:pt idx="121">
                  <c:v>43132.0</c:v>
                </c:pt>
              </c:numCache>
            </c:numRef>
          </c:cat>
          <c:val>
            <c:numRef>
              <c:f>'LAUS CPS CES'!$M$5:$M$126</c:f>
              <c:numCache>
                <c:formatCode>0.0%</c:formatCode>
                <c:ptCount val="122"/>
                <c:pt idx="0">
                  <c:v>0.05</c:v>
                </c:pt>
                <c:pt idx="1">
                  <c:v>0.049</c:v>
                </c:pt>
                <c:pt idx="2">
                  <c:v>0.051</c:v>
                </c:pt>
                <c:pt idx="3">
                  <c:v>0.05</c:v>
                </c:pt>
                <c:pt idx="4">
                  <c:v>0.054</c:v>
                </c:pt>
                <c:pt idx="5">
                  <c:v>0.056</c:v>
                </c:pt>
                <c:pt idx="6">
                  <c:v>0.058</c:v>
                </c:pt>
                <c:pt idx="7">
                  <c:v>0.061</c:v>
                </c:pt>
                <c:pt idx="8">
                  <c:v>0.061</c:v>
                </c:pt>
                <c:pt idx="9">
                  <c:v>0.065</c:v>
                </c:pt>
                <c:pt idx="10">
                  <c:v>0.068</c:v>
                </c:pt>
                <c:pt idx="11">
                  <c:v>0.073</c:v>
                </c:pt>
                <c:pt idx="12">
                  <c:v>0.078</c:v>
                </c:pt>
                <c:pt idx="13">
                  <c:v>0.083</c:v>
                </c:pt>
                <c:pt idx="14">
                  <c:v>0.087</c:v>
                </c:pt>
                <c:pt idx="15">
                  <c:v>0.09</c:v>
                </c:pt>
                <c:pt idx="16">
                  <c:v>0.094</c:v>
                </c:pt>
                <c:pt idx="17">
                  <c:v>0.095</c:v>
                </c:pt>
                <c:pt idx="18">
                  <c:v>0.095</c:v>
                </c:pt>
                <c:pt idx="19">
                  <c:v>0.096</c:v>
                </c:pt>
                <c:pt idx="20">
                  <c:v>0.098</c:v>
                </c:pt>
                <c:pt idx="21">
                  <c:v>0.1</c:v>
                </c:pt>
                <c:pt idx="22">
                  <c:v>0.099</c:v>
                </c:pt>
                <c:pt idx="23">
                  <c:v>0.099</c:v>
                </c:pt>
                <c:pt idx="24">
                  <c:v>0.098</c:v>
                </c:pt>
                <c:pt idx="25">
                  <c:v>0.098</c:v>
                </c:pt>
                <c:pt idx="26">
                  <c:v>0.099</c:v>
                </c:pt>
                <c:pt idx="27">
                  <c:v>0.099</c:v>
                </c:pt>
                <c:pt idx="28">
                  <c:v>0.096</c:v>
                </c:pt>
                <c:pt idx="29">
                  <c:v>0.094</c:v>
                </c:pt>
                <c:pt idx="30">
                  <c:v>0.094</c:v>
                </c:pt>
                <c:pt idx="31">
                  <c:v>0.095</c:v>
                </c:pt>
                <c:pt idx="32">
                  <c:v>0.095</c:v>
                </c:pt>
                <c:pt idx="33">
                  <c:v>0.094</c:v>
                </c:pt>
                <c:pt idx="34">
                  <c:v>0.098</c:v>
                </c:pt>
                <c:pt idx="35">
                  <c:v>0.093</c:v>
                </c:pt>
                <c:pt idx="36">
                  <c:v>0.091</c:v>
                </c:pt>
                <c:pt idx="37">
                  <c:v>0.09</c:v>
                </c:pt>
                <c:pt idx="38">
                  <c:v>0.09</c:v>
                </c:pt>
                <c:pt idx="39">
                  <c:v>0.091</c:v>
                </c:pt>
                <c:pt idx="40">
                  <c:v>0.09</c:v>
                </c:pt>
                <c:pt idx="41">
                  <c:v>0.091</c:v>
                </c:pt>
                <c:pt idx="42">
                  <c:v>0.09</c:v>
                </c:pt>
                <c:pt idx="43">
                  <c:v>0.09</c:v>
                </c:pt>
                <c:pt idx="44">
                  <c:v>0.09</c:v>
                </c:pt>
                <c:pt idx="45">
                  <c:v>0.088</c:v>
                </c:pt>
                <c:pt idx="46">
                  <c:v>0.086</c:v>
                </c:pt>
                <c:pt idx="47">
                  <c:v>0.085</c:v>
                </c:pt>
                <c:pt idx="48">
                  <c:v>0.083</c:v>
                </c:pt>
                <c:pt idx="49">
                  <c:v>0.083</c:v>
                </c:pt>
                <c:pt idx="50">
                  <c:v>0.082</c:v>
                </c:pt>
                <c:pt idx="51">
                  <c:v>0.082</c:v>
                </c:pt>
                <c:pt idx="52">
                  <c:v>0.082</c:v>
                </c:pt>
                <c:pt idx="53">
                  <c:v>0.082</c:v>
                </c:pt>
                <c:pt idx="54">
                  <c:v>0.082</c:v>
                </c:pt>
                <c:pt idx="55">
                  <c:v>0.081</c:v>
                </c:pt>
                <c:pt idx="56">
                  <c:v>0.078</c:v>
                </c:pt>
                <c:pt idx="57">
                  <c:v>0.078</c:v>
                </c:pt>
                <c:pt idx="58">
                  <c:v>0.077</c:v>
                </c:pt>
                <c:pt idx="59">
                  <c:v>0.079</c:v>
                </c:pt>
                <c:pt idx="60">
                  <c:v>0.08</c:v>
                </c:pt>
                <c:pt idx="61">
                  <c:v>0.077</c:v>
                </c:pt>
                <c:pt idx="62">
                  <c:v>0.075</c:v>
                </c:pt>
                <c:pt idx="63">
                  <c:v>0.076</c:v>
                </c:pt>
                <c:pt idx="64">
                  <c:v>0.075</c:v>
                </c:pt>
                <c:pt idx="65">
                  <c:v>0.075</c:v>
                </c:pt>
                <c:pt idx="66">
                  <c:v>0.073</c:v>
                </c:pt>
                <c:pt idx="67">
                  <c:v>0.072</c:v>
                </c:pt>
                <c:pt idx="68">
                  <c:v>0.072</c:v>
                </c:pt>
                <c:pt idx="69">
                  <c:v>0.072</c:v>
                </c:pt>
                <c:pt idx="70">
                  <c:v>0.069</c:v>
                </c:pt>
                <c:pt idx="71">
                  <c:v>0.067</c:v>
                </c:pt>
                <c:pt idx="72">
                  <c:v>0.066</c:v>
                </c:pt>
                <c:pt idx="73">
                  <c:v>0.067</c:v>
                </c:pt>
                <c:pt idx="74">
                  <c:v>0.067</c:v>
                </c:pt>
                <c:pt idx="75">
                  <c:v>0.063</c:v>
                </c:pt>
                <c:pt idx="76">
                  <c:v>0.063</c:v>
                </c:pt>
                <c:pt idx="77">
                  <c:v>0.061</c:v>
                </c:pt>
                <c:pt idx="78">
                  <c:v>0.062</c:v>
                </c:pt>
                <c:pt idx="79">
                  <c:v>0.062</c:v>
                </c:pt>
                <c:pt idx="80">
                  <c:v>0.059</c:v>
                </c:pt>
                <c:pt idx="81">
                  <c:v>0.057</c:v>
                </c:pt>
                <c:pt idx="82">
                  <c:v>0.058</c:v>
                </c:pt>
                <c:pt idx="83">
                  <c:v>0.056</c:v>
                </c:pt>
                <c:pt idx="84">
                  <c:v>0.057</c:v>
                </c:pt>
                <c:pt idx="85">
                  <c:v>0.055</c:v>
                </c:pt>
                <c:pt idx="86">
                  <c:v>0.055</c:v>
                </c:pt>
                <c:pt idx="87">
                  <c:v>0.054</c:v>
                </c:pt>
                <c:pt idx="88">
                  <c:v>0.055</c:v>
                </c:pt>
                <c:pt idx="89">
                  <c:v>0.053</c:v>
                </c:pt>
                <c:pt idx="90">
                  <c:v>0.052</c:v>
                </c:pt>
                <c:pt idx="91">
                  <c:v>0.051</c:v>
                </c:pt>
                <c:pt idx="92">
                  <c:v>0.05</c:v>
                </c:pt>
                <c:pt idx="93">
                  <c:v>0.05</c:v>
                </c:pt>
                <c:pt idx="94">
                  <c:v>0.05</c:v>
                </c:pt>
                <c:pt idx="95">
                  <c:v>0.05</c:v>
                </c:pt>
                <c:pt idx="96">
                  <c:v>0.049</c:v>
                </c:pt>
                <c:pt idx="97">
                  <c:v>0.049</c:v>
                </c:pt>
                <c:pt idx="98">
                  <c:v>0.05</c:v>
                </c:pt>
                <c:pt idx="99">
                  <c:v>0.05</c:v>
                </c:pt>
                <c:pt idx="100">
                  <c:v>0.047</c:v>
                </c:pt>
                <c:pt idx="101">
                  <c:v>0.049</c:v>
                </c:pt>
                <c:pt idx="102">
                  <c:v>0.049</c:v>
                </c:pt>
                <c:pt idx="103">
                  <c:v>0.049</c:v>
                </c:pt>
                <c:pt idx="104">
                  <c:v>0.05</c:v>
                </c:pt>
                <c:pt idx="105">
                  <c:v>0.049</c:v>
                </c:pt>
                <c:pt idx="106">
                  <c:v>0.046</c:v>
                </c:pt>
                <c:pt idx="107">
                  <c:v>0.047</c:v>
                </c:pt>
                <c:pt idx="108">
                  <c:v>0.048</c:v>
                </c:pt>
                <c:pt idx="109">
                  <c:v>0.047</c:v>
                </c:pt>
                <c:pt idx="110">
                  <c:v>0.045</c:v>
                </c:pt>
                <c:pt idx="111">
                  <c:v>0.044</c:v>
                </c:pt>
                <c:pt idx="112">
                  <c:v>0.043</c:v>
                </c:pt>
                <c:pt idx="113">
                  <c:v>0.043</c:v>
                </c:pt>
                <c:pt idx="114">
                  <c:v>0.043</c:v>
                </c:pt>
                <c:pt idx="115">
                  <c:v>0.044</c:v>
                </c:pt>
                <c:pt idx="116">
                  <c:v>0.042</c:v>
                </c:pt>
                <c:pt idx="117">
                  <c:v>0.041</c:v>
                </c:pt>
                <c:pt idx="118">
                  <c:v>0.041</c:v>
                </c:pt>
                <c:pt idx="119">
                  <c:v>0.041</c:v>
                </c:pt>
                <c:pt idx="120">
                  <c:v>0.041</c:v>
                </c:pt>
                <c:pt idx="121">
                  <c:v>0.041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8239912"/>
        <c:axId val="-2138241048"/>
      </c:lineChart>
      <c:dateAx>
        <c:axId val="-21382399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138241048"/>
        <c:crosses val="autoZero"/>
        <c:auto val="1"/>
        <c:lblOffset val="100"/>
        <c:baseTimeUnit val="months"/>
      </c:dateAx>
      <c:valAx>
        <c:axId val="-213824104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-21382399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Historical</c:v>
          </c:tx>
          <c:spPr>
            <a:solidFill>
              <a:srgbClr val="80000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Forecasts!$C$28:$C$39</c:f>
              <c:strCache>
                <c:ptCount val="12"/>
                <c:pt idx="0">
                  <c:v>q116</c:v>
                </c:pt>
                <c:pt idx="1">
                  <c:v>q216</c:v>
                </c:pt>
                <c:pt idx="2">
                  <c:v>q316</c:v>
                </c:pt>
                <c:pt idx="3">
                  <c:v>q416</c:v>
                </c:pt>
                <c:pt idx="4">
                  <c:v>q117</c:v>
                </c:pt>
                <c:pt idx="5">
                  <c:v>q217</c:v>
                </c:pt>
                <c:pt idx="6">
                  <c:v>q317</c:v>
                </c:pt>
                <c:pt idx="7">
                  <c:v>q417</c:v>
                </c:pt>
                <c:pt idx="8">
                  <c:v>q118</c:v>
                </c:pt>
                <c:pt idx="9">
                  <c:v>q218</c:v>
                </c:pt>
                <c:pt idx="10">
                  <c:v>q318</c:v>
                </c:pt>
                <c:pt idx="11">
                  <c:v>q418</c:v>
                </c:pt>
              </c:strCache>
            </c:strRef>
          </c:cat>
          <c:val>
            <c:numRef>
              <c:f>Forecasts!$D$28:$D$39</c:f>
              <c:numCache>
                <c:formatCode>0.0%</c:formatCode>
                <c:ptCount val="12"/>
                <c:pt idx="0">
                  <c:v>0.05366667</c:v>
                </c:pt>
                <c:pt idx="1">
                  <c:v>0.051</c:v>
                </c:pt>
                <c:pt idx="2">
                  <c:v>0.048</c:v>
                </c:pt>
                <c:pt idx="3">
                  <c:v>0.04633333</c:v>
                </c:pt>
                <c:pt idx="4">
                  <c:v>0.044</c:v>
                </c:pt>
                <c:pt idx="5">
                  <c:v>0.04233333</c:v>
                </c:pt>
                <c:pt idx="6">
                  <c:v>0.042</c:v>
                </c:pt>
                <c:pt idx="7">
                  <c:v>0.042</c:v>
                </c:pt>
                <c:pt idx="8">
                  <c:v>0.044</c:v>
                </c:pt>
              </c:numCache>
            </c:numRef>
          </c:val>
        </c:ser>
        <c:ser>
          <c:idx val="1"/>
          <c:order val="1"/>
          <c:tx>
            <c:v>Forecast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Forecasts!$C$28:$C$39</c:f>
              <c:strCache>
                <c:ptCount val="12"/>
                <c:pt idx="0">
                  <c:v>q116</c:v>
                </c:pt>
                <c:pt idx="1">
                  <c:v>q216</c:v>
                </c:pt>
                <c:pt idx="2">
                  <c:v>q316</c:v>
                </c:pt>
                <c:pt idx="3">
                  <c:v>q416</c:v>
                </c:pt>
                <c:pt idx="4">
                  <c:v>q117</c:v>
                </c:pt>
                <c:pt idx="5">
                  <c:v>q217</c:v>
                </c:pt>
                <c:pt idx="6">
                  <c:v>q317</c:v>
                </c:pt>
                <c:pt idx="7">
                  <c:v>q417</c:v>
                </c:pt>
                <c:pt idx="8">
                  <c:v>q118</c:v>
                </c:pt>
                <c:pt idx="9">
                  <c:v>q218</c:v>
                </c:pt>
                <c:pt idx="10">
                  <c:v>q318</c:v>
                </c:pt>
                <c:pt idx="11">
                  <c:v>q418</c:v>
                </c:pt>
              </c:strCache>
            </c:strRef>
          </c:cat>
          <c:val>
            <c:numRef>
              <c:f>Forecasts!$E$28:$E$39</c:f>
              <c:numCache>
                <c:formatCode>0.0%</c:formatCode>
                <c:ptCount val="12"/>
                <c:pt idx="9">
                  <c:v>0.043</c:v>
                </c:pt>
                <c:pt idx="10">
                  <c:v>0.042</c:v>
                </c:pt>
                <c:pt idx="11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5814216"/>
        <c:axId val="-2138150120"/>
        <c:axId val="0"/>
      </c:bar3DChart>
      <c:catAx>
        <c:axId val="-2135814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138150120"/>
        <c:crosses val="autoZero"/>
        <c:auto val="1"/>
        <c:lblAlgn val="ctr"/>
        <c:lblOffset val="100"/>
        <c:noMultiLvlLbl val="0"/>
      </c:catAx>
      <c:valAx>
        <c:axId val="-213815012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1358142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 w="88900">
              <a:solidFill>
                <a:srgbClr val="3366FF"/>
              </a:solidFill>
            </a:ln>
          </c:spPr>
          <c:marker>
            <c:symbol val="none"/>
          </c:marker>
          <c:cat>
            <c:numRef>
              <c:f>Sheet5!$B$1:$B$62</c:f>
              <c:numCache>
                <c:formatCode>General</c:formatCode>
                <c:ptCount val="62"/>
                <c:pt idx="0">
                  <c:v>2013.0</c:v>
                </c:pt>
                <c:pt idx="1">
                  <c:v>2013.0</c:v>
                </c:pt>
                <c:pt idx="2">
                  <c:v>2013.0</c:v>
                </c:pt>
                <c:pt idx="3">
                  <c:v>2013.0</c:v>
                </c:pt>
                <c:pt idx="4">
                  <c:v>2013.0</c:v>
                </c:pt>
                <c:pt idx="5">
                  <c:v>2013.0</c:v>
                </c:pt>
                <c:pt idx="6">
                  <c:v>2013.0</c:v>
                </c:pt>
                <c:pt idx="7">
                  <c:v>2013.0</c:v>
                </c:pt>
                <c:pt idx="8">
                  <c:v>2013.0</c:v>
                </c:pt>
                <c:pt idx="9">
                  <c:v>2013.0</c:v>
                </c:pt>
                <c:pt idx="10">
                  <c:v>2013.0</c:v>
                </c:pt>
                <c:pt idx="11">
                  <c:v>2013.0</c:v>
                </c:pt>
                <c:pt idx="12">
                  <c:v>2014.0</c:v>
                </c:pt>
                <c:pt idx="13">
                  <c:v>2014.0</c:v>
                </c:pt>
                <c:pt idx="14">
                  <c:v>2014.0</c:v>
                </c:pt>
                <c:pt idx="15">
                  <c:v>2014.0</c:v>
                </c:pt>
                <c:pt idx="16">
                  <c:v>2014.0</c:v>
                </c:pt>
                <c:pt idx="17">
                  <c:v>2014.0</c:v>
                </c:pt>
                <c:pt idx="18">
                  <c:v>2014.0</c:v>
                </c:pt>
                <c:pt idx="19">
                  <c:v>2014.0</c:v>
                </c:pt>
                <c:pt idx="20">
                  <c:v>2014.0</c:v>
                </c:pt>
                <c:pt idx="21">
                  <c:v>2014.0</c:v>
                </c:pt>
                <c:pt idx="22">
                  <c:v>2014.0</c:v>
                </c:pt>
                <c:pt idx="23">
                  <c:v>2014.0</c:v>
                </c:pt>
                <c:pt idx="24">
                  <c:v>2015.0</c:v>
                </c:pt>
                <c:pt idx="25">
                  <c:v>2015.0</c:v>
                </c:pt>
                <c:pt idx="26">
                  <c:v>2015.0</c:v>
                </c:pt>
                <c:pt idx="27">
                  <c:v>2015.0</c:v>
                </c:pt>
                <c:pt idx="28">
                  <c:v>2015.0</c:v>
                </c:pt>
                <c:pt idx="29">
                  <c:v>2015.0</c:v>
                </c:pt>
                <c:pt idx="30">
                  <c:v>2015.0</c:v>
                </c:pt>
                <c:pt idx="31">
                  <c:v>2015.0</c:v>
                </c:pt>
                <c:pt idx="32">
                  <c:v>2015.0</c:v>
                </c:pt>
                <c:pt idx="33">
                  <c:v>2015.0</c:v>
                </c:pt>
                <c:pt idx="34">
                  <c:v>2015.0</c:v>
                </c:pt>
                <c:pt idx="35">
                  <c:v>2015.0</c:v>
                </c:pt>
                <c:pt idx="36">
                  <c:v>2016.0</c:v>
                </c:pt>
                <c:pt idx="37">
                  <c:v>2016.0</c:v>
                </c:pt>
                <c:pt idx="38">
                  <c:v>2016.0</c:v>
                </c:pt>
                <c:pt idx="39">
                  <c:v>2016.0</c:v>
                </c:pt>
                <c:pt idx="40">
                  <c:v>2016.0</c:v>
                </c:pt>
                <c:pt idx="41">
                  <c:v>2016.0</c:v>
                </c:pt>
                <c:pt idx="42">
                  <c:v>2016.0</c:v>
                </c:pt>
                <c:pt idx="43">
                  <c:v>2016.0</c:v>
                </c:pt>
                <c:pt idx="44">
                  <c:v>2016.0</c:v>
                </c:pt>
                <c:pt idx="45">
                  <c:v>2016.0</c:v>
                </c:pt>
                <c:pt idx="46">
                  <c:v>2016.0</c:v>
                </c:pt>
                <c:pt idx="47">
                  <c:v>2016.0</c:v>
                </c:pt>
                <c:pt idx="48">
                  <c:v>2017.0</c:v>
                </c:pt>
                <c:pt idx="49">
                  <c:v>2017.0</c:v>
                </c:pt>
                <c:pt idx="50">
                  <c:v>2017.0</c:v>
                </c:pt>
                <c:pt idx="51">
                  <c:v>2017.0</c:v>
                </c:pt>
                <c:pt idx="52">
                  <c:v>2017.0</c:v>
                </c:pt>
                <c:pt idx="53">
                  <c:v>2017.0</c:v>
                </c:pt>
                <c:pt idx="54">
                  <c:v>2017.0</c:v>
                </c:pt>
                <c:pt idx="55">
                  <c:v>2017.0</c:v>
                </c:pt>
                <c:pt idx="56">
                  <c:v>2017.0</c:v>
                </c:pt>
                <c:pt idx="57">
                  <c:v>2017.0</c:v>
                </c:pt>
                <c:pt idx="58">
                  <c:v>2017.0</c:v>
                </c:pt>
                <c:pt idx="59">
                  <c:v>2017.0</c:v>
                </c:pt>
                <c:pt idx="60">
                  <c:v>2018.0</c:v>
                </c:pt>
                <c:pt idx="61">
                  <c:v>2018.0</c:v>
                </c:pt>
              </c:numCache>
            </c:numRef>
          </c:cat>
          <c:val>
            <c:numRef>
              <c:f>Sheet5!$E$1:$E$62</c:f>
              <c:numCache>
                <c:formatCode>0.0%</c:formatCode>
                <c:ptCount val="62"/>
                <c:pt idx="0">
                  <c:v>-0.007</c:v>
                </c:pt>
                <c:pt idx="1">
                  <c:v>0.012</c:v>
                </c:pt>
                <c:pt idx="2">
                  <c:v>0.027</c:v>
                </c:pt>
                <c:pt idx="3">
                  <c:v>0.014</c:v>
                </c:pt>
                <c:pt idx="4">
                  <c:v>0.018</c:v>
                </c:pt>
                <c:pt idx="5">
                  <c:v>0.028</c:v>
                </c:pt>
                <c:pt idx="6">
                  <c:v>0.016</c:v>
                </c:pt>
                <c:pt idx="7">
                  <c:v>0.024</c:v>
                </c:pt>
                <c:pt idx="8">
                  <c:v>0.021</c:v>
                </c:pt>
                <c:pt idx="9">
                  <c:v>0.03</c:v>
                </c:pt>
                <c:pt idx="10">
                  <c:v>0.037</c:v>
                </c:pt>
                <c:pt idx="11">
                  <c:v>0.033</c:v>
                </c:pt>
                <c:pt idx="12">
                  <c:v>0.039</c:v>
                </c:pt>
                <c:pt idx="13">
                  <c:v>0.056</c:v>
                </c:pt>
                <c:pt idx="14">
                  <c:v>0.023</c:v>
                </c:pt>
                <c:pt idx="15">
                  <c:v>0.028</c:v>
                </c:pt>
                <c:pt idx="16">
                  <c:v>0.026</c:v>
                </c:pt>
                <c:pt idx="17">
                  <c:v>0.022</c:v>
                </c:pt>
                <c:pt idx="18">
                  <c:v>0.019</c:v>
                </c:pt>
                <c:pt idx="19">
                  <c:v>0.018</c:v>
                </c:pt>
                <c:pt idx="20">
                  <c:v>0.018</c:v>
                </c:pt>
                <c:pt idx="21">
                  <c:v>0.018</c:v>
                </c:pt>
                <c:pt idx="22">
                  <c:v>0.026</c:v>
                </c:pt>
                <c:pt idx="23">
                  <c:v>0.016</c:v>
                </c:pt>
                <c:pt idx="24">
                  <c:v>0.03</c:v>
                </c:pt>
                <c:pt idx="25">
                  <c:v>-0.017</c:v>
                </c:pt>
                <c:pt idx="26">
                  <c:v>0.026</c:v>
                </c:pt>
                <c:pt idx="27">
                  <c:v>0.02</c:v>
                </c:pt>
                <c:pt idx="28">
                  <c:v>0.017</c:v>
                </c:pt>
                <c:pt idx="29">
                  <c:v>0.01</c:v>
                </c:pt>
                <c:pt idx="30">
                  <c:v>0.03</c:v>
                </c:pt>
                <c:pt idx="31">
                  <c:v>0.026</c:v>
                </c:pt>
                <c:pt idx="32">
                  <c:v>0.023</c:v>
                </c:pt>
                <c:pt idx="33">
                  <c:v>0.022</c:v>
                </c:pt>
                <c:pt idx="34">
                  <c:v>0.015</c:v>
                </c:pt>
                <c:pt idx="35">
                  <c:v>0.013</c:v>
                </c:pt>
                <c:pt idx="36">
                  <c:v>0.008</c:v>
                </c:pt>
                <c:pt idx="37">
                  <c:v>0.02</c:v>
                </c:pt>
                <c:pt idx="38">
                  <c:v>0.019</c:v>
                </c:pt>
                <c:pt idx="39">
                  <c:v>0.033</c:v>
                </c:pt>
                <c:pt idx="40">
                  <c:v>0.04</c:v>
                </c:pt>
                <c:pt idx="41">
                  <c:v>0.051</c:v>
                </c:pt>
                <c:pt idx="42">
                  <c:v>0.032</c:v>
                </c:pt>
                <c:pt idx="43">
                  <c:v>0.031</c:v>
                </c:pt>
                <c:pt idx="44">
                  <c:v>0.034</c:v>
                </c:pt>
                <c:pt idx="45">
                  <c:v>0.046</c:v>
                </c:pt>
                <c:pt idx="46">
                  <c:v>0.032</c:v>
                </c:pt>
                <c:pt idx="47">
                  <c:v>0.036</c:v>
                </c:pt>
                <c:pt idx="48">
                  <c:v>0.055</c:v>
                </c:pt>
                <c:pt idx="49">
                  <c:v>0.044</c:v>
                </c:pt>
                <c:pt idx="50">
                  <c:v>0.043</c:v>
                </c:pt>
                <c:pt idx="51">
                  <c:v>0.04</c:v>
                </c:pt>
                <c:pt idx="52">
                  <c:v>0.026</c:v>
                </c:pt>
                <c:pt idx="53">
                  <c:v>0.017</c:v>
                </c:pt>
                <c:pt idx="54">
                  <c:v>0.043</c:v>
                </c:pt>
                <c:pt idx="55">
                  <c:v>0.033</c:v>
                </c:pt>
                <c:pt idx="56">
                  <c:v>0.04</c:v>
                </c:pt>
                <c:pt idx="57">
                  <c:v>0.028</c:v>
                </c:pt>
                <c:pt idx="58">
                  <c:v>0.027</c:v>
                </c:pt>
                <c:pt idx="59">
                  <c:v>0.033</c:v>
                </c:pt>
                <c:pt idx="60">
                  <c:v>0.036</c:v>
                </c:pt>
                <c:pt idx="61">
                  <c:v>0.041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8283336"/>
        <c:axId val="-2138285800"/>
      </c:lineChart>
      <c:catAx>
        <c:axId val="-2138283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 b="1"/>
            </a:pPr>
            <a:endParaRPr lang="en-US"/>
          </a:p>
        </c:txPr>
        <c:crossAx val="-2138285800"/>
        <c:crosses val="autoZero"/>
        <c:auto val="1"/>
        <c:lblAlgn val="ctr"/>
        <c:lblOffset val="100"/>
        <c:tickLblSkip val="12"/>
        <c:noMultiLvlLbl val="0"/>
      </c:catAx>
      <c:valAx>
        <c:axId val="-213828580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138283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Less than 100 employees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391705082284911"/>
                  <c:y val="-0.0557108087498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435227869205458"/>
                  <c:y val="-0.0928513479164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Sheet1!$B$2:$C$2</c:f>
              <c:strCache>
                <c:ptCount val="2"/>
                <c:pt idx="0">
                  <c:v>2002-2007</c:v>
                </c:pt>
                <c:pt idx="1">
                  <c:v>2010-2017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0.681</c:v>
                </c:pt>
                <c:pt idx="1">
                  <c:v>0.515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8233336"/>
        <c:axId val="2118236344"/>
        <c:axId val="0"/>
      </c:bar3DChart>
      <c:catAx>
        <c:axId val="2118233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118236344"/>
        <c:crosses val="autoZero"/>
        <c:auto val="1"/>
        <c:lblAlgn val="ctr"/>
        <c:lblOffset val="100"/>
        <c:noMultiLvlLbl val="0"/>
      </c:catAx>
      <c:valAx>
        <c:axId val="211823634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118233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Sheet1!$C$51</c:f>
              <c:strCache>
                <c:ptCount val="1"/>
                <c:pt idx="0">
                  <c:v>Employment Growth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0.020181222382769"/>
                  <c:y val="-0.0589874898010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34596381227604"/>
                  <c:y val="-0.0786502444394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Sheet1!$A$52:$A$53</c:f>
              <c:strCache>
                <c:ptCount val="2"/>
                <c:pt idx="0">
                  <c:v>Less than 100 employees</c:v>
                </c:pt>
                <c:pt idx="1">
                  <c:v>100+ employees</c:v>
                </c:pt>
              </c:strCache>
            </c:strRef>
          </c:cat>
          <c:val>
            <c:numRef>
              <c:f>Sheet1!$C$52:$C$53</c:f>
              <c:numCache>
                <c:formatCode>0.0%</c:formatCode>
                <c:ptCount val="2"/>
                <c:pt idx="0">
                  <c:v>0.019</c:v>
                </c:pt>
                <c:pt idx="1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1182376"/>
        <c:axId val="2121185384"/>
        <c:axId val="0"/>
      </c:bar3DChart>
      <c:catAx>
        <c:axId val="2121182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121185384"/>
        <c:crosses val="autoZero"/>
        <c:auto val="1"/>
        <c:lblAlgn val="ctr"/>
        <c:lblOffset val="100"/>
        <c:noMultiLvlLbl val="0"/>
      </c:catAx>
      <c:valAx>
        <c:axId val="212118538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121182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88900"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'FRED Graph'!$B$12:$B$234</c:f>
              <c:numCache>
                <c:formatCode>General</c:formatCode>
                <c:ptCount val="223"/>
                <c:pt idx="0" formatCode="0">
                  <c:v>2014.0</c:v>
                </c:pt>
                <c:pt idx="52" formatCode="0">
                  <c:v>2015.0</c:v>
                </c:pt>
                <c:pt idx="104" formatCode="0">
                  <c:v>2016.0</c:v>
                </c:pt>
                <c:pt idx="156" formatCode="0">
                  <c:v>2017.0</c:v>
                </c:pt>
                <c:pt idx="208" formatCode="0">
                  <c:v>2018.0</c:v>
                </c:pt>
              </c:numCache>
            </c:numRef>
          </c:cat>
          <c:val>
            <c:numRef>
              <c:f>'FRED Graph'!$C$12:$C$234</c:f>
              <c:numCache>
                <c:formatCode>"$"#,##0.00</c:formatCode>
                <c:ptCount val="223"/>
                <c:pt idx="0">
                  <c:v>3.331999999999998</c:v>
                </c:pt>
                <c:pt idx="1">
                  <c:v>3.327</c:v>
                </c:pt>
                <c:pt idx="2">
                  <c:v>3.296</c:v>
                </c:pt>
                <c:pt idx="3">
                  <c:v>3.295</c:v>
                </c:pt>
                <c:pt idx="4">
                  <c:v>3.292</c:v>
                </c:pt>
                <c:pt idx="5">
                  <c:v>3.309</c:v>
                </c:pt>
                <c:pt idx="6">
                  <c:v>3.38</c:v>
                </c:pt>
                <c:pt idx="7">
                  <c:v>3.444</c:v>
                </c:pt>
                <c:pt idx="8">
                  <c:v>3.479</c:v>
                </c:pt>
                <c:pt idx="9">
                  <c:v>3.512</c:v>
                </c:pt>
                <c:pt idx="10">
                  <c:v>3.547</c:v>
                </c:pt>
                <c:pt idx="11">
                  <c:v>3.549</c:v>
                </c:pt>
                <c:pt idx="12">
                  <c:v>3.579</c:v>
                </c:pt>
                <c:pt idx="13">
                  <c:v>3.596</c:v>
                </c:pt>
                <c:pt idx="14">
                  <c:v>3.651</c:v>
                </c:pt>
                <c:pt idx="15">
                  <c:v>3.683</c:v>
                </c:pt>
                <c:pt idx="16">
                  <c:v>3.713</c:v>
                </c:pt>
                <c:pt idx="17">
                  <c:v>3.684</c:v>
                </c:pt>
                <c:pt idx="18">
                  <c:v>3.668</c:v>
                </c:pt>
                <c:pt idx="19">
                  <c:v>3.665</c:v>
                </c:pt>
                <c:pt idx="20">
                  <c:v>3.674</c:v>
                </c:pt>
                <c:pt idx="21">
                  <c:v>3.69</c:v>
                </c:pt>
                <c:pt idx="22">
                  <c:v>3.674</c:v>
                </c:pt>
                <c:pt idx="23">
                  <c:v>3.686</c:v>
                </c:pt>
                <c:pt idx="24">
                  <c:v>3.704</c:v>
                </c:pt>
                <c:pt idx="25">
                  <c:v>3.704</c:v>
                </c:pt>
                <c:pt idx="26">
                  <c:v>3.678</c:v>
                </c:pt>
                <c:pt idx="27">
                  <c:v>3.635</c:v>
                </c:pt>
                <c:pt idx="28">
                  <c:v>3.593</c:v>
                </c:pt>
                <c:pt idx="29">
                  <c:v>3.539</c:v>
                </c:pt>
                <c:pt idx="30">
                  <c:v>3.515</c:v>
                </c:pt>
                <c:pt idx="31">
                  <c:v>3.505</c:v>
                </c:pt>
                <c:pt idx="32">
                  <c:v>3.472</c:v>
                </c:pt>
                <c:pt idx="33">
                  <c:v>3.454</c:v>
                </c:pt>
                <c:pt idx="34">
                  <c:v>3.459</c:v>
                </c:pt>
                <c:pt idx="35">
                  <c:v>3.457</c:v>
                </c:pt>
                <c:pt idx="36">
                  <c:v>3.408</c:v>
                </c:pt>
                <c:pt idx="37">
                  <c:v>3.353</c:v>
                </c:pt>
                <c:pt idx="38">
                  <c:v>3.354</c:v>
                </c:pt>
                <c:pt idx="39">
                  <c:v>3.299</c:v>
                </c:pt>
                <c:pt idx="40">
                  <c:v>3.207</c:v>
                </c:pt>
                <c:pt idx="41">
                  <c:v>3.12</c:v>
                </c:pt>
                <c:pt idx="42">
                  <c:v>3.056</c:v>
                </c:pt>
                <c:pt idx="43">
                  <c:v>2.993</c:v>
                </c:pt>
                <c:pt idx="44">
                  <c:v>2.941</c:v>
                </c:pt>
                <c:pt idx="45">
                  <c:v>2.894</c:v>
                </c:pt>
                <c:pt idx="46">
                  <c:v>2.821</c:v>
                </c:pt>
                <c:pt idx="47">
                  <c:v>2.778</c:v>
                </c:pt>
                <c:pt idx="48">
                  <c:v>2.679</c:v>
                </c:pt>
                <c:pt idx="49">
                  <c:v>2.554</c:v>
                </c:pt>
                <c:pt idx="50">
                  <c:v>2.403</c:v>
                </c:pt>
                <c:pt idx="51">
                  <c:v>2.299</c:v>
                </c:pt>
                <c:pt idx="52">
                  <c:v>2.214</c:v>
                </c:pt>
                <c:pt idx="53">
                  <c:v>2.139</c:v>
                </c:pt>
                <c:pt idx="54">
                  <c:v>2.066</c:v>
                </c:pt>
                <c:pt idx="55">
                  <c:v>2.044</c:v>
                </c:pt>
                <c:pt idx="56">
                  <c:v>2.068</c:v>
                </c:pt>
                <c:pt idx="57">
                  <c:v>2.191</c:v>
                </c:pt>
                <c:pt idx="58">
                  <c:v>2.274</c:v>
                </c:pt>
                <c:pt idx="59">
                  <c:v>2.331999999999998</c:v>
                </c:pt>
                <c:pt idx="60">
                  <c:v>2.473</c:v>
                </c:pt>
                <c:pt idx="61">
                  <c:v>2.487</c:v>
                </c:pt>
                <c:pt idx="62">
                  <c:v>2.453</c:v>
                </c:pt>
                <c:pt idx="63">
                  <c:v>2.457</c:v>
                </c:pt>
                <c:pt idx="64">
                  <c:v>2.448</c:v>
                </c:pt>
                <c:pt idx="65">
                  <c:v>2.413</c:v>
                </c:pt>
                <c:pt idx="66">
                  <c:v>2.408</c:v>
                </c:pt>
                <c:pt idx="67">
                  <c:v>2.485</c:v>
                </c:pt>
                <c:pt idx="68">
                  <c:v>2.57</c:v>
                </c:pt>
                <c:pt idx="69">
                  <c:v>2.664</c:v>
                </c:pt>
                <c:pt idx="70">
                  <c:v>2.691</c:v>
                </c:pt>
                <c:pt idx="71">
                  <c:v>2.744</c:v>
                </c:pt>
                <c:pt idx="72">
                  <c:v>2.774</c:v>
                </c:pt>
                <c:pt idx="73">
                  <c:v>2.78</c:v>
                </c:pt>
                <c:pt idx="74">
                  <c:v>2.78</c:v>
                </c:pt>
                <c:pt idx="75">
                  <c:v>2.834999999999999</c:v>
                </c:pt>
                <c:pt idx="76">
                  <c:v>2.811999999999998</c:v>
                </c:pt>
                <c:pt idx="77">
                  <c:v>2.801</c:v>
                </c:pt>
                <c:pt idx="78">
                  <c:v>2.793</c:v>
                </c:pt>
                <c:pt idx="79">
                  <c:v>2.834</c:v>
                </c:pt>
                <c:pt idx="80">
                  <c:v>2.802</c:v>
                </c:pt>
                <c:pt idx="81">
                  <c:v>2.745</c:v>
                </c:pt>
                <c:pt idx="82">
                  <c:v>2.689</c:v>
                </c:pt>
                <c:pt idx="83">
                  <c:v>2.629</c:v>
                </c:pt>
                <c:pt idx="84">
                  <c:v>2.716</c:v>
                </c:pt>
                <c:pt idx="85">
                  <c:v>2.637</c:v>
                </c:pt>
                <c:pt idx="86">
                  <c:v>2.51</c:v>
                </c:pt>
                <c:pt idx="87">
                  <c:v>2.437</c:v>
                </c:pt>
                <c:pt idx="88">
                  <c:v>2.375</c:v>
                </c:pt>
                <c:pt idx="89">
                  <c:v>2.327</c:v>
                </c:pt>
                <c:pt idx="90">
                  <c:v>2.322</c:v>
                </c:pt>
                <c:pt idx="91">
                  <c:v>2.318</c:v>
                </c:pt>
                <c:pt idx="92">
                  <c:v>2.337</c:v>
                </c:pt>
                <c:pt idx="93">
                  <c:v>2.277</c:v>
                </c:pt>
                <c:pt idx="94">
                  <c:v>2.228</c:v>
                </c:pt>
                <c:pt idx="95">
                  <c:v>2.224</c:v>
                </c:pt>
                <c:pt idx="96">
                  <c:v>2.235</c:v>
                </c:pt>
                <c:pt idx="97">
                  <c:v>2.178</c:v>
                </c:pt>
                <c:pt idx="98">
                  <c:v>2.094</c:v>
                </c:pt>
                <c:pt idx="99">
                  <c:v>2.059</c:v>
                </c:pt>
                <c:pt idx="100">
                  <c:v>2.053</c:v>
                </c:pt>
                <c:pt idx="101">
                  <c:v>2.037</c:v>
                </c:pt>
                <c:pt idx="102">
                  <c:v>2.026</c:v>
                </c:pt>
                <c:pt idx="103">
                  <c:v>2.034</c:v>
                </c:pt>
                <c:pt idx="104">
                  <c:v>2.028</c:v>
                </c:pt>
                <c:pt idx="105">
                  <c:v>1.996</c:v>
                </c:pt>
                <c:pt idx="106">
                  <c:v>1.914</c:v>
                </c:pt>
                <c:pt idx="107">
                  <c:v>1.856</c:v>
                </c:pt>
                <c:pt idx="108">
                  <c:v>1.822</c:v>
                </c:pt>
                <c:pt idx="109">
                  <c:v>1.759</c:v>
                </c:pt>
                <c:pt idx="110">
                  <c:v>1.724</c:v>
                </c:pt>
                <c:pt idx="111">
                  <c:v>1.73</c:v>
                </c:pt>
                <c:pt idx="112">
                  <c:v>1.783</c:v>
                </c:pt>
                <c:pt idx="113">
                  <c:v>1.841</c:v>
                </c:pt>
                <c:pt idx="114">
                  <c:v>1.961</c:v>
                </c:pt>
                <c:pt idx="115">
                  <c:v>2.007</c:v>
                </c:pt>
                <c:pt idx="116">
                  <c:v>2.066</c:v>
                </c:pt>
                <c:pt idx="117">
                  <c:v>2.083</c:v>
                </c:pt>
                <c:pt idx="118">
                  <c:v>2.069</c:v>
                </c:pt>
                <c:pt idx="119">
                  <c:v>2.137</c:v>
                </c:pt>
                <c:pt idx="120">
                  <c:v>2.162</c:v>
                </c:pt>
                <c:pt idx="121">
                  <c:v>2.24</c:v>
                </c:pt>
                <c:pt idx="122">
                  <c:v>2.22</c:v>
                </c:pt>
                <c:pt idx="123">
                  <c:v>2.242</c:v>
                </c:pt>
                <c:pt idx="124">
                  <c:v>2.3</c:v>
                </c:pt>
                <c:pt idx="125">
                  <c:v>2.338999999999999</c:v>
                </c:pt>
                <c:pt idx="126">
                  <c:v>2.381</c:v>
                </c:pt>
                <c:pt idx="127">
                  <c:v>2.399</c:v>
                </c:pt>
                <c:pt idx="128">
                  <c:v>2.353</c:v>
                </c:pt>
                <c:pt idx="129">
                  <c:v>2.329</c:v>
                </c:pt>
                <c:pt idx="130">
                  <c:v>2.291</c:v>
                </c:pt>
                <c:pt idx="131">
                  <c:v>2.253</c:v>
                </c:pt>
                <c:pt idx="132">
                  <c:v>2.23</c:v>
                </c:pt>
                <c:pt idx="133">
                  <c:v>2.182</c:v>
                </c:pt>
                <c:pt idx="134">
                  <c:v>2.159</c:v>
                </c:pt>
                <c:pt idx="135">
                  <c:v>2.15</c:v>
                </c:pt>
                <c:pt idx="136">
                  <c:v>2.149</c:v>
                </c:pt>
                <c:pt idx="137">
                  <c:v>2.193</c:v>
                </c:pt>
                <c:pt idx="138">
                  <c:v>2.237</c:v>
                </c:pt>
                <c:pt idx="139">
                  <c:v>2.223</c:v>
                </c:pt>
                <c:pt idx="140">
                  <c:v>2.202</c:v>
                </c:pt>
                <c:pt idx="141">
                  <c:v>2.225</c:v>
                </c:pt>
                <c:pt idx="142">
                  <c:v>2.224</c:v>
                </c:pt>
                <c:pt idx="143">
                  <c:v>2.245</c:v>
                </c:pt>
                <c:pt idx="144">
                  <c:v>2.272</c:v>
                </c:pt>
                <c:pt idx="145">
                  <c:v>2.257</c:v>
                </c:pt>
                <c:pt idx="146">
                  <c:v>2.243</c:v>
                </c:pt>
                <c:pt idx="147">
                  <c:v>2.23</c:v>
                </c:pt>
                <c:pt idx="148">
                  <c:v>2.233</c:v>
                </c:pt>
                <c:pt idx="149">
                  <c:v>2.184</c:v>
                </c:pt>
                <c:pt idx="150">
                  <c:v>2.155</c:v>
                </c:pt>
                <c:pt idx="151">
                  <c:v>2.154</c:v>
                </c:pt>
                <c:pt idx="152">
                  <c:v>2.208</c:v>
                </c:pt>
                <c:pt idx="153">
                  <c:v>2.236</c:v>
                </c:pt>
                <c:pt idx="154">
                  <c:v>2.264</c:v>
                </c:pt>
                <c:pt idx="155">
                  <c:v>2.309</c:v>
                </c:pt>
                <c:pt idx="156">
                  <c:v>2.377</c:v>
                </c:pt>
                <c:pt idx="157">
                  <c:v>2.388</c:v>
                </c:pt>
                <c:pt idx="158">
                  <c:v>2.358</c:v>
                </c:pt>
                <c:pt idx="159">
                  <c:v>2.326</c:v>
                </c:pt>
                <c:pt idx="160">
                  <c:v>2.296</c:v>
                </c:pt>
                <c:pt idx="161">
                  <c:v>2.293</c:v>
                </c:pt>
                <c:pt idx="162">
                  <c:v>2.307</c:v>
                </c:pt>
                <c:pt idx="163">
                  <c:v>2.302</c:v>
                </c:pt>
                <c:pt idx="164">
                  <c:v>2.314</c:v>
                </c:pt>
                <c:pt idx="165">
                  <c:v>2.341</c:v>
                </c:pt>
                <c:pt idx="166">
                  <c:v>2.323</c:v>
                </c:pt>
                <c:pt idx="167">
                  <c:v>2.321</c:v>
                </c:pt>
                <c:pt idx="168">
                  <c:v>2.314999999999999</c:v>
                </c:pt>
                <c:pt idx="169">
                  <c:v>2.36</c:v>
                </c:pt>
                <c:pt idx="170">
                  <c:v>2.424</c:v>
                </c:pt>
                <c:pt idx="171">
                  <c:v>2.435999999999999</c:v>
                </c:pt>
                <c:pt idx="172">
                  <c:v>2.449</c:v>
                </c:pt>
                <c:pt idx="173">
                  <c:v>2.411</c:v>
                </c:pt>
                <c:pt idx="174">
                  <c:v>2.371999999999999</c:v>
                </c:pt>
                <c:pt idx="175">
                  <c:v>2.369</c:v>
                </c:pt>
                <c:pt idx="176">
                  <c:v>2.399</c:v>
                </c:pt>
                <c:pt idx="177">
                  <c:v>2.406</c:v>
                </c:pt>
                <c:pt idx="178">
                  <c:v>2.414</c:v>
                </c:pt>
                <c:pt idx="179">
                  <c:v>2.366</c:v>
                </c:pt>
                <c:pt idx="180">
                  <c:v>2.318</c:v>
                </c:pt>
                <c:pt idx="181">
                  <c:v>2.288</c:v>
                </c:pt>
                <c:pt idx="182">
                  <c:v>2.26</c:v>
                </c:pt>
                <c:pt idx="183">
                  <c:v>2.297</c:v>
                </c:pt>
                <c:pt idx="184">
                  <c:v>2.278</c:v>
                </c:pt>
                <c:pt idx="185">
                  <c:v>2.311999999999998</c:v>
                </c:pt>
                <c:pt idx="186">
                  <c:v>2.351999999999998</c:v>
                </c:pt>
                <c:pt idx="187">
                  <c:v>2.378</c:v>
                </c:pt>
                <c:pt idx="188">
                  <c:v>2.384</c:v>
                </c:pt>
                <c:pt idx="189">
                  <c:v>2.36</c:v>
                </c:pt>
                <c:pt idx="190">
                  <c:v>2.399</c:v>
                </c:pt>
                <c:pt idx="191">
                  <c:v>2.679</c:v>
                </c:pt>
                <c:pt idx="192">
                  <c:v>2.685</c:v>
                </c:pt>
                <c:pt idx="193">
                  <c:v>2.634</c:v>
                </c:pt>
                <c:pt idx="194">
                  <c:v>2.583</c:v>
                </c:pt>
                <c:pt idx="195">
                  <c:v>2.565</c:v>
                </c:pt>
                <c:pt idx="196">
                  <c:v>2.504</c:v>
                </c:pt>
                <c:pt idx="197">
                  <c:v>2.489</c:v>
                </c:pt>
                <c:pt idx="198">
                  <c:v>2.479</c:v>
                </c:pt>
                <c:pt idx="199">
                  <c:v>2.488</c:v>
                </c:pt>
                <c:pt idx="200">
                  <c:v>2.561</c:v>
                </c:pt>
                <c:pt idx="201">
                  <c:v>2.592</c:v>
                </c:pt>
                <c:pt idx="202">
                  <c:v>2.568</c:v>
                </c:pt>
                <c:pt idx="203">
                  <c:v>2.533</c:v>
                </c:pt>
                <c:pt idx="204">
                  <c:v>2.5</c:v>
                </c:pt>
                <c:pt idx="205">
                  <c:v>2.485</c:v>
                </c:pt>
                <c:pt idx="206">
                  <c:v>2.45</c:v>
                </c:pt>
                <c:pt idx="207">
                  <c:v>2.472</c:v>
                </c:pt>
                <c:pt idx="208">
                  <c:v>2.52</c:v>
                </c:pt>
                <c:pt idx="209">
                  <c:v>2.522</c:v>
                </c:pt>
                <c:pt idx="210">
                  <c:v>2.557</c:v>
                </c:pt>
                <c:pt idx="211">
                  <c:v>2.567</c:v>
                </c:pt>
                <c:pt idx="212">
                  <c:v>2.607</c:v>
                </c:pt>
                <c:pt idx="213">
                  <c:v>2.637</c:v>
                </c:pt>
                <c:pt idx="214">
                  <c:v>2.607</c:v>
                </c:pt>
                <c:pt idx="215">
                  <c:v>2.557</c:v>
                </c:pt>
                <c:pt idx="216">
                  <c:v>2.548</c:v>
                </c:pt>
                <c:pt idx="217">
                  <c:v>2.56</c:v>
                </c:pt>
                <c:pt idx="218">
                  <c:v>2.559</c:v>
                </c:pt>
                <c:pt idx="219">
                  <c:v>2.598</c:v>
                </c:pt>
                <c:pt idx="220">
                  <c:v>2.648</c:v>
                </c:pt>
                <c:pt idx="221">
                  <c:v>2.7</c:v>
                </c:pt>
                <c:pt idx="222">
                  <c:v>2.694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331640"/>
        <c:axId val="2118334744"/>
      </c:lineChart>
      <c:catAx>
        <c:axId val="211833164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18334744"/>
        <c:crosses val="autoZero"/>
        <c:auto val="1"/>
        <c:lblAlgn val="ctr"/>
        <c:lblOffset val="100"/>
        <c:tickLblSkip val="4"/>
        <c:noMultiLvlLbl val="1"/>
      </c:catAx>
      <c:valAx>
        <c:axId val="2118334744"/>
        <c:scaling>
          <c:orientation val="minMax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18331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88900">
              <a:solidFill>
                <a:srgbClr val="000090"/>
              </a:solidFill>
            </a:ln>
          </c:spPr>
          <c:marker>
            <c:symbol val="none"/>
          </c:marker>
          <c:cat>
            <c:numRef>
              <c:f>'FRED Graph'!$A$288:$A$493</c:f>
              <c:numCache>
                <c:formatCode>yyyy\-mm\-dd</c:formatCode>
                <c:ptCount val="206"/>
                <c:pt idx="0">
                  <c:v>36892.0</c:v>
                </c:pt>
                <c:pt idx="1">
                  <c:v>36923.0</c:v>
                </c:pt>
                <c:pt idx="2">
                  <c:v>36951.0</c:v>
                </c:pt>
                <c:pt idx="3">
                  <c:v>36982.0</c:v>
                </c:pt>
                <c:pt idx="4">
                  <c:v>37012.0</c:v>
                </c:pt>
                <c:pt idx="5">
                  <c:v>37043.0</c:v>
                </c:pt>
                <c:pt idx="6">
                  <c:v>37073.0</c:v>
                </c:pt>
                <c:pt idx="7">
                  <c:v>37104.0</c:v>
                </c:pt>
                <c:pt idx="8">
                  <c:v>37135.0</c:v>
                </c:pt>
                <c:pt idx="9">
                  <c:v>37165.0</c:v>
                </c:pt>
                <c:pt idx="10">
                  <c:v>37196.0</c:v>
                </c:pt>
                <c:pt idx="11">
                  <c:v>37226.0</c:v>
                </c:pt>
                <c:pt idx="12">
                  <c:v>37257.0</c:v>
                </c:pt>
                <c:pt idx="13">
                  <c:v>37288.0</c:v>
                </c:pt>
                <c:pt idx="14">
                  <c:v>37316.0</c:v>
                </c:pt>
                <c:pt idx="15">
                  <c:v>37347.0</c:v>
                </c:pt>
                <c:pt idx="16">
                  <c:v>37377.0</c:v>
                </c:pt>
                <c:pt idx="17">
                  <c:v>37408.0</c:v>
                </c:pt>
                <c:pt idx="18">
                  <c:v>37438.0</c:v>
                </c:pt>
                <c:pt idx="19">
                  <c:v>37469.0</c:v>
                </c:pt>
                <c:pt idx="20">
                  <c:v>37500.0</c:v>
                </c:pt>
                <c:pt idx="21">
                  <c:v>37530.0</c:v>
                </c:pt>
                <c:pt idx="22">
                  <c:v>37561.0</c:v>
                </c:pt>
                <c:pt idx="23">
                  <c:v>37591.0</c:v>
                </c:pt>
                <c:pt idx="24">
                  <c:v>37622.0</c:v>
                </c:pt>
                <c:pt idx="25">
                  <c:v>37653.0</c:v>
                </c:pt>
                <c:pt idx="26">
                  <c:v>37681.0</c:v>
                </c:pt>
                <c:pt idx="27">
                  <c:v>37712.0</c:v>
                </c:pt>
                <c:pt idx="28">
                  <c:v>37742.0</c:v>
                </c:pt>
                <c:pt idx="29">
                  <c:v>37773.0</c:v>
                </c:pt>
                <c:pt idx="30">
                  <c:v>37803.0</c:v>
                </c:pt>
                <c:pt idx="31">
                  <c:v>37834.0</c:v>
                </c:pt>
                <c:pt idx="32">
                  <c:v>37865.0</c:v>
                </c:pt>
                <c:pt idx="33">
                  <c:v>37895.0</c:v>
                </c:pt>
                <c:pt idx="34">
                  <c:v>37926.0</c:v>
                </c:pt>
                <c:pt idx="35">
                  <c:v>37956.0</c:v>
                </c:pt>
                <c:pt idx="36">
                  <c:v>37987.0</c:v>
                </c:pt>
                <c:pt idx="37">
                  <c:v>38018.0</c:v>
                </c:pt>
                <c:pt idx="38">
                  <c:v>38047.0</c:v>
                </c:pt>
                <c:pt idx="39">
                  <c:v>38078.0</c:v>
                </c:pt>
                <c:pt idx="40">
                  <c:v>38108.0</c:v>
                </c:pt>
                <c:pt idx="41">
                  <c:v>38139.0</c:v>
                </c:pt>
                <c:pt idx="42">
                  <c:v>38169.0</c:v>
                </c:pt>
                <c:pt idx="43">
                  <c:v>38200.0</c:v>
                </c:pt>
                <c:pt idx="44">
                  <c:v>38231.0</c:v>
                </c:pt>
                <c:pt idx="45">
                  <c:v>38261.0</c:v>
                </c:pt>
                <c:pt idx="46">
                  <c:v>38292.0</c:v>
                </c:pt>
                <c:pt idx="47">
                  <c:v>38322.0</c:v>
                </c:pt>
                <c:pt idx="48">
                  <c:v>38353.0</c:v>
                </c:pt>
                <c:pt idx="49">
                  <c:v>38384.0</c:v>
                </c:pt>
                <c:pt idx="50">
                  <c:v>38412.0</c:v>
                </c:pt>
                <c:pt idx="51">
                  <c:v>38443.0</c:v>
                </c:pt>
                <c:pt idx="52">
                  <c:v>38473.0</c:v>
                </c:pt>
                <c:pt idx="53">
                  <c:v>38504.0</c:v>
                </c:pt>
                <c:pt idx="54">
                  <c:v>38534.0</c:v>
                </c:pt>
                <c:pt idx="55">
                  <c:v>38565.0</c:v>
                </c:pt>
                <c:pt idx="56">
                  <c:v>38596.0</c:v>
                </c:pt>
                <c:pt idx="57">
                  <c:v>38626.0</c:v>
                </c:pt>
                <c:pt idx="58">
                  <c:v>38657.0</c:v>
                </c:pt>
                <c:pt idx="59">
                  <c:v>38687.0</c:v>
                </c:pt>
                <c:pt idx="60">
                  <c:v>38718.0</c:v>
                </c:pt>
                <c:pt idx="61">
                  <c:v>38749.0</c:v>
                </c:pt>
                <c:pt idx="62">
                  <c:v>38777.0</c:v>
                </c:pt>
                <c:pt idx="63">
                  <c:v>38808.0</c:v>
                </c:pt>
                <c:pt idx="64">
                  <c:v>38838.0</c:v>
                </c:pt>
                <c:pt idx="65">
                  <c:v>38869.0</c:v>
                </c:pt>
                <c:pt idx="66">
                  <c:v>38899.0</c:v>
                </c:pt>
                <c:pt idx="67">
                  <c:v>38930.0</c:v>
                </c:pt>
                <c:pt idx="68">
                  <c:v>38961.0</c:v>
                </c:pt>
                <c:pt idx="69">
                  <c:v>38991.0</c:v>
                </c:pt>
                <c:pt idx="70">
                  <c:v>39022.0</c:v>
                </c:pt>
                <c:pt idx="71">
                  <c:v>39052.0</c:v>
                </c:pt>
                <c:pt idx="72">
                  <c:v>39083.0</c:v>
                </c:pt>
                <c:pt idx="73">
                  <c:v>39114.0</c:v>
                </c:pt>
                <c:pt idx="74">
                  <c:v>39142.0</c:v>
                </c:pt>
                <c:pt idx="75">
                  <c:v>39173.0</c:v>
                </c:pt>
                <c:pt idx="76">
                  <c:v>39203.0</c:v>
                </c:pt>
                <c:pt idx="77">
                  <c:v>39234.0</c:v>
                </c:pt>
                <c:pt idx="78">
                  <c:v>39264.0</c:v>
                </c:pt>
                <c:pt idx="79">
                  <c:v>39295.0</c:v>
                </c:pt>
                <c:pt idx="80">
                  <c:v>39326.0</c:v>
                </c:pt>
                <c:pt idx="81">
                  <c:v>39356.0</c:v>
                </c:pt>
                <c:pt idx="82">
                  <c:v>39387.0</c:v>
                </c:pt>
                <c:pt idx="83">
                  <c:v>39417.0</c:v>
                </c:pt>
                <c:pt idx="84">
                  <c:v>39448.0</c:v>
                </c:pt>
                <c:pt idx="85">
                  <c:v>39479.0</c:v>
                </c:pt>
                <c:pt idx="86">
                  <c:v>39508.0</c:v>
                </c:pt>
                <c:pt idx="87">
                  <c:v>39539.0</c:v>
                </c:pt>
                <c:pt idx="88">
                  <c:v>39569.0</c:v>
                </c:pt>
                <c:pt idx="89">
                  <c:v>39600.0</c:v>
                </c:pt>
                <c:pt idx="90">
                  <c:v>39630.0</c:v>
                </c:pt>
                <c:pt idx="91">
                  <c:v>39661.0</c:v>
                </c:pt>
                <c:pt idx="92">
                  <c:v>39692.0</c:v>
                </c:pt>
                <c:pt idx="93">
                  <c:v>39722.0</c:v>
                </c:pt>
                <c:pt idx="94">
                  <c:v>39753.0</c:v>
                </c:pt>
                <c:pt idx="95">
                  <c:v>39783.0</c:v>
                </c:pt>
                <c:pt idx="96">
                  <c:v>39814.0</c:v>
                </c:pt>
                <c:pt idx="97">
                  <c:v>39845.0</c:v>
                </c:pt>
                <c:pt idx="98">
                  <c:v>39873.0</c:v>
                </c:pt>
                <c:pt idx="99">
                  <c:v>39904.0</c:v>
                </c:pt>
                <c:pt idx="100">
                  <c:v>39934.0</c:v>
                </c:pt>
                <c:pt idx="101">
                  <c:v>39965.0</c:v>
                </c:pt>
                <c:pt idx="102">
                  <c:v>39995.0</c:v>
                </c:pt>
                <c:pt idx="103">
                  <c:v>40026.0</c:v>
                </c:pt>
                <c:pt idx="104">
                  <c:v>40057.0</c:v>
                </c:pt>
                <c:pt idx="105">
                  <c:v>40087.0</c:v>
                </c:pt>
                <c:pt idx="106">
                  <c:v>40118.0</c:v>
                </c:pt>
                <c:pt idx="107">
                  <c:v>40148.0</c:v>
                </c:pt>
                <c:pt idx="108">
                  <c:v>40179.0</c:v>
                </c:pt>
                <c:pt idx="109">
                  <c:v>40210.0</c:v>
                </c:pt>
                <c:pt idx="110">
                  <c:v>40238.0</c:v>
                </c:pt>
                <c:pt idx="111">
                  <c:v>40269.0</c:v>
                </c:pt>
                <c:pt idx="112">
                  <c:v>40299.0</c:v>
                </c:pt>
                <c:pt idx="113">
                  <c:v>40330.0</c:v>
                </c:pt>
                <c:pt idx="114">
                  <c:v>40360.0</c:v>
                </c:pt>
                <c:pt idx="115">
                  <c:v>40391.0</c:v>
                </c:pt>
                <c:pt idx="116">
                  <c:v>40422.0</c:v>
                </c:pt>
                <c:pt idx="117">
                  <c:v>40452.0</c:v>
                </c:pt>
                <c:pt idx="118">
                  <c:v>40483.0</c:v>
                </c:pt>
                <c:pt idx="119">
                  <c:v>40513.0</c:v>
                </c:pt>
                <c:pt idx="120">
                  <c:v>40544.0</c:v>
                </c:pt>
                <c:pt idx="121">
                  <c:v>40575.0</c:v>
                </c:pt>
                <c:pt idx="122">
                  <c:v>40603.0</c:v>
                </c:pt>
                <c:pt idx="123">
                  <c:v>40634.0</c:v>
                </c:pt>
                <c:pt idx="124">
                  <c:v>40664.0</c:v>
                </c:pt>
                <c:pt idx="125">
                  <c:v>40695.0</c:v>
                </c:pt>
                <c:pt idx="126">
                  <c:v>40725.0</c:v>
                </c:pt>
                <c:pt idx="127">
                  <c:v>40756.0</c:v>
                </c:pt>
                <c:pt idx="128">
                  <c:v>40787.0</c:v>
                </c:pt>
                <c:pt idx="129">
                  <c:v>40817.0</c:v>
                </c:pt>
                <c:pt idx="130">
                  <c:v>40848.0</c:v>
                </c:pt>
                <c:pt idx="131">
                  <c:v>40878.0</c:v>
                </c:pt>
                <c:pt idx="132">
                  <c:v>40909.0</c:v>
                </c:pt>
                <c:pt idx="133">
                  <c:v>40940.0</c:v>
                </c:pt>
                <c:pt idx="134">
                  <c:v>40969.0</c:v>
                </c:pt>
                <c:pt idx="135">
                  <c:v>41000.0</c:v>
                </c:pt>
                <c:pt idx="136">
                  <c:v>41030.0</c:v>
                </c:pt>
                <c:pt idx="137">
                  <c:v>41061.0</c:v>
                </c:pt>
                <c:pt idx="138">
                  <c:v>41091.0</c:v>
                </c:pt>
                <c:pt idx="139">
                  <c:v>41122.0</c:v>
                </c:pt>
                <c:pt idx="140">
                  <c:v>41153.0</c:v>
                </c:pt>
                <c:pt idx="141">
                  <c:v>41183.0</c:v>
                </c:pt>
                <c:pt idx="142">
                  <c:v>41214.0</c:v>
                </c:pt>
                <c:pt idx="143">
                  <c:v>41244.0</c:v>
                </c:pt>
                <c:pt idx="144">
                  <c:v>41275.0</c:v>
                </c:pt>
                <c:pt idx="145">
                  <c:v>41306.0</c:v>
                </c:pt>
                <c:pt idx="146">
                  <c:v>41334.0</c:v>
                </c:pt>
                <c:pt idx="147">
                  <c:v>41365.0</c:v>
                </c:pt>
                <c:pt idx="148">
                  <c:v>41395.0</c:v>
                </c:pt>
                <c:pt idx="149">
                  <c:v>41426.0</c:v>
                </c:pt>
                <c:pt idx="150">
                  <c:v>41456.0</c:v>
                </c:pt>
                <c:pt idx="151">
                  <c:v>41487.0</c:v>
                </c:pt>
                <c:pt idx="152">
                  <c:v>41518.0</c:v>
                </c:pt>
                <c:pt idx="153">
                  <c:v>41548.0</c:v>
                </c:pt>
                <c:pt idx="154">
                  <c:v>41579.0</c:v>
                </c:pt>
                <c:pt idx="155">
                  <c:v>41609.0</c:v>
                </c:pt>
                <c:pt idx="156">
                  <c:v>41640.0</c:v>
                </c:pt>
                <c:pt idx="157">
                  <c:v>41671.0</c:v>
                </c:pt>
                <c:pt idx="158">
                  <c:v>41699.0</c:v>
                </c:pt>
                <c:pt idx="159">
                  <c:v>41730.0</c:v>
                </c:pt>
                <c:pt idx="160">
                  <c:v>41760.0</c:v>
                </c:pt>
                <c:pt idx="161">
                  <c:v>41791.0</c:v>
                </c:pt>
                <c:pt idx="162">
                  <c:v>41821.0</c:v>
                </c:pt>
                <c:pt idx="163">
                  <c:v>41852.0</c:v>
                </c:pt>
                <c:pt idx="164">
                  <c:v>41883.0</c:v>
                </c:pt>
                <c:pt idx="165">
                  <c:v>41913.0</c:v>
                </c:pt>
                <c:pt idx="166">
                  <c:v>41944.0</c:v>
                </c:pt>
                <c:pt idx="167">
                  <c:v>41974.0</c:v>
                </c:pt>
                <c:pt idx="168">
                  <c:v>42005.0</c:v>
                </c:pt>
                <c:pt idx="169">
                  <c:v>42036.0</c:v>
                </c:pt>
                <c:pt idx="170">
                  <c:v>42064.0</c:v>
                </c:pt>
                <c:pt idx="171">
                  <c:v>42095.0</c:v>
                </c:pt>
                <c:pt idx="172">
                  <c:v>42125.0</c:v>
                </c:pt>
                <c:pt idx="173">
                  <c:v>42156.0</c:v>
                </c:pt>
                <c:pt idx="174">
                  <c:v>42186.0</c:v>
                </c:pt>
                <c:pt idx="175">
                  <c:v>42217.0</c:v>
                </c:pt>
                <c:pt idx="176">
                  <c:v>42248.0</c:v>
                </c:pt>
                <c:pt idx="177">
                  <c:v>42278.0</c:v>
                </c:pt>
                <c:pt idx="178">
                  <c:v>42309.0</c:v>
                </c:pt>
                <c:pt idx="179">
                  <c:v>42339.0</c:v>
                </c:pt>
                <c:pt idx="180">
                  <c:v>42370.0</c:v>
                </c:pt>
                <c:pt idx="181">
                  <c:v>42401.0</c:v>
                </c:pt>
                <c:pt idx="182">
                  <c:v>42430.0</c:v>
                </c:pt>
                <c:pt idx="183">
                  <c:v>42461.0</c:v>
                </c:pt>
                <c:pt idx="184">
                  <c:v>42491.0</c:v>
                </c:pt>
                <c:pt idx="185">
                  <c:v>42522.0</c:v>
                </c:pt>
                <c:pt idx="186">
                  <c:v>42552.0</c:v>
                </c:pt>
                <c:pt idx="187">
                  <c:v>42583.0</c:v>
                </c:pt>
                <c:pt idx="188">
                  <c:v>42614.0</c:v>
                </c:pt>
                <c:pt idx="189">
                  <c:v>42644.0</c:v>
                </c:pt>
                <c:pt idx="190">
                  <c:v>42675.0</c:v>
                </c:pt>
                <c:pt idx="191">
                  <c:v>42705.0</c:v>
                </c:pt>
                <c:pt idx="192">
                  <c:v>42736.0</c:v>
                </c:pt>
                <c:pt idx="193">
                  <c:v>42767.0</c:v>
                </c:pt>
                <c:pt idx="194">
                  <c:v>42795.0</c:v>
                </c:pt>
                <c:pt idx="195">
                  <c:v>42826.0</c:v>
                </c:pt>
                <c:pt idx="196">
                  <c:v>42856.0</c:v>
                </c:pt>
                <c:pt idx="197">
                  <c:v>42887.0</c:v>
                </c:pt>
                <c:pt idx="198">
                  <c:v>42917.0</c:v>
                </c:pt>
                <c:pt idx="199">
                  <c:v>42948.0</c:v>
                </c:pt>
                <c:pt idx="200">
                  <c:v>42979.0</c:v>
                </c:pt>
                <c:pt idx="201">
                  <c:v>43009.0</c:v>
                </c:pt>
                <c:pt idx="202">
                  <c:v>43040.0</c:v>
                </c:pt>
                <c:pt idx="203">
                  <c:v>43070.0</c:v>
                </c:pt>
                <c:pt idx="204">
                  <c:v>43101.0</c:v>
                </c:pt>
                <c:pt idx="205">
                  <c:v>43132.0</c:v>
                </c:pt>
              </c:numCache>
            </c:numRef>
          </c:cat>
          <c:val>
            <c:numRef>
              <c:f>'FRED Graph'!$B$288:$B$493</c:f>
              <c:numCache>
                <c:formatCode>0.0</c:formatCode>
                <c:ptCount val="206"/>
                <c:pt idx="0">
                  <c:v>94.7</c:v>
                </c:pt>
                <c:pt idx="1">
                  <c:v>90.6</c:v>
                </c:pt>
                <c:pt idx="2">
                  <c:v>91.5</c:v>
                </c:pt>
                <c:pt idx="3">
                  <c:v>88.4</c:v>
                </c:pt>
                <c:pt idx="4">
                  <c:v>92.0</c:v>
                </c:pt>
                <c:pt idx="5">
                  <c:v>92.6</c:v>
                </c:pt>
                <c:pt idx="6">
                  <c:v>92.4</c:v>
                </c:pt>
                <c:pt idx="7">
                  <c:v>91.5</c:v>
                </c:pt>
                <c:pt idx="8">
                  <c:v>81.8</c:v>
                </c:pt>
                <c:pt idx="9">
                  <c:v>82.7</c:v>
                </c:pt>
                <c:pt idx="10">
                  <c:v>83.9</c:v>
                </c:pt>
                <c:pt idx="11">
                  <c:v>88.8</c:v>
                </c:pt>
                <c:pt idx="12">
                  <c:v>93.0</c:v>
                </c:pt>
                <c:pt idx="13">
                  <c:v>90.7</c:v>
                </c:pt>
                <c:pt idx="14">
                  <c:v>95.7</c:v>
                </c:pt>
                <c:pt idx="15">
                  <c:v>93.0</c:v>
                </c:pt>
                <c:pt idx="16">
                  <c:v>96.9</c:v>
                </c:pt>
                <c:pt idx="17">
                  <c:v>92.4</c:v>
                </c:pt>
                <c:pt idx="18">
                  <c:v>88.1</c:v>
                </c:pt>
                <c:pt idx="19">
                  <c:v>87.6</c:v>
                </c:pt>
                <c:pt idx="20">
                  <c:v>86.1</c:v>
                </c:pt>
                <c:pt idx="21">
                  <c:v>80.6</c:v>
                </c:pt>
                <c:pt idx="22">
                  <c:v>84.2</c:v>
                </c:pt>
                <c:pt idx="23">
                  <c:v>86.7</c:v>
                </c:pt>
                <c:pt idx="24">
                  <c:v>82.4</c:v>
                </c:pt>
                <c:pt idx="25">
                  <c:v>79.9</c:v>
                </c:pt>
                <c:pt idx="26">
                  <c:v>77.6</c:v>
                </c:pt>
                <c:pt idx="27">
                  <c:v>86.0</c:v>
                </c:pt>
                <c:pt idx="28">
                  <c:v>92.1</c:v>
                </c:pt>
                <c:pt idx="29">
                  <c:v>89.7</c:v>
                </c:pt>
                <c:pt idx="30">
                  <c:v>90.9</c:v>
                </c:pt>
                <c:pt idx="31">
                  <c:v>89.3</c:v>
                </c:pt>
                <c:pt idx="32">
                  <c:v>87.7</c:v>
                </c:pt>
                <c:pt idx="33">
                  <c:v>89.6</c:v>
                </c:pt>
                <c:pt idx="34">
                  <c:v>93.7</c:v>
                </c:pt>
                <c:pt idx="35">
                  <c:v>92.6</c:v>
                </c:pt>
                <c:pt idx="36">
                  <c:v>103.8</c:v>
                </c:pt>
                <c:pt idx="37">
                  <c:v>94.4</c:v>
                </c:pt>
                <c:pt idx="38">
                  <c:v>95.8</c:v>
                </c:pt>
                <c:pt idx="39">
                  <c:v>94.2</c:v>
                </c:pt>
                <c:pt idx="40">
                  <c:v>90.2</c:v>
                </c:pt>
                <c:pt idx="41">
                  <c:v>95.6</c:v>
                </c:pt>
                <c:pt idx="42">
                  <c:v>96.7</c:v>
                </c:pt>
                <c:pt idx="43">
                  <c:v>95.9</c:v>
                </c:pt>
                <c:pt idx="44">
                  <c:v>94.2</c:v>
                </c:pt>
                <c:pt idx="45">
                  <c:v>91.7</c:v>
                </c:pt>
                <c:pt idx="46">
                  <c:v>92.8</c:v>
                </c:pt>
                <c:pt idx="47">
                  <c:v>97.1</c:v>
                </c:pt>
                <c:pt idx="48">
                  <c:v>95.5</c:v>
                </c:pt>
                <c:pt idx="49">
                  <c:v>94.1</c:v>
                </c:pt>
                <c:pt idx="50">
                  <c:v>92.6</c:v>
                </c:pt>
                <c:pt idx="51">
                  <c:v>87.7</c:v>
                </c:pt>
                <c:pt idx="52">
                  <c:v>86.9</c:v>
                </c:pt>
                <c:pt idx="53">
                  <c:v>96.0</c:v>
                </c:pt>
                <c:pt idx="54">
                  <c:v>96.5</c:v>
                </c:pt>
                <c:pt idx="55">
                  <c:v>89.1</c:v>
                </c:pt>
                <c:pt idx="56">
                  <c:v>76.9</c:v>
                </c:pt>
                <c:pt idx="57">
                  <c:v>74.2</c:v>
                </c:pt>
                <c:pt idx="58">
                  <c:v>81.6</c:v>
                </c:pt>
                <c:pt idx="59">
                  <c:v>91.5</c:v>
                </c:pt>
                <c:pt idx="60">
                  <c:v>91.2</c:v>
                </c:pt>
                <c:pt idx="61">
                  <c:v>86.7</c:v>
                </c:pt>
                <c:pt idx="62">
                  <c:v>88.9</c:v>
                </c:pt>
                <c:pt idx="63">
                  <c:v>87.4</c:v>
                </c:pt>
                <c:pt idx="64">
                  <c:v>79.1</c:v>
                </c:pt>
                <c:pt idx="65">
                  <c:v>84.9</c:v>
                </c:pt>
                <c:pt idx="66">
                  <c:v>84.7</c:v>
                </c:pt>
                <c:pt idx="67">
                  <c:v>82.0</c:v>
                </c:pt>
                <c:pt idx="68">
                  <c:v>85.4</c:v>
                </c:pt>
                <c:pt idx="69">
                  <c:v>93.6</c:v>
                </c:pt>
                <c:pt idx="70">
                  <c:v>92.1</c:v>
                </c:pt>
                <c:pt idx="71">
                  <c:v>91.7</c:v>
                </c:pt>
                <c:pt idx="72">
                  <c:v>96.9</c:v>
                </c:pt>
                <c:pt idx="73">
                  <c:v>91.3</c:v>
                </c:pt>
                <c:pt idx="74">
                  <c:v>88.4</c:v>
                </c:pt>
                <c:pt idx="75">
                  <c:v>87.1</c:v>
                </c:pt>
                <c:pt idx="76">
                  <c:v>88.3</c:v>
                </c:pt>
                <c:pt idx="77">
                  <c:v>85.3</c:v>
                </c:pt>
                <c:pt idx="78">
                  <c:v>90.4</c:v>
                </c:pt>
                <c:pt idx="79">
                  <c:v>83.4</c:v>
                </c:pt>
                <c:pt idx="80">
                  <c:v>83.4</c:v>
                </c:pt>
                <c:pt idx="81">
                  <c:v>80.9</c:v>
                </c:pt>
                <c:pt idx="82">
                  <c:v>76.1</c:v>
                </c:pt>
                <c:pt idx="83">
                  <c:v>75.5</c:v>
                </c:pt>
                <c:pt idx="84">
                  <c:v>78.4</c:v>
                </c:pt>
                <c:pt idx="85">
                  <c:v>70.8</c:v>
                </c:pt>
                <c:pt idx="86">
                  <c:v>69.5</c:v>
                </c:pt>
                <c:pt idx="87">
                  <c:v>62.6</c:v>
                </c:pt>
                <c:pt idx="88">
                  <c:v>59.8</c:v>
                </c:pt>
                <c:pt idx="89">
                  <c:v>56.4</c:v>
                </c:pt>
                <c:pt idx="90">
                  <c:v>61.2</c:v>
                </c:pt>
                <c:pt idx="91">
                  <c:v>63.0</c:v>
                </c:pt>
                <c:pt idx="92">
                  <c:v>70.3</c:v>
                </c:pt>
                <c:pt idx="93">
                  <c:v>57.6</c:v>
                </c:pt>
                <c:pt idx="94">
                  <c:v>55.3</c:v>
                </c:pt>
                <c:pt idx="95">
                  <c:v>60.1</c:v>
                </c:pt>
                <c:pt idx="96">
                  <c:v>61.2</c:v>
                </c:pt>
                <c:pt idx="97">
                  <c:v>56.3</c:v>
                </c:pt>
                <c:pt idx="98">
                  <c:v>57.3</c:v>
                </c:pt>
                <c:pt idx="99">
                  <c:v>65.1</c:v>
                </c:pt>
                <c:pt idx="100">
                  <c:v>68.7</c:v>
                </c:pt>
                <c:pt idx="101">
                  <c:v>70.8</c:v>
                </c:pt>
                <c:pt idx="102">
                  <c:v>66.0</c:v>
                </c:pt>
                <c:pt idx="103">
                  <c:v>65.7</c:v>
                </c:pt>
                <c:pt idx="104">
                  <c:v>73.5</c:v>
                </c:pt>
                <c:pt idx="105">
                  <c:v>70.6</c:v>
                </c:pt>
                <c:pt idx="106">
                  <c:v>67.4</c:v>
                </c:pt>
                <c:pt idx="107">
                  <c:v>72.5</c:v>
                </c:pt>
                <c:pt idx="108">
                  <c:v>74.4</c:v>
                </c:pt>
                <c:pt idx="109">
                  <c:v>73.6</c:v>
                </c:pt>
                <c:pt idx="110">
                  <c:v>73.6</c:v>
                </c:pt>
                <c:pt idx="111">
                  <c:v>72.2</c:v>
                </c:pt>
                <c:pt idx="112">
                  <c:v>73.6</c:v>
                </c:pt>
                <c:pt idx="113">
                  <c:v>76.0</c:v>
                </c:pt>
                <c:pt idx="114">
                  <c:v>67.8</c:v>
                </c:pt>
                <c:pt idx="115">
                  <c:v>68.9</c:v>
                </c:pt>
                <c:pt idx="116">
                  <c:v>68.2</c:v>
                </c:pt>
                <c:pt idx="117">
                  <c:v>67.7</c:v>
                </c:pt>
                <c:pt idx="118">
                  <c:v>71.6</c:v>
                </c:pt>
                <c:pt idx="119">
                  <c:v>74.5</c:v>
                </c:pt>
                <c:pt idx="120">
                  <c:v>74.2</c:v>
                </c:pt>
                <c:pt idx="121">
                  <c:v>77.5</c:v>
                </c:pt>
                <c:pt idx="122">
                  <c:v>67.5</c:v>
                </c:pt>
                <c:pt idx="123">
                  <c:v>69.8</c:v>
                </c:pt>
                <c:pt idx="124">
                  <c:v>74.3</c:v>
                </c:pt>
                <c:pt idx="125">
                  <c:v>71.5</c:v>
                </c:pt>
                <c:pt idx="126">
                  <c:v>63.7</c:v>
                </c:pt>
                <c:pt idx="127">
                  <c:v>55.8</c:v>
                </c:pt>
                <c:pt idx="128">
                  <c:v>59.5</c:v>
                </c:pt>
                <c:pt idx="129">
                  <c:v>60.8</c:v>
                </c:pt>
                <c:pt idx="130">
                  <c:v>63.7</c:v>
                </c:pt>
                <c:pt idx="131">
                  <c:v>69.9</c:v>
                </c:pt>
                <c:pt idx="132">
                  <c:v>75.0</c:v>
                </c:pt>
                <c:pt idx="133">
                  <c:v>75.3</c:v>
                </c:pt>
                <c:pt idx="134">
                  <c:v>76.2</c:v>
                </c:pt>
                <c:pt idx="135">
                  <c:v>76.4</c:v>
                </c:pt>
                <c:pt idx="136">
                  <c:v>79.3</c:v>
                </c:pt>
                <c:pt idx="137">
                  <c:v>73.2</c:v>
                </c:pt>
                <c:pt idx="138">
                  <c:v>72.3</c:v>
                </c:pt>
                <c:pt idx="139">
                  <c:v>74.3</c:v>
                </c:pt>
                <c:pt idx="140">
                  <c:v>78.3</c:v>
                </c:pt>
                <c:pt idx="141">
                  <c:v>82.6</c:v>
                </c:pt>
                <c:pt idx="142">
                  <c:v>82.7</c:v>
                </c:pt>
                <c:pt idx="143">
                  <c:v>72.9</c:v>
                </c:pt>
                <c:pt idx="144">
                  <c:v>73.8</c:v>
                </c:pt>
                <c:pt idx="145">
                  <c:v>77.6</c:v>
                </c:pt>
                <c:pt idx="146">
                  <c:v>78.6</c:v>
                </c:pt>
                <c:pt idx="147">
                  <c:v>76.4</c:v>
                </c:pt>
                <c:pt idx="148">
                  <c:v>84.5</c:v>
                </c:pt>
                <c:pt idx="149">
                  <c:v>84.1</c:v>
                </c:pt>
                <c:pt idx="150">
                  <c:v>85.1</c:v>
                </c:pt>
                <c:pt idx="151">
                  <c:v>82.1</c:v>
                </c:pt>
                <c:pt idx="152">
                  <c:v>77.5</c:v>
                </c:pt>
                <c:pt idx="153">
                  <c:v>73.2</c:v>
                </c:pt>
                <c:pt idx="154">
                  <c:v>75.1</c:v>
                </c:pt>
                <c:pt idx="155">
                  <c:v>82.5</c:v>
                </c:pt>
                <c:pt idx="156">
                  <c:v>81.2</c:v>
                </c:pt>
                <c:pt idx="157">
                  <c:v>81.6</c:v>
                </c:pt>
                <c:pt idx="158">
                  <c:v>80.0</c:v>
                </c:pt>
                <c:pt idx="159">
                  <c:v>84.1</c:v>
                </c:pt>
                <c:pt idx="160">
                  <c:v>81.9</c:v>
                </c:pt>
                <c:pt idx="161">
                  <c:v>82.5</c:v>
                </c:pt>
                <c:pt idx="162">
                  <c:v>81.8</c:v>
                </c:pt>
                <c:pt idx="163">
                  <c:v>82.5</c:v>
                </c:pt>
                <c:pt idx="164">
                  <c:v>84.6</c:v>
                </c:pt>
                <c:pt idx="165">
                  <c:v>86.9</c:v>
                </c:pt>
                <c:pt idx="166">
                  <c:v>88.8</c:v>
                </c:pt>
                <c:pt idx="167">
                  <c:v>93.6</c:v>
                </c:pt>
                <c:pt idx="168">
                  <c:v>98.1</c:v>
                </c:pt>
                <c:pt idx="169">
                  <c:v>95.4</c:v>
                </c:pt>
                <c:pt idx="170">
                  <c:v>93.0</c:v>
                </c:pt>
                <c:pt idx="171">
                  <c:v>95.9</c:v>
                </c:pt>
                <c:pt idx="172">
                  <c:v>90.7</c:v>
                </c:pt>
                <c:pt idx="173">
                  <c:v>96.1</c:v>
                </c:pt>
                <c:pt idx="174">
                  <c:v>93.1</c:v>
                </c:pt>
                <c:pt idx="175">
                  <c:v>91.9</c:v>
                </c:pt>
                <c:pt idx="176">
                  <c:v>87.2</c:v>
                </c:pt>
                <c:pt idx="177">
                  <c:v>90.0</c:v>
                </c:pt>
                <c:pt idx="178">
                  <c:v>91.3</c:v>
                </c:pt>
                <c:pt idx="179">
                  <c:v>92.6</c:v>
                </c:pt>
                <c:pt idx="180">
                  <c:v>92.0</c:v>
                </c:pt>
                <c:pt idx="181">
                  <c:v>91.7</c:v>
                </c:pt>
                <c:pt idx="182">
                  <c:v>91.0</c:v>
                </c:pt>
                <c:pt idx="183">
                  <c:v>89.0</c:v>
                </c:pt>
                <c:pt idx="184">
                  <c:v>94.7</c:v>
                </c:pt>
                <c:pt idx="185">
                  <c:v>93.5</c:v>
                </c:pt>
                <c:pt idx="186">
                  <c:v>90.0</c:v>
                </c:pt>
                <c:pt idx="187">
                  <c:v>89.8</c:v>
                </c:pt>
                <c:pt idx="188">
                  <c:v>91.2</c:v>
                </c:pt>
                <c:pt idx="189">
                  <c:v>87.2</c:v>
                </c:pt>
                <c:pt idx="190">
                  <c:v>93.8</c:v>
                </c:pt>
                <c:pt idx="191">
                  <c:v>98.2</c:v>
                </c:pt>
                <c:pt idx="192">
                  <c:v>98.5</c:v>
                </c:pt>
                <c:pt idx="193">
                  <c:v>96.3</c:v>
                </c:pt>
                <c:pt idx="194">
                  <c:v>96.9</c:v>
                </c:pt>
                <c:pt idx="195">
                  <c:v>97.0</c:v>
                </c:pt>
                <c:pt idx="196">
                  <c:v>97.1</c:v>
                </c:pt>
                <c:pt idx="197">
                  <c:v>95.0</c:v>
                </c:pt>
                <c:pt idx="198">
                  <c:v>93.4</c:v>
                </c:pt>
                <c:pt idx="199">
                  <c:v>96.8</c:v>
                </c:pt>
                <c:pt idx="200">
                  <c:v>95.1</c:v>
                </c:pt>
                <c:pt idx="201">
                  <c:v>100.7</c:v>
                </c:pt>
                <c:pt idx="202">
                  <c:v>98.5</c:v>
                </c:pt>
                <c:pt idx="203">
                  <c:v>95.9</c:v>
                </c:pt>
                <c:pt idx="204">
                  <c:v>95.7</c:v>
                </c:pt>
                <c:pt idx="205">
                  <c:v>99.7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141704"/>
        <c:axId val="2140062760"/>
      </c:lineChart>
      <c:dateAx>
        <c:axId val="213914170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40062760"/>
        <c:crosses val="autoZero"/>
        <c:auto val="1"/>
        <c:lblOffset val="100"/>
        <c:baseTimeUnit val="months"/>
        <c:majorUnit val="12.0"/>
        <c:majorTimeUnit val="months"/>
      </c:dateAx>
      <c:valAx>
        <c:axId val="2140062760"/>
        <c:scaling>
          <c:orientation val="minMax"/>
          <c:min val="40.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139141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88900">
              <a:solidFill>
                <a:srgbClr val="000090"/>
              </a:solidFill>
            </a:ln>
          </c:spPr>
          <c:marker>
            <c:symbol val="none"/>
          </c:marker>
          <c:cat>
            <c:numRef>
              <c:f>Sheet3!$B$1:$B$206</c:f>
              <c:numCache>
                <c:formatCode>General</c:formatCode>
                <c:ptCount val="206"/>
                <c:pt idx="0">
                  <c:v>2001.0</c:v>
                </c:pt>
                <c:pt idx="1">
                  <c:v>2001.0</c:v>
                </c:pt>
                <c:pt idx="2">
                  <c:v>2001.0</c:v>
                </c:pt>
                <c:pt idx="3">
                  <c:v>2001.0</c:v>
                </c:pt>
                <c:pt idx="4">
                  <c:v>2001.0</c:v>
                </c:pt>
                <c:pt idx="5">
                  <c:v>2001.0</c:v>
                </c:pt>
                <c:pt idx="6">
                  <c:v>2001.0</c:v>
                </c:pt>
                <c:pt idx="7">
                  <c:v>2001.0</c:v>
                </c:pt>
                <c:pt idx="8">
                  <c:v>2001.0</c:v>
                </c:pt>
                <c:pt idx="9">
                  <c:v>2001.0</c:v>
                </c:pt>
                <c:pt idx="10">
                  <c:v>2001.0</c:v>
                </c:pt>
                <c:pt idx="11">
                  <c:v>2001.0</c:v>
                </c:pt>
                <c:pt idx="12">
                  <c:v>2002.0</c:v>
                </c:pt>
                <c:pt idx="13">
                  <c:v>2002.0</c:v>
                </c:pt>
                <c:pt idx="14">
                  <c:v>2002.0</c:v>
                </c:pt>
                <c:pt idx="15">
                  <c:v>2002.0</c:v>
                </c:pt>
                <c:pt idx="16">
                  <c:v>2002.0</c:v>
                </c:pt>
                <c:pt idx="17">
                  <c:v>2002.0</c:v>
                </c:pt>
                <c:pt idx="18">
                  <c:v>2002.0</c:v>
                </c:pt>
                <c:pt idx="19">
                  <c:v>2002.0</c:v>
                </c:pt>
                <c:pt idx="20">
                  <c:v>2002.0</c:v>
                </c:pt>
                <c:pt idx="21">
                  <c:v>2002.0</c:v>
                </c:pt>
                <c:pt idx="22">
                  <c:v>2002.0</c:v>
                </c:pt>
                <c:pt idx="23">
                  <c:v>2002.0</c:v>
                </c:pt>
                <c:pt idx="24">
                  <c:v>2003.0</c:v>
                </c:pt>
                <c:pt idx="25">
                  <c:v>2003.0</c:v>
                </c:pt>
                <c:pt idx="26">
                  <c:v>2003.0</c:v>
                </c:pt>
                <c:pt idx="27">
                  <c:v>2003.0</c:v>
                </c:pt>
                <c:pt idx="28">
                  <c:v>2003.0</c:v>
                </c:pt>
                <c:pt idx="29">
                  <c:v>2003.0</c:v>
                </c:pt>
                <c:pt idx="30">
                  <c:v>2003.0</c:v>
                </c:pt>
                <c:pt idx="31">
                  <c:v>2003.0</c:v>
                </c:pt>
                <c:pt idx="32">
                  <c:v>2003.0</c:v>
                </c:pt>
                <c:pt idx="33">
                  <c:v>2003.0</c:v>
                </c:pt>
                <c:pt idx="34">
                  <c:v>2003.0</c:v>
                </c:pt>
                <c:pt idx="35">
                  <c:v>2003.0</c:v>
                </c:pt>
                <c:pt idx="36">
                  <c:v>2004.0</c:v>
                </c:pt>
                <c:pt idx="37">
                  <c:v>2004.0</c:v>
                </c:pt>
                <c:pt idx="38">
                  <c:v>2004.0</c:v>
                </c:pt>
                <c:pt idx="39">
                  <c:v>2004.0</c:v>
                </c:pt>
                <c:pt idx="40">
                  <c:v>2004.0</c:v>
                </c:pt>
                <c:pt idx="41">
                  <c:v>2004.0</c:v>
                </c:pt>
                <c:pt idx="42">
                  <c:v>2004.0</c:v>
                </c:pt>
                <c:pt idx="43">
                  <c:v>2004.0</c:v>
                </c:pt>
                <c:pt idx="44">
                  <c:v>2004.0</c:v>
                </c:pt>
                <c:pt idx="45">
                  <c:v>2004.0</c:v>
                </c:pt>
                <c:pt idx="46">
                  <c:v>2004.0</c:v>
                </c:pt>
                <c:pt idx="47">
                  <c:v>2004.0</c:v>
                </c:pt>
                <c:pt idx="48">
                  <c:v>2005.0</c:v>
                </c:pt>
                <c:pt idx="49">
                  <c:v>2005.0</c:v>
                </c:pt>
                <c:pt idx="50">
                  <c:v>2005.0</c:v>
                </c:pt>
                <c:pt idx="51">
                  <c:v>2005.0</c:v>
                </c:pt>
                <c:pt idx="52">
                  <c:v>2005.0</c:v>
                </c:pt>
                <c:pt idx="53">
                  <c:v>2005.0</c:v>
                </c:pt>
                <c:pt idx="54">
                  <c:v>2005.0</c:v>
                </c:pt>
                <c:pt idx="55">
                  <c:v>2005.0</c:v>
                </c:pt>
                <c:pt idx="56">
                  <c:v>2005.0</c:v>
                </c:pt>
                <c:pt idx="57">
                  <c:v>2005.0</c:v>
                </c:pt>
                <c:pt idx="58">
                  <c:v>2005.0</c:v>
                </c:pt>
                <c:pt idx="59">
                  <c:v>2005.0</c:v>
                </c:pt>
                <c:pt idx="60">
                  <c:v>2006.0</c:v>
                </c:pt>
                <c:pt idx="61">
                  <c:v>2006.0</c:v>
                </c:pt>
                <c:pt idx="62">
                  <c:v>2006.0</c:v>
                </c:pt>
                <c:pt idx="63">
                  <c:v>2006.0</c:v>
                </c:pt>
                <c:pt idx="64">
                  <c:v>2006.0</c:v>
                </c:pt>
                <c:pt idx="65">
                  <c:v>2006.0</c:v>
                </c:pt>
                <c:pt idx="66">
                  <c:v>2006.0</c:v>
                </c:pt>
                <c:pt idx="67">
                  <c:v>2006.0</c:v>
                </c:pt>
                <c:pt idx="68">
                  <c:v>2006.0</c:v>
                </c:pt>
                <c:pt idx="69">
                  <c:v>2006.0</c:v>
                </c:pt>
                <c:pt idx="70">
                  <c:v>2006.0</c:v>
                </c:pt>
                <c:pt idx="71">
                  <c:v>2006.0</c:v>
                </c:pt>
                <c:pt idx="72">
                  <c:v>2007.0</c:v>
                </c:pt>
                <c:pt idx="73">
                  <c:v>2007.0</c:v>
                </c:pt>
                <c:pt idx="74">
                  <c:v>2007.0</c:v>
                </c:pt>
                <c:pt idx="75">
                  <c:v>2007.0</c:v>
                </c:pt>
                <c:pt idx="76">
                  <c:v>2007.0</c:v>
                </c:pt>
                <c:pt idx="77">
                  <c:v>2007.0</c:v>
                </c:pt>
                <c:pt idx="78">
                  <c:v>2007.0</c:v>
                </c:pt>
                <c:pt idx="79">
                  <c:v>2007.0</c:v>
                </c:pt>
                <c:pt idx="80">
                  <c:v>2007.0</c:v>
                </c:pt>
                <c:pt idx="81">
                  <c:v>2007.0</c:v>
                </c:pt>
                <c:pt idx="82">
                  <c:v>2007.0</c:v>
                </c:pt>
                <c:pt idx="83">
                  <c:v>2007.0</c:v>
                </c:pt>
                <c:pt idx="84">
                  <c:v>2008.0</c:v>
                </c:pt>
                <c:pt idx="85">
                  <c:v>2008.0</c:v>
                </c:pt>
                <c:pt idx="86">
                  <c:v>2008.0</c:v>
                </c:pt>
                <c:pt idx="87">
                  <c:v>2008.0</c:v>
                </c:pt>
                <c:pt idx="88">
                  <c:v>2008.0</c:v>
                </c:pt>
                <c:pt idx="89">
                  <c:v>2008.0</c:v>
                </c:pt>
                <c:pt idx="90">
                  <c:v>2008.0</c:v>
                </c:pt>
                <c:pt idx="91">
                  <c:v>2008.0</c:v>
                </c:pt>
                <c:pt idx="92">
                  <c:v>2008.0</c:v>
                </c:pt>
                <c:pt idx="93">
                  <c:v>2008.0</c:v>
                </c:pt>
                <c:pt idx="94">
                  <c:v>2008.0</c:v>
                </c:pt>
                <c:pt idx="95">
                  <c:v>2008.0</c:v>
                </c:pt>
                <c:pt idx="96">
                  <c:v>2009.0</c:v>
                </c:pt>
                <c:pt idx="97">
                  <c:v>2009.0</c:v>
                </c:pt>
                <c:pt idx="98">
                  <c:v>2009.0</c:v>
                </c:pt>
                <c:pt idx="99">
                  <c:v>2009.0</c:v>
                </c:pt>
                <c:pt idx="100">
                  <c:v>2009.0</c:v>
                </c:pt>
                <c:pt idx="101">
                  <c:v>2009.0</c:v>
                </c:pt>
                <c:pt idx="102">
                  <c:v>2009.0</c:v>
                </c:pt>
                <c:pt idx="103">
                  <c:v>2009.0</c:v>
                </c:pt>
                <c:pt idx="104">
                  <c:v>2009.0</c:v>
                </c:pt>
                <c:pt idx="105">
                  <c:v>2009.0</c:v>
                </c:pt>
                <c:pt idx="106">
                  <c:v>2009.0</c:v>
                </c:pt>
                <c:pt idx="107">
                  <c:v>2009.0</c:v>
                </c:pt>
                <c:pt idx="108">
                  <c:v>2010.0</c:v>
                </c:pt>
                <c:pt idx="109">
                  <c:v>2010.0</c:v>
                </c:pt>
                <c:pt idx="110">
                  <c:v>2010.0</c:v>
                </c:pt>
                <c:pt idx="111">
                  <c:v>2010.0</c:v>
                </c:pt>
                <c:pt idx="112">
                  <c:v>2010.0</c:v>
                </c:pt>
                <c:pt idx="113">
                  <c:v>2010.0</c:v>
                </c:pt>
                <c:pt idx="114">
                  <c:v>2010.0</c:v>
                </c:pt>
                <c:pt idx="115">
                  <c:v>2010.0</c:v>
                </c:pt>
                <c:pt idx="116">
                  <c:v>2010.0</c:v>
                </c:pt>
                <c:pt idx="117">
                  <c:v>2010.0</c:v>
                </c:pt>
                <c:pt idx="118">
                  <c:v>2010.0</c:v>
                </c:pt>
                <c:pt idx="119">
                  <c:v>2010.0</c:v>
                </c:pt>
                <c:pt idx="120">
                  <c:v>2011.0</c:v>
                </c:pt>
                <c:pt idx="121">
                  <c:v>2011.0</c:v>
                </c:pt>
                <c:pt idx="122">
                  <c:v>2011.0</c:v>
                </c:pt>
                <c:pt idx="123">
                  <c:v>2011.0</c:v>
                </c:pt>
                <c:pt idx="124">
                  <c:v>2011.0</c:v>
                </c:pt>
                <c:pt idx="125">
                  <c:v>2011.0</c:v>
                </c:pt>
                <c:pt idx="126">
                  <c:v>2011.0</c:v>
                </c:pt>
                <c:pt idx="127">
                  <c:v>2011.0</c:v>
                </c:pt>
                <c:pt idx="128">
                  <c:v>2011.0</c:v>
                </c:pt>
                <c:pt idx="129">
                  <c:v>2011.0</c:v>
                </c:pt>
                <c:pt idx="130">
                  <c:v>2011.0</c:v>
                </c:pt>
                <c:pt idx="131">
                  <c:v>2011.0</c:v>
                </c:pt>
                <c:pt idx="132">
                  <c:v>2012.0</c:v>
                </c:pt>
                <c:pt idx="133">
                  <c:v>2012.0</c:v>
                </c:pt>
                <c:pt idx="134">
                  <c:v>2012.0</c:v>
                </c:pt>
                <c:pt idx="135">
                  <c:v>2012.0</c:v>
                </c:pt>
                <c:pt idx="136">
                  <c:v>2012.0</c:v>
                </c:pt>
                <c:pt idx="137">
                  <c:v>2012.0</c:v>
                </c:pt>
                <c:pt idx="138">
                  <c:v>2012.0</c:v>
                </c:pt>
                <c:pt idx="139">
                  <c:v>2012.0</c:v>
                </c:pt>
                <c:pt idx="140">
                  <c:v>2012.0</c:v>
                </c:pt>
                <c:pt idx="141">
                  <c:v>2012.0</c:v>
                </c:pt>
                <c:pt idx="142">
                  <c:v>2012.0</c:v>
                </c:pt>
                <c:pt idx="143">
                  <c:v>2012.0</c:v>
                </c:pt>
                <c:pt idx="144">
                  <c:v>2013.0</c:v>
                </c:pt>
                <c:pt idx="145">
                  <c:v>2013.0</c:v>
                </c:pt>
                <c:pt idx="146">
                  <c:v>2013.0</c:v>
                </c:pt>
                <c:pt idx="147">
                  <c:v>2013.0</c:v>
                </c:pt>
                <c:pt idx="148">
                  <c:v>2013.0</c:v>
                </c:pt>
                <c:pt idx="149">
                  <c:v>2013.0</c:v>
                </c:pt>
                <c:pt idx="150">
                  <c:v>2013.0</c:v>
                </c:pt>
                <c:pt idx="151">
                  <c:v>2013.0</c:v>
                </c:pt>
                <c:pt idx="152">
                  <c:v>2013.0</c:v>
                </c:pt>
                <c:pt idx="153">
                  <c:v>2013.0</c:v>
                </c:pt>
                <c:pt idx="154">
                  <c:v>2013.0</c:v>
                </c:pt>
                <c:pt idx="155">
                  <c:v>2013.0</c:v>
                </c:pt>
                <c:pt idx="156">
                  <c:v>2014.0</c:v>
                </c:pt>
                <c:pt idx="157">
                  <c:v>2014.0</c:v>
                </c:pt>
                <c:pt idx="158">
                  <c:v>2014.0</c:v>
                </c:pt>
                <c:pt idx="159">
                  <c:v>2014.0</c:v>
                </c:pt>
                <c:pt idx="160">
                  <c:v>2014.0</c:v>
                </c:pt>
                <c:pt idx="161">
                  <c:v>2014.0</c:v>
                </c:pt>
                <c:pt idx="162">
                  <c:v>2014.0</c:v>
                </c:pt>
                <c:pt idx="163">
                  <c:v>2014.0</c:v>
                </c:pt>
                <c:pt idx="164">
                  <c:v>2014.0</c:v>
                </c:pt>
                <c:pt idx="165">
                  <c:v>2014.0</c:v>
                </c:pt>
                <c:pt idx="166">
                  <c:v>2014.0</c:v>
                </c:pt>
                <c:pt idx="167">
                  <c:v>2014.0</c:v>
                </c:pt>
                <c:pt idx="168">
                  <c:v>2015.0</c:v>
                </c:pt>
                <c:pt idx="169">
                  <c:v>2015.0</c:v>
                </c:pt>
                <c:pt idx="170">
                  <c:v>2015.0</c:v>
                </c:pt>
                <c:pt idx="171">
                  <c:v>2015.0</c:v>
                </c:pt>
                <c:pt idx="172">
                  <c:v>2015.0</c:v>
                </c:pt>
                <c:pt idx="173">
                  <c:v>2015.0</c:v>
                </c:pt>
                <c:pt idx="174">
                  <c:v>2015.0</c:v>
                </c:pt>
                <c:pt idx="175">
                  <c:v>2015.0</c:v>
                </c:pt>
                <c:pt idx="176">
                  <c:v>2015.0</c:v>
                </c:pt>
                <c:pt idx="177">
                  <c:v>2015.0</c:v>
                </c:pt>
                <c:pt idx="178">
                  <c:v>2015.0</c:v>
                </c:pt>
                <c:pt idx="179">
                  <c:v>2015.0</c:v>
                </c:pt>
                <c:pt idx="180">
                  <c:v>2016.0</c:v>
                </c:pt>
                <c:pt idx="181">
                  <c:v>2016.0</c:v>
                </c:pt>
                <c:pt idx="182">
                  <c:v>2016.0</c:v>
                </c:pt>
                <c:pt idx="183">
                  <c:v>2016.0</c:v>
                </c:pt>
                <c:pt idx="184">
                  <c:v>2016.0</c:v>
                </c:pt>
                <c:pt idx="185">
                  <c:v>2016.0</c:v>
                </c:pt>
                <c:pt idx="186">
                  <c:v>2016.0</c:v>
                </c:pt>
                <c:pt idx="187">
                  <c:v>2016.0</c:v>
                </c:pt>
                <c:pt idx="188">
                  <c:v>2016.0</c:v>
                </c:pt>
                <c:pt idx="189">
                  <c:v>2016.0</c:v>
                </c:pt>
                <c:pt idx="190">
                  <c:v>2016.0</c:v>
                </c:pt>
                <c:pt idx="191">
                  <c:v>2016.0</c:v>
                </c:pt>
                <c:pt idx="192">
                  <c:v>2017.0</c:v>
                </c:pt>
                <c:pt idx="193">
                  <c:v>2017.0</c:v>
                </c:pt>
                <c:pt idx="194">
                  <c:v>2017.0</c:v>
                </c:pt>
                <c:pt idx="195">
                  <c:v>2017.0</c:v>
                </c:pt>
                <c:pt idx="196">
                  <c:v>2017.0</c:v>
                </c:pt>
                <c:pt idx="197">
                  <c:v>2017.0</c:v>
                </c:pt>
                <c:pt idx="198">
                  <c:v>2017.0</c:v>
                </c:pt>
                <c:pt idx="199">
                  <c:v>2017.0</c:v>
                </c:pt>
                <c:pt idx="200">
                  <c:v>2017.0</c:v>
                </c:pt>
                <c:pt idx="201">
                  <c:v>2017.0</c:v>
                </c:pt>
                <c:pt idx="202">
                  <c:v>2017.0</c:v>
                </c:pt>
                <c:pt idx="203">
                  <c:v>2017.0</c:v>
                </c:pt>
                <c:pt idx="204">
                  <c:v>2018.0</c:v>
                </c:pt>
                <c:pt idx="205">
                  <c:v>2018.0</c:v>
                </c:pt>
              </c:numCache>
            </c:numRef>
          </c:cat>
          <c:val>
            <c:numRef>
              <c:f>Sheet3!$D$1:$D$206</c:f>
              <c:numCache>
                <c:formatCode>General</c:formatCode>
                <c:ptCount val="206"/>
                <c:pt idx="0">
                  <c:v>3.9</c:v>
                </c:pt>
                <c:pt idx="1">
                  <c:v>3.4</c:v>
                </c:pt>
                <c:pt idx="2">
                  <c:v>3.3</c:v>
                </c:pt>
                <c:pt idx="3">
                  <c:v>3.6</c:v>
                </c:pt>
                <c:pt idx="4">
                  <c:v>3.3</c:v>
                </c:pt>
                <c:pt idx="5">
                  <c:v>3.1</c:v>
                </c:pt>
                <c:pt idx="6">
                  <c:v>3.3</c:v>
                </c:pt>
                <c:pt idx="7">
                  <c:v>3.0</c:v>
                </c:pt>
                <c:pt idx="8">
                  <c:v>2.9</c:v>
                </c:pt>
                <c:pt idx="9">
                  <c:v>2.7</c:v>
                </c:pt>
                <c:pt idx="10">
                  <c:v>2.5</c:v>
                </c:pt>
                <c:pt idx="11">
                  <c:v>2.5</c:v>
                </c:pt>
                <c:pt idx="12">
                  <c:v>2.8</c:v>
                </c:pt>
                <c:pt idx="13">
                  <c:v>2.5</c:v>
                </c:pt>
                <c:pt idx="14">
                  <c:v>2.6</c:v>
                </c:pt>
                <c:pt idx="15">
                  <c:v>2.6</c:v>
                </c:pt>
                <c:pt idx="16">
                  <c:v>2.7</c:v>
                </c:pt>
                <c:pt idx="17">
                  <c:v>2.5</c:v>
                </c:pt>
                <c:pt idx="18">
                  <c:v>2.5</c:v>
                </c:pt>
                <c:pt idx="19">
                  <c:v>2.6</c:v>
                </c:pt>
                <c:pt idx="20">
                  <c:v>2.5</c:v>
                </c:pt>
                <c:pt idx="21">
                  <c:v>2.6</c:v>
                </c:pt>
                <c:pt idx="22">
                  <c:v>2.5</c:v>
                </c:pt>
                <c:pt idx="23">
                  <c:v>2.2</c:v>
                </c:pt>
                <c:pt idx="24">
                  <c:v>2.8</c:v>
                </c:pt>
                <c:pt idx="25">
                  <c:v>2.5</c:v>
                </c:pt>
                <c:pt idx="26">
                  <c:v>2.3</c:v>
                </c:pt>
                <c:pt idx="27">
                  <c:v>2.5</c:v>
                </c:pt>
                <c:pt idx="28">
                  <c:v>2.4</c:v>
                </c:pt>
                <c:pt idx="29">
                  <c:v>2.5</c:v>
                </c:pt>
                <c:pt idx="30">
                  <c:v>2.4</c:v>
                </c:pt>
                <c:pt idx="31">
                  <c:v>2.5</c:v>
                </c:pt>
                <c:pt idx="32">
                  <c:v>2.3</c:v>
                </c:pt>
                <c:pt idx="33">
                  <c:v>2.4</c:v>
                </c:pt>
                <c:pt idx="34">
                  <c:v>2.4</c:v>
                </c:pt>
                <c:pt idx="35">
                  <c:v>2.4</c:v>
                </c:pt>
                <c:pt idx="36">
                  <c:v>2.6</c:v>
                </c:pt>
                <c:pt idx="37">
                  <c:v>2.5</c:v>
                </c:pt>
                <c:pt idx="38">
                  <c:v>2.5</c:v>
                </c:pt>
                <c:pt idx="39">
                  <c:v>2.7</c:v>
                </c:pt>
                <c:pt idx="40">
                  <c:v>2.7</c:v>
                </c:pt>
                <c:pt idx="41">
                  <c:v>2.5</c:v>
                </c:pt>
                <c:pt idx="42">
                  <c:v>2.9</c:v>
                </c:pt>
                <c:pt idx="43">
                  <c:v>2.7</c:v>
                </c:pt>
                <c:pt idx="44">
                  <c:v>2.8</c:v>
                </c:pt>
                <c:pt idx="45">
                  <c:v>2.8</c:v>
                </c:pt>
                <c:pt idx="46">
                  <c:v>2.4</c:v>
                </c:pt>
                <c:pt idx="47">
                  <c:v>2.7</c:v>
                </c:pt>
                <c:pt idx="48">
                  <c:v>2.7</c:v>
                </c:pt>
                <c:pt idx="49">
                  <c:v>2.8</c:v>
                </c:pt>
                <c:pt idx="50">
                  <c:v>2.8</c:v>
                </c:pt>
                <c:pt idx="51">
                  <c:v>3.1</c:v>
                </c:pt>
                <c:pt idx="52">
                  <c:v>2.8</c:v>
                </c:pt>
                <c:pt idx="53">
                  <c:v>2.9</c:v>
                </c:pt>
                <c:pt idx="54">
                  <c:v>3.1</c:v>
                </c:pt>
                <c:pt idx="55">
                  <c:v>2.9</c:v>
                </c:pt>
                <c:pt idx="56">
                  <c:v>3.1</c:v>
                </c:pt>
                <c:pt idx="57">
                  <c:v>3.1</c:v>
                </c:pt>
                <c:pt idx="58">
                  <c:v>3.0</c:v>
                </c:pt>
                <c:pt idx="59">
                  <c:v>2.9</c:v>
                </c:pt>
                <c:pt idx="60">
                  <c:v>3.1</c:v>
                </c:pt>
                <c:pt idx="61">
                  <c:v>3.0</c:v>
                </c:pt>
                <c:pt idx="62">
                  <c:v>3.2</c:v>
                </c:pt>
                <c:pt idx="63">
                  <c:v>3.3</c:v>
                </c:pt>
                <c:pt idx="64">
                  <c:v>3.1</c:v>
                </c:pt>
                <c:pt idx="65">
                  <c:v>3.1</c:v>
                </c:pt>
                <c:pt idx="66">
                  <c:v>3.0</c:v>
                </c:pt>
                <c:pt idx="67">
                  <c:v>3.2</c:v>
                </c:pt>
                <c:pt idx="68">
                  <c:v>3.2</c:v>
                </c:pt>
                <c:pt idx="69">
                  <c:v>3.2</c:v>
                </c:pt>
                <c:pt idx="70">
                  <c:v>3.1</c:v>
                </c:pt>
                <c:pt idx="71">
                  <c:v>3.0</c:v>
                </c:pt>
                <c:pt idx="72">
                  <c:v>3.3</c:v>
                </c:pt>
                <c:pt idx="73">
                  <c:v>3.1</c:v>
                </c:pt>
                <c:pt idx="74">
                  <c:v>3.3</c:v>
                </c:pt>
                <c:pt idx="75">
                  <c:v>3.4</c:v>
                </c:pt>
                <c:pt idx="76">
                  <c:v>3.2</c:v>
                </c:pt>
                <c:pt idx="77">
                  <c:v>3.2</c:v>
                </c:pt>
                <c:pt idx="78">
                  <c:v>3.1</c:v>
                </c:pt>
                <c:pt idx="79">
                  <c:v>3.2</c:v>
                </c:pt>
                <c:pt idx="80">
                  <c:v>3.2</c:v>
                </c:pt>
                <c:pt idx="81">
                  <c:v>3.0</c:v>
                </c:pt>
                <c:pt idx="82">
                  <c:v>2.9</c:v>
                </c:pt>
                <c:pt idx="83">
                  <c:v>2.9</c:v>
                </c:pt>
                <c:pt idx="84">
                  <c:v>3.0</c:v>
                </c:pt>
                <c:pt idx="85">
                  <c:v>2.8</c:v>
                </c:pt>
                <c:pt idx="86">
                  <c:v>2.8</c:v>
                </c:pt>
                <c:pt idx="87">
                  <c:v>2.9</c:v>
                </c:pt>
                <c:pt idx="88">
                  <c:v>2.8</c:v>
                </c:pt>
                <c:pt idx="89">
                  <c:v>2.7</c:v>
                </c:pt>
                <c:pt idx="90">
                  <c:v>2.7</c:v>
                </c:pt>
                <c:pt idx="91">
                  <c:v>2.6</c:v>
                </c:pt>
                <c:pt idx="92">
                  <c:v>2.3</c:v>
                </c:pt>
                <c:pt idx="93">
                  <c:v>2.4</c:v>
                </c:pt>
                <c:pt idx="94">
                  <c:v>2.1</c:v>
                </c:pt>
                <c:pt idx="95">
                  <c:v>2.1</c:v>
                </c:pt>
                <c:pt idx="96">
                  <c:v>2.0</c:v>
                </c:pt>
                <c:pt idx="97">
                  <c:v>2.1</c:v>
                </c:pt>
                <c:pt idx="98">
                  <c:v>1.8</c:v>
                </c:pt>
                <c:pt idx="99">
                  <c:v>1.8</c:v>
                </c:pt>
                <c:pt idx="100">
                  <c:v>1.8</c:v>
                </c:pt>
                <c:pt idx="101">
                  <c:v>1.8</c:v>
                </c:pt>
                <c:pt idx="102">
                  <c:v>1.7</c:v>
                </c:pt>
                <c:pt idx="103">
                  <c:v>1.7</c:v>
                </c:pt>
                <c:pt idx="104">
                  <c:v>1.9</c:v>
                </c:pt>
                <c:pt idx="105">
                  <c:v>1.8</c:v>
                </c:pt>
                <c:pt idx="106">
                  <c:v>1.8</c:v>
                </c:pt>
                <c:pt idx="107">
                  <c:v>1.8</c:v>
                </c:pt>
                <c:pt idx="108">
                  <c:v>2.0</c:v>
                </c:pt>
                <c:pt idx="109">
                  <c:v>1.9</c:v>
                </c:pt>
                <c:pt idx="110">
                  <c:v>2.0</c:v>
                </c:pt>
                <c:pt idx="111">
                  <c:v>2.4</c:v>
                </c:pt>
                <c:pt idx="112">
                  <c:v>2.2</c:v>
                </c:pt>
                <c:pt idx="113">
                  <c:v>2.0</c:v>
                </c:pt>
                <c:pt idx="114">
                  <c:v>2.2</c:v>
                </c:pt>
                <c:pt idx="115">
                  <c:v>2.2</c:v>
                </c:pt>
                <c:pt idx="116">
                  <c:v>2.1</c:v>
                </c:pt>
                <c:pt idx="117">
                  <c:v>2.3</c:v>
                </c:pt>
                <c:pt idx="118">
                  <c:v>2.2</c:v>
                </c:pt>
                <c:pt idx="119">
                  <c:v>2.1</c:v>
                </c:pt>
                <c:pt idx="120">
                  <c:v>2.2</c:v>
                </c:pt>
                <c:pt idx="121">
                  <c:v>2.3</c:v>
                </c:pt>
                <c:pt idx="122">
                  <c:v>2.3</c:v>
                </c:pt>
                <c:pt idx="123">
                  <c:v>2.4</c:v>
                </c:pt>
                <c:pt idx="124">
                  <c:v>2.3</c:v>
                </c:pt>
                <c:pt idx="125">
                  <c:v>2.4</c:v>
                </c:pt>
                <c:pt idx="126">
                  <c:v>2.6</c:v>
                </c:pt>
                <c:pt idx="127">
                  <c:v>2.3</c:v>
                </c:pt>
                <c:pt idx="128">
                  <c:v>2.6</c:v>
                </c:pt>
                <c:pt idx="129">
                  <c:v>2.5</c:v>
                </c:pt>
                <c:pt idx="130">
                  <c:v>2.3</c:v>
                </c:pt>
                <c:pt idx="131">
                  <c:v>2.5</c:v>
                </c:pt>
                <c:pt idx="132">
                  <c:v>2.7</c:v>
                </c:pt>
                <c:pt idx="133">
                  <c:v>2.6</c:v>
                </c:pt>
                <c:pt idx="134">
                  <c:v>2.8</c:v>
                </c:pt>
                <c:pt idx="135">
                  <c:v>2.6</c:v>
                </c:pt>
                <c:pt idx="136">
                  <c:v>2.7</c:v>
                </c:pt>
                <c:pt idx="137">
                  <c:v>2.8</c:v>
                </c:pt>
                <c:pt idx="138">
                  <c:v>2.7</c:v>
                </c:pt>
                <c:pt idx="139">
                  <c:v>2.7</c:v>
                </c:pt>
                <c:pt idx="140">
                  <c:v>2.6</c:v>
                </c:pt>
                <c:pt idx="141">
                  <c:v>2.7</c:v>
                </c:pt>
                <c:pt idx="142">
                  <c:v>2.5</c:v>
                </c:pt>
                <c:pt idx="143">
                  <c:v>2.6</c:v>
                </c:pt>
                <c:pt idx="144">
                  <c:v>2.7</c:v>
                </c:pt>
                <c:pt idx="145">
                  <c:v>2.8</c:v>
                </c:pt>
                <c:pt idx="146">
                  <c:v>2.8</c:v>
                </c:pt>
                <c:pt idx="147">
                  <c:v>2.8</c:v>
                </c:pt>
                <c:pt idx="148">
                  <c:v>2.8</c:v>
                </c:pt>
                <c:pt idx="149">
                  <c:v>2.8</c:v>
                </c:pt>
                <c:pt idx="150">
                  <c:v>2.8</c:v>
                </c:pt>
                <c:pt idx="151">
                  <c:v>2.8</c:v>
                </c:pt>
                <c:pt idx="152">
                  <c:v>2.8</c:v>
                </c:pt>
                <c:pt idx="153">
                  <c:v>2.9</c:v>
                </c:pt>
                <c:pt idx="154">
                  <c:v>2.7</c:v>
                </c:pt>
                <c:pt idx="155">
                  <c:v>2.7</c:v>
                </c:pt>
                <c:pt idx="156">
                  <c:v>2.8</c:v>
                </c:pt>
                <c:pt idx="157">
                  <c:v>2.9</c:v>
                </c:pt>
                <c:pt idx="158">
                  <c:v>3.0</c:v>
                </c:pt>
                <c:pt idx="159">
                  <c:v>3.2</c:v>
                </c:pt>
                <c:pt idx="160">
                  <c:v>3.2</c:v>
                </c:pt>
                <c:pt idx="161">
                  <c:v>3.3</c:v>
                </c:pt>
                <c:pt idx="162">
                  <c:v>3.2</c:v>
                </c:pt>
                <c:pt idx="163">
                  <c:v>3.4</c:v>
                </c:pt>
                <c:pt idx="164">
                  <c:v>3.2</c:v>
                </c:pt>
                <c:pt idx="165">
                  <c:v>3.4</c:v>
                </c:pt>
                <c:pt idx="166">
                  <c:v>3.2</c:v>
                </c:pt>
                <c:pt idx="167">
                  <c:v>3.3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3.8</c:v>
                </c:pt>
                <c:pt idx="172">
                  <c:v>3.7</c:v>
                </c:pt>
                <c:pt idx="173">
                  <c:v>3.5</c:v>
                </c:pt>
                <c:pt idx="174">
                  <c:v>4.0</c:v>
                </c:pt>
                <c:pt idx="175">
                  <c:v>3.6</c:v>
                </c:pt>
                <c:pt idx="176">
                  <c:v>3.6</c:v>
                </c:pt>
                <c:pt idx="177">
                  <c:v>3.7</c:v>
                </c:pt>
                <c:pt idx="178">
                  <c:v>3.5</c:v>
                </c:pt>
                <c:pt idx="179">
                  <c:v>3.6</c:v>
                </c:pt>
                <c:pt idx="180">
                  <c:v>3.8</c:v>
                </c:pt>
                <c:pt idx="181">
                  <c:v>3.8</c:v>
                </c:pt>
                <c:pt idx="182">
                  <c:v>4.0</c:v>
                </c:pt>
                <c:pt idx="183">
                  <c:v>3.9</c:v>
                </c:pt>
                <c:pt idx="184">
                  <c:v>3.8</c:v>
                </c:pt>
                <c:pt idx="185">
                  <c:v>3.8</c:v>
                </c:pt>
                <c:pt idx="186">
                  <c:v>4.0</c:v>
                </c:pt>
                <c:pt idx="187">
                  <c:v>3.7</c:v>
                </c:pt>
                <c:pt idx="188">
                  <c:v>3.8</c:v>
                </c:pt>
                <c:pt idx="189">
                  <c:v>3.6</c:v>
                </c:pt>
                <c:pt idx="190">
                  <c:v>3.7</c:v>
                </c:pt>
                <c:pt idx="191">
                  <c:v>3.6</c:v>
                </c:pt>
                <c:pt idx="192">
                  <c:v>3.6</c:v>
                </c:pt>
                <c:pt idx="193">
                  <c:v>3.7</c:v>
                </c:pt>
                <c:pt idx="194">
                  <c:v>3.7</c:v>
                </c:pt>
                <c:pt idx="195">
                  <c:v>4.0</c:v>
                </c:pt>
                <c:pt idx="196">
                  <c:v>3.7</c:v>
                </c:pt>
                <c:pt idx="197">
                  <c:v>4.0</c:v>
                </c:pt>
                <c:pt idx="198">
                  <c:v>4.1</c:v>
                </c:pt>
                <c:pt idx="199">
                  <c:v>4.0</c:v>
                </c:pt>
                <c:pt idx="200">
                  <c:v>4.1</c:v>
                </c:pt>
                <c:pt idx="201">
                  <c:v>4.0</c:v>
                </c:pt>
                <c:pt idx="202">
                  <c:v>3.9</c:v>
                </c:pt>
                <c:pt idx="203">
                  <c:v>3.7</c:v>
                </c:pt>
                <c:pt idx="204">
                  <c:v>4.0</c:v>
                </c:pt>
                <c:pt idx="205">
                  <c:v>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101144"/>
        <c:axId val="2140102552"/>
      </c:lineChart>
      <c:catAx>
        <c:axId val="2140101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40102552"/>
        <c:crosses val="autoZero"/>
        <c:auto val="1"/>
        <c:lblAlgn val="ctr"/>
        <c:lblOffset val="100"/>
        <c:tickLblSkip val="12"/>
        <c:noMultiLvlLbl val="0"/>
      </c:catAx>
      <c:valAx>
        <c:axId val="2140102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40101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Graph'!$C$11</c:f>
              <c:strCache>
                <c:ptCount val="1"/>
                <c:pt idx="0">
                  <c:v>25-54</c:v>
                </c:pt>
              </c:strCache>
            </c:strRef>
          </c:tx>
          <c:spPr>
            <a:ln w="88900">
              <a:solidFill>
                <a:srgbClr val="3366FF"/>
              </a:solidFill>
            </a:ln>
          </c:spPr>
          <c:marker>
            <c:symbol val="none"/>
          </c:marker>
          <c:cat>
            <c:numRef>
              <c:f>'FRED Graph'!$B$408:$B$854</c:f>
              <c:numCache>
                <c:formatCode>0</c:formatCode>
                <c:ptCount val="447"/>
                <c:pt idx="0">
                  <c:v>1981.0</c:v>
                </c:pt>
                <c:pt idx="1">
                  <c:v>1981.0</c:v>
                </c:pt>
                <c:pt idx="2">
                  <c:v>1981.0</c:v>
                </c:pt>
                <c:pt idx="3">
                  <c:v>1981.0</c:v>
                </c:pt>
                <c:pt idx="4">
                  <c:v>1981.0</c:v>
                </c:pt>
                <c:pt idx="5">
                  <c:v>1981.0</c:v>
                </c:pt>
                <c:pt idx="6">
                  <c:v>1981.0</c:v>
                </c:pt>
                <c:pt idx="7">
                  <c:v>1981.0</c:v>
                </c:pt>
                <c:pt idx="8">
                  <c:v>1981.0</c:v>
                </c:pt>
                <c:pt idx="9">
                  <c:v>1981.0</c:v>
                </c:pt>
                <c:pt idx="10">
                  <c:v>1981.0</c:v>
                </c:pt>
                <c:pt idx="11">
                  <c:v>1981.0</c:v>
                </c:pt>
                <c:pt idx="12">
                  <c:v>1982.0</c:v>
                </c:pt>
                <c:pt idx="13">
                  <c:v>1982.0</c:v>
                </c:pt>
                <c:pt idx="14">
                  <c:v>1982.0</c:v>
                </c:pt>
                <c:pt idx="15">
                  <c:v>1982.0</c:v>
                </c:pt>
                <c:pt idx="16">
                  <c:v>1982.0</c:v>
                </c:pt>
                <c:pt idx="17">
                  <c:v>1982.0</c:v>
                </c:pt>
                <c:pt idx="18">
                  <c:v>1982.0</c:v>
                </c:pt>
                <c:pt idx="19">
                  <c:v>1982.0</c:v>
                </c:pt>
                <c:pt idx="20">
                  <c:v>1982.0</c:v>
                </c:pt>
                <c:pt idx="21">
                  <c:v>1982.0</c:v>
                </c:pt>
                <c:pt idx="22">
                  <c:v>1982.0</c:v>
                </c:pt>
                <c:pt idx="23">
                  <c:v>1982.0</c:v>
                </c:pt>
                <c:pt idx="24">
                  <c:v>1983.0</c:v>
                </c:pt>
                <c:pt idx="25">
                  <c:v>1983.0</c:v>
                </c:pt>
                <c:pt idx="26">
                  <c:v>1983.0</c:v>
                </c:pt>
                <c:pt idx="27">
                  <c:v>1983.0</c:v>
                </c:pt>
                <c:pt idx="28">
                  <c:v>1983.0</c:v>
                </c:pt>
                <c:pt idx="29">
                  <c:v>1983.0</c:v>
                </c:pt>
                <c:pt idx="30">
                  <c:v>1983.0</c:v>
                </c:pt>
                <c:pt idx="31">
                  <c:v>1983.0</c:v>
                </c:pt>
                <c:pt idx="32">
                  <c:v>1983.0</c:v>
                </c:pt>
                <c:pt idx="33">
                  <c:v>1983.0</c:v>
                </c:pt>
                <c:pt idx="34">
                  <c:v>1983.0</c:v>
                </c:pt>
                <c:pt idx="35">
                  <c:v>1983.0</c:v>
                </c:pt>
                <c:pt idx="36">
                  <c:v>1984.0</c:v>
                </c:pt>
                <c:pt idx="37">
                  <c:v>1984.0</c:v>
                </c:pt>
                <c:pt idx="38">
                  <c:v>1984.0</c:v>
                </c:pt>
                <c:pt idx="39">
                  <c:v>1984.0</c:v>
                </c:pt>
                <c:pt idx="40">
                  <c:v>1984.0</c:v>
                </c:pt>
                <c:pt idx="41">
                  <c:v>1984.0</c:v>
                </c:pt>
                <c:pt idx="42">
                  <c:v>1984.0</c:v>
                </c:pt>
                <c:pt idx="43">
                  <c:v>1984.0</c:v>
                </c:pt>
                <c:pt idx="44">
                  <c:v>1984.0</c:v>
                </c:pt>
                <c:pt idx="45">
                  <c:v>1984.0</c:v>
                </c:pt>
                <c:pt idx="46">
                  <c:v>1984.0</c:v>
                </c:pt>
                <c:pt idx="47">
                  <c:v>1984.0</c:v>
                </c:pt>
                <c:pt idx="48">
                  <c:v>1985.0</c:v>
                </c:pt>
                <c:pt idx="49">
                  <c:v>1985.0</c:v>
                </c:pt>
                <c:pt idx="50">
                  <c:v>1985.0</c:v>
                </c:pt>
                <c:pt idx="51">
                  <c:v>1985.0</c:v>
                </c:pt>
                <c:pt idx="52">
                  <c:v>1985.0</c:v>
                </c:pt>
                <c:pt idx="53">
                  <c:v>1985.0</c:v>
                </c:pt>
                <c:pt idx="54">
                  <c:v>1985.0</c:v>
                </c:pt>
                <c:pt idx="55">
                  <c:v>1985.0</c:v>
                </c:pt>
                <c:pt idx="56">
                  <c:v>1985.0</c:v>
                </c:pt>
                <c:pt idx="57">
                  <c:v>1985.0</c:v>
                </c:pt>
                <c:pt idx="58">
                  <c:v>1985.0</c:v>
                </c:pt>
                <c:pt idx="59">
                  <c:v>1985.0</c:v>
                </c:pt>
                <c:pt idx="60">
                  <c:v>1986.0</c:v>
                </c:pt>
                <c:pt idx="61">
                  <c:v>1986.0</c:v>
                </c:pt>
                <c:pt idx="62">
                  <c:v>1986.0</c:v>
                </c:pt>
                <c:pt idx="63">
                  <c:v>1986.0</c:v>
                </c:pt>
                <c:pt idx="64">
                  <c:v>1986.0</c:v>
                </c:pt>
                <c:pt idx="65">
                  <c:v>1986.0</c:v>
                </c:pt>
                <c:pt idx="66">
                  <c:v>1986.0</c:v>
                </c:pt>
                <c:pt idx="67">
                  <c:v>1986.0</c:v>
                </c:pt>
                <c:pt idx="68">
                  <c:v>1986.0</c:v>
                </c:pt>
                <c:pt idx="69">
                  <c:v>1986.0</c:v>
                </c:pt>
                <c:pt idx="70">
                  <c:v>1986.0</c:v>
                </c:pt>
                <c:pt idx="71">
                  <c:v>1986.0</c:v>
                </c:pt>
                <c:pt idx="72">
                  <c:v>1987.0</c:v>
                </c:pt>
                <c:pt idx="73">
                  <c:v>1987.0</c:v>
                </c:pt>
                <c:pt idx="74">
                  <c:v>1987.0</c:v>
                </c:pt>
                <c:pt idx="75">
                  <c:v>1987.0</c:v>
                </c:pt>
                <c:pt idx="76">
                  <c:v>1987.0</c:v>
                </c:pt>
                <c:pt idx="77">
                  <c:v>1987.0</c:v>
                </c:pt>
                <c:pt idx="78">
                  <c:v>1987.0</c:v>
                </c:pt>
                <c:pt idx="79">
                  <c:v>1987.0</c:v>
                </c:pt>
                <c:pt idx="80">
                  <c:v>1987.0</c:v>
                </c:pt>
                <c:pt idx="81">
                  <c:v>1987.0</c:v>
                </c:pt>
                <c:pt idx="82">
                  <c:v>1987.0</c:v>
                </c:pt>
                <c:pt idx="83">
                  <c:v>1987.0</c:v>
                </c:pt>
                <c:pt idx="84">
                  <c:v>1988.0</c:v>
                </c:pt>
                <c:pt idx="85">
                  <c:v>1988.0</c:v>
                </c:pt>
                <c:pt idx="86">
                  <c:v>1988.0</c:v>
                </c:pt>
                <c:pt idx="87">
                  <c:v>1988.0</c:v>
                </c:pt>
                <c:pt idx="88">
                  <c:v>1988.0</c:v>
                </c:pt>
                <c:pt idx="89">
                  <c:v>1988.0</c:v>
                </c:pt>
                <c:pt idx="90">
                  <c:v>1988.0</c:v>
                </c:pt>
                <c:pt idx="91">
                  <c:v>1988.0</c:v>
                </c:pt>
                <c:pt idx="92">
                  <c:v>1988.0</c:v>
                </c:pt>
                <c:pt idx="93">
                  <c:v>1988.0</c:v>
                </c:pt>
                <c:pt idx="94">
                  <c:v>1988.0</c:v>
                </c:pt>
                <c:pt idx="95">
                  <c:v>1988.0</c:v>
                </c:pt>
                <c:pt idx="96">
                  <c:v>1989.0</c:v>
                </c:pt>
                <c:pt idx="97">
                  <c:v>1989.0</c:v>
                </c:pt>
                <c:pt idx="98">
                  <c:v>1989.0</c:v>
                </c:pt>
                <c:pt idx="99">
                  <c:v>1989.0</c:v>
                </c:pt>
                <c:pt idx="100">
                  <c:v>1989.0</c:v>
                </c:pt>
                <c:pt idx="101">
                  <c:v>1989.0</c:v>
                </c:pt>
                <c:pt idx="102">
                  <c:v>1989.0</c:v>
                </c:pt>
                <c:pt idx="103">
                  <c:v>1989.0</c:v>
                </c:pt>
                <c:pt idx="104">
                  <c:v>1989.0</c:v>
                </c:pt>
                <c:pt idx="105">
                  <c:v>1989.0</c:v>
                </c:pt>
                <c:pt idx="106">
                  <c:v>1989.0</c:v>
                </c:pt>
                <c:pt idx="107">
                  <c:v>1989.0</c:v>
                </c:pt>
                <c:pt idx="108">
                  <c:v>1990.0</c:v>
                </c:pt>
                <c:pt idx="109">
                  <c:v>1990.0</c:v>
                </c:pt>
                <c:pt idx="110">
                  <c:v>1990.0</c:v>
                </c:pt>
                <c:pt idx="111">
                  <c:v>1990.0</c:v>
                </c:pt>
                <c:pt idx="112">
                  <c:v>1990.0</c:v>
                </c:pt>
                <c:pt idx="113">
                  <c:v>1990.0</c:v>
                </c:pt>
                <c:pt idx="114">
                  <c:v>1990.0</c:v>
                </c:pt>
                <c:pt idx="115">
                  <c:v>1990.0</c:v>
                </c:pt>
                <c:pt idx="116">
                  <c:v>1990.0</c:v>
                </c:pt>
                <c:pt idx="117">
                  <c:v>1990.0</c:v>
                </c:pt>
                <c:pt idx="118">
                  <c:v>1990.0</c:v>
                </c:pt>
                <c:pt idx="119">
                  <c:v>1990.0</c:v>
                </c:pt>
                <c:pt idx="120">
                  <c:v>1991.0</c:v>
                </c:pt>
                <c:pt idx="121">
                  <c:v>1991.0</c:v>
                </c:pt>
                <c:pt idx="122">
                  <c:v>1991.0</c:v>
                </c:pt>
                <c:pt idx="123">
                  <c:v>1991.0</c:v>
                </c:pt>
                <c:pt idx="124">
                  <c:v>1991.0</c:v>
                </c:pt>
                <c:pt idx="125">
                  <c:v>1991.0</c:v>
                </c:pt>
                <c:pt idx="126">
                  <c:v>1991.0</c:v>
                </c:pt>
                <c:pt idx="127">
                  <c:v>1991.0</c:v>
                </c:pt>
                <c:pt idx="128">
                  <c:v>1991.0</c:v>
                </c:pt>
                <c:pt idx="129">
                  <c:v>1991.0</c:v>
                </c:pt>
                <c:pt idx="130">
                  <c:v>1991.0</c:v>
                </c:pt>
                <c:pt idx="131">
                  <c:v>1991.0</c:v>
                </c:pt>
                <c:pt idx="132">
                  <c:v>1992.0</c:v>
                </c:pt>
                <c:pt idx="133">
                  <c:v>1992.0</c:v>
                </c:pt>
                <c:pt idx="134">
                  <c:v>1992.0</c:v>
                </c:pt>
                <c:pt idx="135">
                  <c:v>1992.0</c:v>
                </c:pt>
                <c:pt idx="136">
                  <c:v>1992.0</c:v>
                </c:pt>
                <c:pt idx="137">
                  <c:v>1992.0</c:v>
                </c:pt>
                <c:pt idx="138">
                  <c:v>1992.0</c:v>
                </c:pt>
                <c:pt idx="139">
                  <c:v>1992.0</c:v>
                </c:pt>
                <c:pt idx="140">
                  <c:v>1992.0</c:v>
                </c:pt>
                <c:pt idx="141">
                  <c:v>1992.0</c:v>
                </c:pt>
                <c:pt idx="142">
                  <c:v>1992.0</c:v>
                </c:pt>
                <c:pt idx="143">
                  <c:v>1992.0</c:v>
                </c:pt>
                <c:pt idx="144">
                  <c:v>1993.0</c:v>
                </c:pt>
                <c:pt idx="145">
                  <c:v>1993.0</c:v>
                </c:pt>
                <c:pt idx="146">
                  <c:v>1993.0</c:v>
                </c:pt>
                <c:pt idx="147">
                  <c:v>1993.0</c:v>
                </c:pt>
                <c:pt idx="148">
                  <c:v>1993.0</c:v>
                </c:pt>
                <c:pt idx="149">
                  <c:v>1993.0</c:v>
                </c:pt>
                <c:pt idx="150">
                  <c:v>1993.0</c:v>
                </c:pt>
                <c:pt idx="151">
                  <c:v>1993.0</c:v>
                </c:pt>
                <c:pt idx="152">
                  <c:v>1993.0</c:v>
                </c:pt>
                <c:pt idx="153">
                  <c:v>1993.0</c:v>
                </c:pt>
                <c:pt idx="154">
                  <c:v>1993.0</c:v>
                </c:pt>
                <c:pt idx="155">
                  <c:v>1993.0</c:v>
                </c:pt>
                <c:pt idx="156">
                  <c:v>1994.0</c:v>
                </c:pt>
                <c:pt idx="157">
                  <c:v>1994.0</c:v>
                </c:pt>
                <c:pt idx="158">
                  <c:v>1994.0</c:v>
                </c:pt>
                <c:pt idx="159">
                  <c:v>1994.0</c:v>
                </c:pt>
                <c:pt idx="160">
                  <c:v>1994.0</c:v>
                </c:pt>
                <c:pt idx="161">
                  <c:v>1994.0</c:v>
                </c:pt>
                <c:pt idx="162">
                  <c:v>1994.0</c:v>
                </c:pt>
                <c:pt idx="163">
                  <c:v>1994.0</c:v>
                </c:pt>
                <c:pt idx="164">
                  <c:v>1994.0</c:v>
                </c:pt>
                <c:pt idx="165">
                  <c:v>1994.0</c:v>
                </c:pt>
                <c:pt idx="166">
                  <c:v>1994.0</c:v>
                </c:pt>
                <c:pt idx="167">
                  <c:v>1994.0</c:v>
                </c:pt>
                <c:pt idx="168">
                  <c:v>1995.0</c:v>
                </c:pt>
                <c:pt idx="169">
                  <c:v>1995.0</c:v>
                </c:pt>
                <c:pt idx="170">
                  <c:v>1995.0</c:v>
                </c:pt>
                <c:pt idx="171">
                  <c:v>1995.0</c:v>
                </c:pt>
                <c:pt idx="172">
                  <c:v>1995.0</c:v>
                </c:pt>
                <c:pt idx="173">
                  <c:v>1995.0</c:v>
                </c:pt>
                <c:pt idx="174">
                  <c:v>1995.0</c:v>
                </c:pt>
                <c:pt idx="175">
                  <c:v>1995.0</c:v>
                </c:pt>
                <c:pt idx="176">
                  <c:v>1995.0</c:v>
                </c:pt>
                <c:pt idx="177">
                  <c:v>1995.0</c:v>
                </c:pt>
                <c:pt idx="178">
                  <c:v>1995.0</c:v>
                </c:pt>
                <c:pt idx="179">
                  <c:v>1995.0</c:v>
                </c:pt>
                <c:pt idx="180">
                  <c:v>1996.0</c:v>
                </c:pt>
                <c:pt idx="181">
                  <c:v>1996.0</c:v>
                </c:pt>
                <c:pt idx="182">
                  <c:v>1996.0</c:v>
                </c:pt>
                <c:pt idx="183">
                  <c:v>1996.0</c:v>
                </c:pt>
                <c:pt idx="184">
                  <c:v>1996.0</c:v>
                </c:pt>
                <c:pt idx="185">
                  <c:v>1996.0</c:v>
                </c:pt>
                <c:pt idx="186">
                  <c:v>1996.0</c:v>
                </c:pt>
                <c:pt idx="187">
                  <c:v>1996.0</c:v>
                </c:pt>
                <c:pt idx="188">
                  <c:v>1996.0</c:v>
                </c:pt>
                <c:pt idx="189">
                  <c:v>1996.0</c:v>
                </c:pt>
                <c:pt idx="190">
                  <c:v>1996.0</c:v>
                </c:pt>
                <c:pt idx="191">
                  <c:v>1996.0</c:v>
                </c:pt>
                <c:pt idx="192">
                  <c:v>1997.0</c:v>
                </c:pt>
                <c:pt idx="193">
                  <c:v>1997.0</c:v>
                </c:pt>
                <c:pt idx="194">
                  <c:v>1997.0</c:v>
                </c:pt>
                <c:pt idx="195">
                  <c:v>1997.0</c:v>
                </c:pt>
                <c:pt idx="196">
                  <c:v>1997.0</c:v>
                </c:pt>
                <c:pt idx="197">
                  <c:v>1997.0</c:v>
                </c:pt>
                <c:pt idx="198">
                  <c:v>1997.0</c:v>
                </c:pt>
                <c:pt idx="199">
                  <c:v>1997.0</c:v>
                </c:pt>
                <c:pt idx="200">
                  <c:v>1997.0</c:v>
                </c:pt>
                <c:pt idx="201">
                  <c:v>1997.0</c:v>
                </c:pt>
                <c:pt idx="202">
                  <c:v>1997.0</c:v>
                </c:pt>
                <c:pt idx="203">
                  <c:v>1997.0</c:v>
                </c:pt>
                <c:pt idx="204">
                  <c:v>1998.0</c:v>
                </c:pt>
                <c:pt idx="205">
                  <c:v>1998.0</c:v>
                </c:pt>
                <c:pt idx="206">
                  <c:v>1998.0</c:v>
                </c:pt>
                <c:pt idx="207">
                  <c:v>1998.0</c:v>
                </c:pt>
                <c:pt idx="208">
                  <c:v>1998.0</c:v>
                </c:pt>
                <c:pt idx="209">
                  <c:v>1998.0</c:v>
                </c:pt>
                <c:pt idx="210">
                  <c:v>1998.0</c:v>
                </c:pt>
                <c:pt idx="211">
                  <c:v>1998.0</c:v>
                </c:pt>
                <c:pt idx="212">
                  <c:v>1998.0</c:v>
                </c:pt>
                <c:pt idx="213">
                  <c:v>1998.0</c:v>
                </c:pt>
                <c:pt idx="214">
                  <c:v>1998.0</c:v>
                </c:pt>
                <c:pt idx="215">
                  <c:v>1998.0</c:v>
                </c:pt>
                <c:pt idx="216">
                  <c:v>1999.0</c:v>
                </c:pt>
                <c:pt idx="217">
                  <c:v>1999.0</c:v>
                </c:pt>
                <c:pt idx="218">
                  <c:v>1999.0</c:v>
                </c:pt>
                <c:pt idx="219">
                  <c:v>1999.0</c:v>
                </c:pt>
                <c:pt idx="220">
                  <c:v>1999.0</c:v>
                </c:pt>
                <c:pt idx="221">
                  <c:v>1999.0</c:v>
                </c:pt>
                <c:pt idx="222">
                  <c:v>1999.0</c:v>
                </c:pt>
                <c:pt idx="223">
                  <c:v>1999.0</c:v>
                </c:pt>
                <c:pt idx="224">
                  <c:v>1999.0</c:v>
                </c:pt>
                <c:pt idx="225">
                  <c:v>1999.0</c:v>
                </c:pt>
                <c:pt idx="226">
                  <c:v>1999.0</c:v>
                </c:pt>
                <c:pt idx="227">
                  <c:v>1999.0</c:v>
                </c:pt>
                <c:pt idx="228">
                  <c:v>2000.0</c:v>
                </c:pt>
                <c:pt idx="229">
                  <c:v>2000.0</c:v>
                </c:pt>
                <c:pt idx="230">
                  <c:v>2000.0</c:v>
                </c:pt>
                <c:pt idx="231">
                  <c:v>2000.0</c:v>
                </c:pt>
                <c:pt idx="232">
                  <c:v>2000.0</c:v>
                </c:pt>
                <c:pt idx="233">
                  <c:v>2000.0</c:v>
                </c:pt>
                <c:pt idx="234">
                  <c:v>2000.0</c:v>
                </c:pt>
                <c:pt idx="235">
                  <c:v>2000.0</c:v>
                </c:pt>
                <c:pt idx="236">
                  <c:v>2000.0</c:v>
                </c:pt>
                <c:pt idx="237">
                  <c:v>2000.0</c:v>
                </c:pt>
                <c:pt idx="238">
                  <c:v>2000.0</c:v>
                </c:pt>
                <c:pt idx="239">
                  <c:v>2000.0</c:v>
                </c:pt>
                <c:pt idx="240">
                  <c:v>2001.0</c:v>
                </c:pt>
                <c:pt idx="241">
                  <c:v>2001.0</c:v>
                </c:pt>
                <c:pt idx="242">
                  <c:v>2001.0</c:v>
                </c:pt>
                <c:pt idx="243">
                  <c:v>2001.0</c:v>
                </c:pt>
                <c:pt idx="244">
                  <c:v>2001.0</c:v>
                </c:pt>
                <c:pt idx="245">
                  <c:v>2001.0</c:v>
                </c:pt>
                <c:pt idx="246">
                  <c:v>2001.0</c:v>
                </c:pt>
                <c:pt idx="247">
                  <c:v>2001.0</c:v>
                </c:pt>
                <c:pt idx="248">
                  <c:v>2001.0</c:v>
                </c:pt>
                <c:pt idx="249">
                  <c:v>2001.0</c:v>
                </c:pt>
                <c:pt idx="250">
                  <c:v>2001.0</c:v>
                </c:pt>
                <c:pt idx="251">
                  <c:v>2001.0</c:v>
                </c:pt>
                <c:pt idx="252">
                  <c:v>2002.0</c:v>
                </c:pt>
                <c:pt idx="253">
                  <c:v>2002.0</c:v>
                </c:pt>
                <c:pt idx="254">
                  <c:v>2002.0</c:v>
                </c:pt>
                <c:pt idx="255">
                  <c:v>2002.0</c:v>
                </c:pt>
                <c:pt idx="256">
                  <c:v>2002.0</c:v>
                </c:pt>
                <c:pt idx="257">
                  <c:v>2002.0</c:v>
                </c:pt>
                <c:pt idx="258">
                  <c:v>2002.0</c:v>
                </c:pt>
                <c:pt idx="259">
                  <c:v>2002.0</c:v>
                </c:pt>
                <c:pt idx="260">
                  <c:v>2002.0</c:v>
                </c:pt>
                <c:pt idx="261">
                  <c:v>2002.0</c:v>
                </c:pt>
                <c:pt idx="262">
                  <c:v>2002.0</c:v>
                </c:pt>
                <c:pt idx="263">
                  <c:v>2002.0</c:v>
                </c:pt>
                <c:pt idx="264">
                  <c:v>2003.0</c:v>
                </c:pt>
                <c:pt idx="265">
                  <c:v>2003.0</c:v>
                </c:pt>
                <c:pt idx="266">
                  <c:v>2003.0</c:v>
                </c:pt>
                <c:pt idx="267">
                  <c:v>2003.0</c:v>
                </c:pt>
                <c:pt idx="268">
                  <c:v>2003.0</c:v>
                </c:pt>
                <c:pt idx="269">
                  <c:v>2003.0</c:v>
                </c:pt>
                <c:pt idx="270">
                  <c:v>2003.0</c:v>
                </c:pt>
                <c:pt idx="271">
                  <c:v>2003.0</c:v>
                </c:pt>
                <c:pt idx="272">
                  <c:v>2003.0</c:v>
                </c:pt>
                <c:pt idx="273">
                  <c:v>2003.0</c:v>
                </c:pt>
                <c:pt idx="274">
                  <c:v>2003.0</c:v>
                </c:pt>
                <c:pt idx="275">
                  <c:v>2003.0</c:v>
                </c:pt>
                <c:pt idx="276">
                  <c:v>2004.0</c:v>
                </c:pt>
                <c:pt idx="277">
                  <c:v>2004.0</c:v>
                </c:pt>
                <c:pt idx="278">
                  <c:v>2004.0</c:v>
                </c:pt>
                <c:pt idx="279">
                  <c:v>2004.0</c:v>
                </c:pt>
                <c:pt idx="280">
                  <c:v>2004.0</c:v>
                </c:pt>
                <c:pt idx="281">
                  <c:v>2004.0</c:v>
                </c:pt>
                <c:pt idx="282">
                  <c:v>2004.0</c:v>
                </c:pt>
                <c:pt idx="283">
                  <c:v>2004.0</c:v>
                </c:pt>
                <c:pt idx="284">
                  <c:v>2004.0</c:v>
                </c:pt>
                <c:pt idx="285">
                  <c:v>2004.0</c:v>
                </c:pt>
                <c:pt idx="286">
                  <c:v>2004.0</c:v>
                </c:pt>
                <c:pt idx="287">
                  <c:v>2004.0</c:v>
                </c:pt>
                <c:pt idx="288">
                  <c:v>2005.0</c:v>
                </c:pt>
                <c:pt idx="289">
                  <c:v>2005.0</c:v>
                </c:pt>
                <c:pt idx="290">
                  <c:v>2005.0</c:v>
                </c:pt>
                <c:pt idx="291">
                  <c:v>2005.0</c:v>
                </c:pt>
                <c:pt idx="292">
                  <c:v>2005.0</c:v>
                </c:pt>
                <c:pt idx="293">
                  <c:v>2005.0</c:v>
                </c:pt>
                <c:pt idx="294">
                  <c:v>2005.0</c:v>
                </c:pt>
                <c:pt idx="295">
                  <c:v>2005.0</c:v>
                </c:pt>
                <c:pt idx="296">
                  <c:v>2005.0</c:v>
                </c:pt>
                <c:pt idx="297">
                  <c:v>2005.0</c:v>
                </c:pt>
                <c:pt idx="298">
                  <c:v>2005.0</c:v>
                </c:pt>
                <c:pt idx="299">
                  <c:v>2005.0</c:v>
                </c:pt>
                <c:pt idx="300">
                  <c:v>2006.0</c:v>
                </c:pt>
                <c:pt idx="301">
                  <c:v>2006.0</c:v>
                </c:pt>
                <c:pt idx="302">
                  <c:v>2006.0</c:v>
                </c:pt>
                <c:pt idx="303">
                  <c:v>2006.0</c:v>
                </c:pt>
                <c:pt idx="304">
                  <c:v>2006.0</c:v>
                </c:pt>
                <c:pt idx="305">
                  <c:v>2006.0</c:v>
                </c:pt>
                <c:pt idx="306">
                  <c:v>2006.0</c:v>
                </c:pt>
                <c:pt idx="307">
                  <c:v>2006.0</c:v>
                </c:pt>
                <c:pt idx="308">
                  <c:v>2006.0</c:v>
                </c:pt>
                <c:pt idx="309">
                  <c:v>2006.0</c:v>
                </c:pt>
                <c:pt idx="310">
                  <c:v>2006.0</c:v>
                </c:pt>
                <c:pt idx="311">
                  <c:v>2006.0</c:v>
                </c:pt>
                <c:pt idx="312">
                  <c:v>2007.0</c:v>
                </c:pt>
                <c:pt idx="313">
                  <c:v>2007.0</c:v>
                </c:pt>
                <c:pt idx="314">
                  <c:v>2007.0</c:v>
                </c:pt>
                <c:pt idx="315">
                  <c:v>2007.0</c:v>
                </c:pt>
                <c:pt idx="316">
                  <c:v>2007.0</c:v>
                </c:pt>
                <c:pt idx="317">
                  <c:v>2007.0</c:v>
                </c:pt>
                <c:pt idx="318">
                  <c:v>2007.0</c:v>
                </c:pt>
                <c:pt idx="319">
                  <c:v>2007.0</c:v>
                </c:pt>
                <c:pt idx="320">
                  <c:v>2007.0</c:v>
                </c:pt>
                <c:pt idx="321">
                  <c:v>2007.0</c:v>
                </c:pt>
                <c:pt idx="322">
                  <c:v>2007.0</c:v>
                </c:pt>
                <c:pt idx="323">
                  <c:v>2007.0</c:v>
                </c:pt>
                <c:pt idx="324">
                  <c:v>2008.0</c:v>
                </c:pt>
                <c:pt idx="325">
                  <c:v>2008.0</c:v>
                </c:pt>
                <c:pt idx="326">
                  <c:v>2008.0</c:v>
                </c:pt>
                <c:pt idx="327">
                  <c:v>2008.0</c:v>
                </c:pt>
                <c:pt idx="328">
                  <c:v>2008.0</c:v>
                </c:pt>
                <c:pt idx="329">
                  <c:v>2008.0</c:v>
                </c:pt>
                <c:pt idx="330">
                  <c:v>2008.0</c:v>
                </c:pt>
                <c:pt idx="331">
                  <c:v>2008.0</c:v>
                </c:pt>
                <c:pt idx="332">
                  <c:v>2008.0</c:v>
                </c:pt>
                <c:pt idx="333">
                  <c:v>2008.0</c:v>
                </c:pt>
                <c:pt idx="334">
                  <c:v>2008.0</c:v>
                </c:pt>
                <c:pt idx="335">
                  <c:v>2008.0</c:v>
                </c:pt>
                <c:pt idx="336">
                  <c:v>2009.0</c:v>
                </c:pt>
                <c:pt idx="337">
                  <c:v>2009.0</c:v>
                </c:pt>
                <c:pt idx="338">
                  <c:v>2009.0</c:v>
                </c:pt>
                <c:pt idx="339">
                  <c:v>2009.0</c:v>
                </c:pt>
                <c:pt idx="340">
                  <c:v>2009.0</c:v>
                </c:pt>
                <c:pt idx="341">
                  <c:v>2009.0</c:v>
                </c:pt>
                <c:pt idx="342">
                  <c:v>2009.0</c:v>
                </c:pt>
                <c:pt idx="343">
                  <c:v>2009.0</c:v>
                </c:pt>
                <c:pt idx="344">
                  <c:v>2009.0</c:v>
                </c:pt>
                <c:pt idx="345">
                  <c:v>2009.0</c:v>
                </c:pt>
                <c:pt idx="346">
                  <c:v>2009.0</c:v>
                </c:pt>
                <c:pt idx="347">
                  <c:v>2009.0</c:v>
                </c:pt>
                <c:pt idx="348">
                  <c:v>2010.0</c:v>
                </c:pt>
                <c:pt idx="349">
                  <c:v>2010.0</c:v>
                </c:pt>
                <c:pt idx="350">
                  <c:v>2010.0</c:v>
                </c:pt>
                <c:pt idx="351">
                  <c:v>2010.0</c:v>
                </c:pt>
                <c:pt idx="352">
                  <c:v>2010.0</c:v>
                </c:pt>
                <c:pt idx="353">
                  <c:v>2010.0</c:v>
                </c:pt>
                <c:pt idx="354">
                  <c:v>2010.0</c:v>
                </c:pt>
                <c:pt idx="355">
                  <c:v>2010.0</c:v>
                </c:pt>
                <c:pt idx="356">
                  <c:v>2010.0</c:v>
                </c:pt>
                <c:pt idx="357">
                  <c:v>2010.0</c:v>
                </c:pt>
                <c:pt idx="358">
                  <c:v>2010.0</c:v>
                </c:pt>
                <c:pt idx="359">
                  <c:v>2010.0</c:v>
                </c:pt>
                <c:pt idx="360">
                  <c:v>2011.0</c:v>
                </c:pt>
                <c:pt idx="361">
                  <c:v>2011.0</c:v>
                </c:pt>
                <c:pt idx="362">
                  <c:v>2011.0</c:v>
                </c:pt>
                <c:pt idx="363">
                  <c:v>2011.0</c:v>
                </c:pt>
                <c:pt idx="364">
                  <c:v>2011.0</c:v>
                </c:pt>
                <c:pt idx="365">
                  <c:v>2011.0</c:v>
                </c:pt>
                <c:pt idx="366">
                  <c:v>2011.0</c:v>
                </c:pt>
                <c:pt idx="367">
                  <c:v>2011.0</c:v>
                </c:pt>
                <c:pt idx="368">
                  <c:v>2011.0</c:v>
                </c:pt>
                <c:pt idx="369">
                  <c:v>2011.0</c:v>
                </c:pt>
                <c:pt idx="370">
                  <c:v>2011.0</c:v>
                </c:pt>
                <c:pt idx="371">
                  <c:v>2011.0</c:v>
                </c:pt>
                <c:pt idx="372">
                  <c:v>2012.0</c:v>
                </c:pt>
                <c:pt idx="373">
                  <c:v>2012.0</c:v>
                </c:pt>
                <c:pt idx="374">
                  <c:v>2012.0</c:v>
                </c:pt>
                <c:pt idx="375">
                  <c:v>2012.0</c:v>
                </c:pt>
                <c:pt idx="376">
                  <c:v>2012.0</c:v>
                </c:pt>
                <c:pt idx="377">
                  <c:v>2012.0</c:v>
                </c:pt>
                <c:pt idx="378">
                  <c:v>2012.0</c:v>
                </c:pt>
                <c:pt idx="379">
                  <c:v>2012.0</c:v>
                </c:pt>
                <c:pt idx="380">
                  <c:v>2012.0</c:v>
                </c:pt>
                <c:pt idx="381">
                  <c:v>2012.0</c:v>
                </c:pt>
                <c:pt idx="382">
                  <c:v>2012.0</c:v>
                </c:pt>
                <c:pt idx="383">
                  <c:v>2012.0</c:v>
                </c:pt>
                <c:pt idx="384">
                  <c:v>2013.0</c:v>
                </c:pt>
                <c:pt idx="385">
                  <c:v>2013.0</c:v>
                </c:pt>
                <c:pt idx="386">
                  <c:v>2013.0</c:v>
                </c:pt>
                <c:pt idx="387">
                  <c:v>2013.0</c:v>
                </c:pt>
                <c:pt idx="388">
                  <c:v>2013.0</c:v>
                </c:pt>
                <c:pt idx="389">
                  <c:v>2013.0</c:v>
                </c:pt>
                <c:pt idx="390">
                  <c:v>2013.0</c:v>
                </c:pt>
                <c:pt idx="391">
                  <c:v>2013.0</c:v>
                </c:pt>
                <c:pt idx="392">
                  <c:v>2013.0</c:v>
                </c:pt>
                <c:pt idx="393">
                  <c:v>2013.0</c:v>
                </c:pt>
                <c:pt idx="394">
                  <c:v>2013.0</c:v>
                </c:pt>
                <c:pt idx="395">
                  <c:v>2013.0</c:v>
                </c:pt>
                <c:pt idx="396">
                  <c:v>2014.0</c:v>
                </c:pt>
                <c:pt idx="397">
                  <c:v>2014.0</c:v>
                </c:pt>
                <c:pt idx="398">
                  <c:v>2014.0</c:v>
                </c:pt>
                <c:pt idx="399">
                  <c:v>2014.0</c:v>
                </c:pt>
                <c:pt idx="400">
                  <c:v>2014.0</c:v>
                </c:pt>
                <c:pt idx="401">
                  <c:v>2014.0</c:v>
                </c:pt>
                <c:pt idx="402">
                  <c:v>2014.0</c:v>
                </c:pt>
                <c:pt idx="403">
                  <c:v>2014.0</c:v>
                </c:pt>
                <c:pt idx="404">
                  <c:v>2014.0</c:v>
                </c:pt>
                <c:pt idx="405">
                  <c:v>2014.0</c:v>
                </c:pt>
                <c:pt idx="406">
                  <c:v>2014.0</c:v>
                </c:pt>
                <c:pt idx="407">
                  <c:v>2014.0</c:v>
                </c:pt>
                <c:pt idx="408">
                  <c:v>2015.0</c:v>
                </c:pt>
                <c:pt idx="409">
                  <c:v>2015.0</c:v>
                </c:pt>
                <c:pt idx="410">
                  <c:v>2015.0</c:v>
                </c:pt>
                <c:pt idx="411">
                  <c:v>2015.0</c:v>
                </c:pt>
                <c:pt idx="412">
                  <c:v>2015.0</c:v>
                </c:pt>
                <c:pt idx="413">
                  <c:v>2015.0</c:v>
                </c:pt>
                <c:pt idx="414">
                  <c:v>2015.0</c:v>
                </c:pt>
                <c:pt idx="415">
                  <c:v>2015.0</c:v>
                </c:pt>
                <c:pt idx="416">
                  <c:v>2015.0</c:v>
                </c:pt>
                <c:pt idx="417">
                  <c:v>2015.0</c:v>
                </c:pt>
                <c:pt idx="418">
                  <c:v>2015.0</c:v>
                </c:pt>
                <c:pt idx="419">
                  <c:v>2015.0</c:v>
                </c:pt>
                <c:pt idx="420">
                  <c:v>2016.0</c:v>
                </c:pt>
                <c:pt idx="421">
                  <c:v>2016.0</c:v>
                </c:pt>
                <c:pt idx="422">
                  <c:v>2016.0</c:v>
                </c:pt>
                <c:pt idx="423">
                  <c:v>2016.0</c:v>
                </c:pt>
                <c:pt idx="424">
                  <c:v>2016.0</c:v>
                </c:pt>
                <c:pt idx="425">
                  <c:v>2016.0</c:v>
                </c:pt>
                <c:pt idx="426">
                  <c:v>2016.0</c:v>
                </c:pt>
                <c:pt idx="427">
                  <c:v>2016.0</c:v>
                </c:pt>
                <c:pt idx="428">
                  <c:v>2016.0</c:v>
                </c:pt>
                <c:pt idx="429">
                  <c:v>2016.0</c:v>
                </c:pt>
                <c:pt idx="430">
                  <c:v>2016.0</c:v>
                </c:pt>
                <c:pt idx="431">
                  <c:v>2016.0</c:v>
                </c:pt>
                <c:pt idx="432">
                  <c:v>2017.0</c:v>
                </c:pt>
                <c:pt idx="433">
                  <c:v>2017.0</c:v>
                </c:pt>
                <c:pt idx="434">
                  <c:v>2017.0</c:v>
                </c:pt>
                <c:pt idx="435">
                  <c:v>2017.0</c:v>
                </c:pt>
                <c:pt idx="436">
                  <c:v>2017.0</c:v>
                </c:pt>
                <c:pt idx="437">
                  <c:v>2017.0</c:v>
                </c:pt>
                <c:pt idx="438">
                  <c:v>2017.0</c:v>
                </c:pt>
                <c:pt idx="439">
                  <c:v>2017.0</c:v>
                </c:pt>
                <c:pt idx="440">
                  <c:v>2017.0</c:v>
                </c:pt>
                <c:pt idx="441">
                  <c:v>2017.0</c:v>
                </c:pt>
                <c:pt idx="442">
                  <c:v>2017.0</c:v>
                </c:pt>
                <c:pt idx="443">
                  <c:v>2017.0</c:v>
                </c:pt>
                <c:pt idx="444">
                  <c:v>2018.0</c:v>
                </c:pt>
                <c:pt idx="445">
                  <c:v>2018.0</c:v>
                </c:pt>
                <c:pt idx="446">
                  <c:v>2018.0</c:v>
                </c:pt>
              </c:numCache>
            </c:numRef>
          </c:cat>
          <c:val>
            <c:numRef>
              <c:f>'FRED Graph'!$C$408:$C$854</c:f>
              <c:numCache>
                <c:formatCode>0.0</c:formatCode>
                <c:ptCount val="447"/>
                <c:pt idx="0">
                  <c:v>79.0</c:v>
                </c:pt>
                <c:pt idx="1">
                  <c:v>79.0</c:v>
                </c:pt>
                <c:pt idx="2">
                  <c:v>79.3</c:v>
                </c:pt>
                <c:pt idx="3">
                  <c:v>79.4</c:v>
                </c:pt>
                <c:pt idx="4">
                  <c:v>79.6</c:v>
                </c:pt>
                <c:pt idx="5">
                  <c:v>79.3</c:v>
                </c:pt>
                <c:pt idx="6">
                  <c:v>79.2</c:v>
                </c:pt>
                <c:pt idx="7">
                  <c:v>79.2</c:v>
                </c:pt>
                <c:pt idx="8">
                  <c:v>79.0</c:v>
                </c:pt>
                <c:pt idx="9">
                  <c:v>79.4</c:v>
                </c:pt>
                <c:pt idx="10">
                  <c:v>79.6</c:v>
                </c:pt>
                <c:pt idx="11">
                  <c:v>79.4</c:v>
                </c:pt>
                <c:pt idx="12">
                  <c:v>79.4</c:v>
                </c:pt>
                <c:pt idx="13">
                  <c:v>79.6</c:v>
                </c:pt>
                <c:pt idx="14">
                  <c:v>79.6</c:v>
                </c:pt>
                <c:pt idx="15">
                  <c:v>79.6</c:v>
                </c:pt>
                <c:pt idx="16">
                  <c:v>79.9</c:v>
                </c:pt>
                <c:pt idx="17">
                  <c:v>79.9</c:v>
                </c:pt>
                <c:pt idx="18">
                  <c:v>80.0</c:v>
                </c:pt>
                <c:pt idx="19">
                  <c:v>80.0</c:v>
                </c:pt>
                <c:pt idx="20">
                  <c:v>80.0</c:v>
                </c:pt>
                <c:pt idx="21">
                  <c:v>80.0</c:v>
                </c:pt>
                <c:pt idx="22">
                  <c:v>79.9</c:v>
                </c:pt>
                <c:pt idx="23">
                  <c:v>80.0</c:v>
                </c:pt>
                <c:pt idx="24">
                  <c:v>79.8</c:v>
                </c:pt>
                <c:pt idx="25">
                  <c:v>79.6</c:v>
                </c:pt>
                <c:pt idx="26">
                  <c:v>79.7</c:v>
                </c:pt>
                <c:pt idx="27">
                  <c:v>79.9</c:v>
                </c:pt>
                <c:pt idx="28">
                  <c:v>79.9</c:v>
                </c:pt>
                <c:pt idx="29">
                  <c:v>80.2</c:v>
                </c:pt>
                <c:pt idx="30">
                  <c:v>80.2</c:v>
                </c:pt>
                <c:pt idx="31">
                  <c:v>80.4</c:v>
                </c:pt>
                <c:pt idx="32">
                  <c:v>80.5</c:v>
                </c:pt>
                <c:pt idx="33">
                  <c:v>80.2</c:v>
                </c:pt>
                <c:pt idx="34">
                  <c:v>80.2</c:v>
                </c:pt>
                <c:pt idx="35">
                  <c:v>80.3</c:v>
                </c:pt>
                <c:pt idx="36">
                  <c:v>80.1</c:v>
                </c:pt>
                <c:pt idx="37">
                  <c:v>80.3</c:v>
                </c:pt>
                <c:pt idx="38">
                  <c:v>80.4</c:v>
                </c:pt>
                <c:pt idx="39">
                  <c:v>80.6</c:v>
                </c:pt>
                <c:pt idx="40">
                  <c:v>80.8</c:v>
                </c:pt>
                <c:pt idx="41">
                  <c:v>80.8</c:v>
                </c:pt>
                <c:pt idx="42">
                  <c:v>81.0</c:v>
                </c:pt>
                <c:pt idx="43">
                  <c:v>81.0</c:v>
                </c:pt>
                <c:pt idx="44">
                  <c:v>80.7</c:v>
                </c:pt>
                <c:pt idx="45">
                  <c:v>80.9</c:v>
                </c:pt>
                <c:pt idx="46">
                  <c:v>80.8</c:v>
                </c:pt>
                <c:pt idx="47">
                  <c:v>81.0</c:v>
                </c:pt>
                <c:pt idx="48">
                  <c:v>81.3</c:v>
                </c:pt>
                <c:pt idx="49">
                  <c:v>81.2</c:v>
                </c:pt>
                <c:pt idx="50">
                  <c:v>81.4</c:v>
                </c:pt>
                <c:pt idx="51">
                  <c:v>81.5</c:v>
                </c:pt>
                <c:pt idx="52">
                  <c:v>81.2</c:v>
                </c:pt>
                <c:pt idx="53">
                  <c:v>81.3</c:v>
                </c:pt>
                <c:pt idx="54">
                  <c:v>81.3</c:v>
                </c:pt>
                <c:pt idx="55">
                  <c:v>81.4</c:v>
                </c:pt>
                <c:pt idx="56">
                  <c:v>81.8</c:v>
                </c:pt>
                <c:pt idx="57">
                  <c:v>81.6</c:v>
                </c:pt>
                <c:pt idx="58">
                  <c:v>81.6</c:v>
                </c:pt>
                <c:pt idx="59">
                  <c:v>81.7</c:v>
                </c:pt>
                <c:pt idx="60">
                  <c:v>81.7</c:v>
                </c:pt>
                <c:pt idx="61">
                  <c:v>81.6</c:v>
                </c:pt>
                <c:pt idx="62">
                  <c:v>81.8</c:v>
                </c:pt>
                <c:pt idx="63">
                  <c:v>81.8</c:v>
                </c:pt>
                <c:pt idx="64">
                  <c:v>81.8</c:v>
                </c:pt>
                <c:pt idx="65">
                  <c:v>82.1</c:v>
                </c:pt>
                <c:pt idx="66">
                  <c:v>82.1</c:v>
                </c:pt>
                <c:pt idx="67">
                  <c:v>82.1</c:v>
                </c:pt>
                <c:pt idx="68">
                  <c:v>82.3</c:v>
                </c:pt>
                <c:pt idx="69">
                  <c:v>82.3</c:v>
                </c:pt>
                <c:pt idx="70">
                  <c:v>82.3</c:v>
                </c:pt>
                <c:pt idx="71">
                  <c:v>82.3</c:v>
                </c:pt>
                <c:pt idx="72">
                  <c:v>82.2</c:v>
                </c:pt>
                <c:pt idx="73">
                  <c:v>82.3</c:v>
                </c:pt>
                <c:pt idx="74">
                  <c:v>82.4</c:v>
                </c:pt>
                <c:pt idx="75">
                  <c:v>82.5</c:v>
                </c:pt>
                <c:pt idx="76">
                  <c:v>82.6</c:v>
                </c:pt>
                <c:pt idx="77">
                  <c:v>82.5</c:v>
                </c:pt>
                <c:pt idx="78">
                  <c:v>82.6</c:v>
                </c:pt>
                <c:pt idx="79">
                  <c:v>82.6</c:v>
                </c:pt>
                <c:pt idx="80">
                  <c:v>82.6</c:v>
                </c:pt>
                <c:pt idx="81">
                  <c:v>82.7</c:v>
                </c:pt>
                <c:pt idx="82">
                  <c:v>82.6</c:v>
                </c:pt>
                <c:pt idx="83">
                  <c:v>82.7</c:v>
                </c:pt>
                <c:pt idx="84">
                  <c:v>82.6</c:v>
                </c:pt>
                <c:pt idx="85">
                  <c:v>82.7</c:v>
                </c:pt>
                <c:pt idx="86">
                  <c:v>82.8</c:v>
                </c:pt>
                <c:pt idx="87">
                  <c:v>82.8</c:v>
                </c:pt>
                <c:pt idx="88">
                  <c:v>82.8</c:v>
                </c:pt>
                <c:pt idx="89">
                  <c:v>82.6</c:v>
                </c:pt>
                <c:pt idx="90">
                  <c:v>82.8</c:v>
                </c:pt>
                <c:pt idx="91">
                  <c:v>83.0</c:v>
                </c:pt>
                <c:pt idx="92">
                  <c:v>82.9</c:v>
                </c:pt>
                <c:pt idx="93">
                  <c:v>83.0</c:v>
                </c:pt>
                <c:pt idx="94">
                  <c:v>83.3</c:v>
                </c:pt>
                <c:pt idx="95">
                  <c:v>83.2</c:v>
                </c:pt>
                <c:pt idx="96">
                  <c:v>83.5</c:v>
                </c:pt>
                <c:pt idx="97">
                  <c:v>83.4</c:v>
                </c:pt>
                <c:pt idx="98">
                  <c:v>83.3</c:v>
                </c:pt>
                <c:pt idx="99">
                  <c:v>83.3</c:v>
                </c:pt>
                <c:pt idx="100">
                  <c:v>83.2</c:v>
                </c:pt>
                <c:pt idx="101">
                  <c:v>83.2</c:v>
                </c:pt>
                <c:pt idx="102">
                  <c:v>83.3</c:v>
                </c:pt>
                <c:pt idx="103">
                  <c:v>83.3</c:v>
                </c:pt>
                <c:pt idx="104">
                  <c:v>83.6</c:v>
                </c:pt>
                <c:pt idx="105">
                  <c:v>83.5</c:v>
                </c:pt>
                <c:pt idx="106">
                  <c:v>83.8</c:v>
                </c:pt>
                <c:pt idx="107">
                  <c:v>83.7</c:v>
                </c:pt>
                <c:pt idx="108">
                  <c:v>83.8</c:v>
                </c:pt>
                <c:pt idx="109">
                  <c:v>83.8</c:v>
                </c:pt>
                <c:pt idx="110">
                  <c:v>83.6</c:v>
                </c:pt>
                <c:pt idx="111">
                  <c:v>83.5</c:v>
                </c:pt>
                <c:pt idx="112">
                  <c:v>83.5</c:v>
                </c:pt>
                <c:pt idx="113">
                  <c:v>83.4</c:v>
                </c:pt>
                <c:pt idx="114">
                  <c:v>83.4</c:v>
                </c:pt>
                <c:pt idx="115">
                  <c:v>83.4</c:v>
                </c:pt>
                <c:pt idx="116">
                  <c:v>83.4</c:v>
                </c:pt>
                <c:pt idx="117">
                  <c:v>83.4</c:v>
                </c:pt>
                <c:pt idx="118">
                  <c:v>83.5</c:v>
                </c:pt>
                <c:pt idx="119">
                  <c:v>83.4</c:v>
                </c:pt>
                <c:pt idx="120">
                  <c:v>83.2</c:v>
                </c:pt>
                <c:pt idx="121">
                  <c:v>83.5</c:v>
                </c:pt>
                <c:pt idx="122">
                  <c:v>83.4</c:v>
                </c:pt>
                <c:pt idx="123">
                  <c:v>83.7</c:v>
                </c:pt>
                <c:pt idx="124">
                  <c:v>83.4</c:v>
                </c:pt>
                <c:pt idx="125">
                  <c:v>83.4</c:v>
                </c:pt>
                <c:pt idx="126">
                  <c:v>83.3</c:v>
                </c:pt>
                <c:pt idx="127">
                  <c:v>83.4</c:v>
                </c:pt>
                <c:pt idx="128">
                  <c:v>83.4</c:v>
                </c:pt>
                <c:pt idx="129">
                  <c:v>83.4</c:v>
                </c:pt>
                <c:pt idx="130">
                  <c:v>83.4</c:v>
                </c:pt>
                <c:pt idx="131">
                  <c:v>83.2</c:v>
                </c:pt>
                <c:pt idx="132">
                  <c:v>83.5</c:v>
                </c:pt>
                <c:pt idx="133">
                  <c:v>83.4</c:v>
                </c:pt>
                <c:pt idx="134">
                  <c:v>83.5</c:v>
                </c:pt>
                <c:pt idx="135">
                  <c:v>83.7</c:v>
                </c:pt>
                <c:pt idx="136">
                  <c:v>83.8</c:v>
                </c:pt>
                <c:pt idx="137">
                  <c:v>83.9</c:v>
                </c:pt>
                <c:pt idx="138">
                  <c:v>83.8</c:v>
                </c:pt>
                <c:pt idx="139">
                  <c:v>83.8</c:v>
                </c:pt>
                <c:pt idx="140">
                  <c:v>83.6</c:v>
                </c:pt>
                <c:pt idx="141">
                  <c:v>83.5</c:v>
                </c:pt>
                <c:pt idx="142">
                  <c:v>83.5</c:v>
                </c:pt>
                <c:pt idx="143">
                  <c:v>83.4</c:v>
                </c:pt>
                <c:pt idx="144">
                  <c:v>83.3</c:v>
                </c:pt>
                <c:pt idx="145">
                  <c:v>83.1</c:v>
                </c:pt>
                <c:pt idx="146">
                  <c:v>83.2</c:v>
                </c:pt>
                <c:pt idx="147">
                  <c:v>83.2</c:v>
                </c:pt>
                <c:pt idx="148">
                  <c:v>83.4</c:v>
                </c:pt>
                <c:pt idx="149">
                  <c:v>83.6</c:v>
                </c:pt>
                <c:pt idx="150">
                  <c:v>83.5</c:v>
                </c:pt>
                <c:pt idx="151">
                  <c:v>83.5</c:v>
                </c:pt>
                <c:pt idx="152">
                  <c:v>83.4</c:v>
                </c:pt>
                <c:pt idx="153">
                  <c:v>83.5</c:v>
                </c:pt>
                <c:pt idx="154">
                  <c:v>83.6</c:v>
                </c:pt>
                <c:pt idx="155">
                  <c:v>83.6</c:v>
                </c:pt>
                <c:pt idx="156">
                  <c:v>83.4</c:v>
                </c:pt>
                <c:pt idx="157">
                  <c:v>83.5</c:v>
                </c:pt>
                <c:pt idx="158">
                  <c:v>83.3</c:v>
                </c:pt>
                <c:pt idx="159">
                  <c:v>83.2</c:v>
                </c:pt>
                <c:pt idx="160">
                  <c:v>83.3</c:v>
                </c:pt>
                <c:pt idx="161">
                  <c:v>82.9</c:v>
                </c:pt>
                <c:pt idx="162">
                  <c:v>83.2</c:v>
                </c:pt>
                <c:pt idx="163">
                  <c:v>83.3</c:v>
                </c:pt>
                <c:pt idx="164">
                  <c:v>83.6</c:v>
                </c:pt>
                <c:pt idx="165">
                  <c:v>83.5</c:v>
                </c:pt>
                <c:pt idx="166">
                  <c:v>83.6</c:v>
                </c:pt>
                <c:pt idx="167">
                  <c:v>83.5</c:v>
                </c:pt>
                <c:pt idx="168">
                  <c:v>83.5</c:v>
                </c:pt>
                <c:pt idx="169">
                  <c:v>83.6</c:v>
                </c:pt>
                <c:pt idx="170">
                  <c:v>83.5</c:v>
                </c:pt>
                <c:pt idx="171">
                  <c:v>83.7</c:v>
                </c:pt>
                <c:pt idx="172">
                  <c:v>83.5</c:v>
                </c:pt>
                <c:pt idx="173">
                  <c:v>83.3</c:v>
                </c:pt>
                <c:pt idx="174">
                  <c:v>83.4</c:v>
                </c:pt>
                <c:pt idx="175">
                  <c:v>83.3</c:v>
                </c:pt>
                <c:pt idx="176">
                  <c:v>83.5</c:v>
                </c:pt>
                <c:pt idx="177">
                  <c:v>83.4</c:v>
                </c:pt>
                <c:pt idx="178">
                  <c:v>83.5</c:v>
                </c:pt>
                <c:pt idx="179">
                  <c:v>83.4</c:v>
                </c:pt>
                <c:pt idx="180">
                  <c:v>83.5</c:v>
                </c:pt>
                <c:pt idx="181">
                  <c:v>83.5</c:v>
                </c:pt>
                <c:pt idx="182">
                  <c:v>83.5</c:v>
                </c:pt>
                <c:pt idx="183">
                  <c:v>83.6</c:v>
                </c:pt>
                <c:pt idx="184">
                  <c:v>83.7</c:v>
                </c:pt>
                <c:pt idx="185">
                  <c:v>83.6</c:v>
                </c:pt>
                <c:pt idx="186">
                  <c:v>83.9</c:v>
                </c:pt>
                <c:pt idx="187">
                  <c:v>84.0</c:v>
                </c:pt>
                <c:pt idx="188">
                  <c:v>83.9</c:v>
                </c:pt>
                <c:pt idx="189">
                  <c:v>84.1</c:v>
                </c:pt>
                <c:pt idx="190">
                  <c:v>84.1</c:v>
                </c:pt>
                <c:pt idx="191">
                  <c:v>84.1</c:v>
                </c:pt>
                <c:pt idx="192">
                  <c:v>84.0</c:v>
                </c:pt>
                <c:pt idx="193">
                  <c:v>83.9</c:v>
                </c:pt>
                <c:pt idx="194">
                  <c:v>84.0</c:v>
                </c:pt>
                <c:pt idx="195">
                  <c:v>84.0</c:v>
                </c:pt>
                <c:pt idx="196">
                  <c:v>83.8</c:v>
                </c:pt>
                <c:pt idx="197">
                  <c:v>84.1</c:v>
                </c:pt>
                <c:pt idx="198">
                  <c:v>84.3</c:v>
                </c:pt>
                <c:pt idx="199">
                  <c:v>84.5</c:v>
                </c:pt>
                <c:pt idx="200">
                  <c:v>84.3</c:v>
                </c:pt>
                <c:pt idx="201">
                  <c:v>84.2</c:v>
                </c:pt>
                <c:pt idx="202">
                  <c:v>84.0</c:v>
                </c:pt>
                <c:pt idx="203">
                  <c:v>84.1</c:v>
                </c:pt>
                <c:pt idx="204">
                  <c:v>84.0</c:v>
                </c:pt>
                <c:pt idx="205">
                  <c:v>84.1</c:v>
                </c:pt>
                <c:pt idx="206">
                  <c:v>84.2</c:v>
                </c:pt>
                <c:pt idx="207">
                  <c:v>83.9</c:v>
                </c:pt>
                <c:pt idx="208">
                  <c:v>83.9</c:v>
                </c:pt>
                <c:pt idx="209">
                  <c:v>84.0</c:v>
                </c:pt>
                <c:pt idx="210">
                  <c:v>84.1</c:v>
                </c:pt>
                <c:pt idx="211">
                  <c:v>84.1</c:v>
                </c:pt>
                <c:pt idx="212">
                  <c:v>84.2</c:v>
                </c:pt>
                <c:pt idx="213">
                  <c:v>84.1</c:v>
                </c:pt>
                <c:pt idx="214">
                  <c:v>84.1</c:v>
                </c:pt>
                <c:pt idx="215">
                  <c:v>84.2</c:v>
                </c:pt>
                <c:pt idx="216">
                  <c:v>84.6</c:v>
                </c:pt>
                <c:pt idx="217">
                  <c:v>84.4</c:v>
                </c:pt>
                <c:pt idx="218">
                  <c:v>84.0</c:v>
                </c:pt>
                <c:pt idx="219">
                  <c:v>84.1</c:v>
                </c:pt>
                <c:pt idx="220">
                  <c:v>84.1</c:v>
                </c:pt>
                <c:pt idx="221">
                  <c:v>84.1</c:v>
                </c:pt>
                <c:pt idx="222">
                  <c:v>83.9</c:v>
                </c:pt>
                <c:pt idx="223">
                  <c:v>84.0</c:v>
                </c:pt>
                <c:pt idx="224">
                  <c:v>84.0</c:v>
                </c:pt>
                <c:pt idx="225">
                  <c:v>84.1</c:v>
                </c:pt>
                <c:pt idx="226">
                  <c:v>84.2</c:v>
                </c:pt>
                <c:pt idx="227">
                  <c:v>84.0</c:v>
                </c:pt>
                <c:pt idx="228">
                  <c:v>84.4</c:v>
                </c:pt>
                <c:pt idx="229">
                  <c:v>84.4</c:v>
                </c:pt>
                <c:pt idx="230">
                  <c:v>84.3</c:v>
                </c:pt>
                <c:pt idx="231">
                  <c:v>84.4</c:v>
                </c:pt>
                <c:pt idx="232">
                  <c:v>84.1</c:v>
                </c:pt>
                <c:pt idx="233">
                  <c:v>84.1</c:v>
                </c:pt>
                <c:pt idx="234">
                  <c:v>83.9</c:v>
                </c:pt>
                <c:pt idx="235">
                  <c:v>83.8</c:v>
                </c:pt>
                <c:pt idx="236">
                  <c:v>83.7</c:v>
                </c:pt>
                <c:pt idx="237">
                  <c:v>83.6</c:v>
                </c:pt>
                <c:pt idx="238">
                  <c:v>83.8</c:v>
                </c:pt>
                <c:pt idx="239">
                  <c:v>83.9</c:v>
                </c:pt>
                <c:pt idx="240">
                  <c:v>84.1</c:v>
                </c:pt>
                <c:pt idx="241">
                  <c:v>84.1</c:v>
                </c:pt>
                <c:pt idx="242">
                  <c:v>84.1</c:v>
                </c:pt>
                <c:pt idx="243">
                  <c:v>83.7</c:v>
                </c:pt>
                <c:pt idx="244">
                  <c:v>83.8</c:v>
                </c:pt>
                <c:pt idx="245">
                  <c:v>83.6</c:v>
                </c:pt>
                <c:pt idx="246">
                  <c:v>83.6</c:v>
                </c:pt>
                <c:pt idx="247">
                  <c:v>83.5</c:v>
                </c:pt>
                <c:pt idx="248">
                  <c:v>83.5</c:v>
                </c:pt>
                <c:pt idx="249">
                  <c:v>83.6</c:v>
                </c:pt>
                <c:pt idx="250">
                  <c:v>83.5</c:v>
                </c:pt>
                <c:pt idx="251">
                  <c:v>83.7</c:v>
                </c:pt>
                <c:pt idx="252">
                  <c:v>83.5</c:v>
                </c:pt>
                <c:pt idx="253">
                  <c:v>83.7</c:v>
                </c:pt>
                <c:pt idx="254">
                  <c:v>83.5</c:v>
                </c:pt>
                <c:pt idx="255">
                  <c:v>83.6</c:v>
                </c:pt>
                <c:pt idx="256">
                  <c:v>83.6</c:v>
                </c:pt>
                <c:pt idx="257">
                  <c:v>83.2</c:v>
                </c:pt>
                <c:pt idx="258">
                  <c:v>83.1</c:v>
                </c:pt>
                <c:pt idx="259">
                  <c:v>83.2</c:v>
                </c:pt>
                <c:pt idx="260">
                  <c:v>83.3</c:v>
                </c:pt>
                <c:pt idx="261">
                  <c:v>83.2</c:v>
                </c:pt>
                <c:pt idx="262">
                  <c:v>82.9</c:v>
                </c:pt>
                <c:pt idx="263">
                  <c:v>83.1</c:v>
                </c:pt>
                <c:pt idx="264">
                  <c:v>82.9</c:v>
                </c:pt>
                <c:pt idx="265">
                  <c:v>83.0</c:v>
                </c:pt>
                <c:pt idx="266">
                  <c:v>83.1</c:v>
                </c:pt>
                <c:pt idx="267">
                  <c:v>83.2</c:v>
                </c:pt>
                <c:pt idx="268">
                  <c:v>83.1</c:v>
                </c:pt>
                <c:pt idx="269">
                  <c:v>83.3</c:v>
                </c:pt>
                <c:pt idx="270">
                  <c:v>83.0</c:v>
                </c:pt>
                <c:pt idx="271">
                  <c:v>83.0</c:v>
                </c:pt>
                <c:pt idx="272">
                  <c:v>82.8</c:v>
                </c:pt>
                <c:pt idx="273">
                  <c:v>82.9</c:v>
                </c:pt>
                <c:pt idx="274">
                  <c:v>82.8</c:v>
                </c:pt>
                <c:pt idx="275">
                  <c:v>82.8</c:v>
                </c:pt>
                <c:pt idx="276">
                  <c:v>82.8</c:v>
                </c:pt>
                <c:pt idx="277">
                  <c:v>82.7</c:v>
                </c:pt>
                <c:pt idx="278">
                  <c:v>82.8</c:v>
                </c:pt>
                <c:pt idx="279">
                  <c:v>82.7</c:v>
                </c:pt>
                <c:pt idx="280">
                  <c:v>82.8</c:v>
                </c:pt>
                <c:pt idx="281">
                  <c:v>82.9</c:v>
                </c:pt>
                <c:pt idx="282">
                  <c:v>83.0</c:v>
                </c:pt>
                <c:pt idx="283">
                  <c:v>82.7</c:v>
                </c:pt>
                <c:pt idx="284">
                  <c:v>82.7</c:v>
                </c:pt>
                <c:pt idx="285">
                  <c:v>82.6</c:v>
                </c:pt>
                <c:pt idx="286">
                  <c:v>82.7</c:v>
                </c:pt>
                <c:pt idx="287">
                  <c:v>82.6</c:v>
                </c:pt>
                <c:pt idx="288">
                  <c:v>82.7</c:v>
                </c:pt>
                <c:pt idx="289">
                  <c:v>82.8</c:v>
                </c:pt>
                <c:pt idx="290">
                  <c:v>82.6</c:v>
                </c:pt>
                <c:pt idx="291">
                  <c:v>82.7</c:v>
                </c:pt>
                <c:pt idx="292">
                  <c:v>82.9</c:v>
                </c:pt>
                <c:pt idx="293">
                  <c:v>82.6</c:v>
                </c:pt>
                <c:pt idx="294">
                  <c:v>82.8</c:v>
                </c:pt>
                <c:pt idx="295">
                  <c:v>82.9</c:v>
                </c:pt>
                <c:pt idx="296">
                  <c:v>82.9</c:v>
                </c:pt>
                <c:pt idx="297">
                  <c:v>82.7</c:v>
                </c:pt>
                <c:pt idx="298">
                  <c:v>82.7</c:v>
                </c:pt>
                <c:pt idx="299">
                  <c:v>82.7</c:v>
                </c:pt>
                <c:pt idx="300">
                  <c:v>82.8</c:v>
                </c:pt>
                <c:pt idx="301">
                  <c:v>82.9</c:v>
                </c:pt>
                <c:pt idx="302">
                  <c:v>83.0</c:v>
                </c:pt>
                <c:pt idx="303">
                  <c:v>82.8</c:v>
                </c:pt>
                <c:pt idx="304">
                  <c:v>82.8</c:v>
                </c:pt>
                <c:pt idx="305">
                  <c:v>82.8</c:v>
                </c:pt>
                <c:pt idx="306">
                  <c:v>83.0</c:v>
                </c:pt>
                <c:pt idx="307">
                  <c:v>82.9</c:v>
                </c:pt>
                <c:pt idx="308">
                  <c:v>82.9</c:v>
                </c:pt>
                <c:pt idx="309">
                  <c:v>82.9</c:v>
                </c:pt>
                <c:pt idx="310">
                  <c:v>83.0</c:v>
                </c:pt>
                <c:pt idx="311">
                  <c:v>83.1</c:v>
                </c:pt>
                <c:pt idx="312">
                  <c:v>83.4</c:v>
                </c:pt>
                <c:pt idx="313">
                  <c:v>83.2</c:v>
                </c:pt>
                <c:pt idx="314">
                  <c:v>83.2</c:v>
                </c:pt>
                <c:pt idx="315">
                  <c:v>83.0</c:v>
                </c:pt>
                <c:pt idx="316">
                  <c:v>83.0</c:v>
                </c:pt>
                <c:pt idx="317">
                  <c:v>82.9</c:v>
                </c:pt>
                <c:pt idx="318">
                  <c:v>82.9</c:v>
                </c:pt>
                <c:pt idx="319">
                  <c:v>82.9</c:v>
                </c:pt>
                <c:pt idx="320">
                  <c:v>82.8</c:v>
                </c:pt>
                <c:pt idx="321">
                  <c:v>82.7</c:v>
                </c:pt>
                <c:pt idx="322">
                  <c:v>82.9</c:v>
                </c:pt>
                <c:pt idx="323">
                  <c:v>83.1</c:v>
                </c:pt>
                <c:pt idx="324">
                  <c:v>83.3</c:v>
                </c:pt>
                <c:pt idx="325">
                  <c:v>83.2</c:v>
                </c:pt>
                <c:pt idx="326">
                  <c:v>83.3</c:v>
                </c:pt>
                <c:pt idx="327">
                  <c:v>83.1</c:v>
                </c:pt>
                <c:pt idx="328">
                  <c:v>83.1</c:v>
                </c:pt>
                <c:pt idx="329">
                  <c:v>83.1</c:v>
                </c:pt>
                <c:pt idx="330">
                  <c:v>83.1</c:v>
                </c:pt>
                <c:pt idx="331">
                  <c:v>83.2</c:v>
                </c:pt>
                <c:pt idx="332">
                  <c:v>83.1</c:v>
                </c:pt>
                <c:pt idx="333">
                  <c:v>83.0</c:v>
                </c:pt>
                <c:pt idx="334">
                  <c:v>83.0</c:v>
                </c:pt>
                <c:pt idx="335">
                  <c:v>82.8</c:v>
                </c:pt>
                <c:pt idx="336">
                  <c:v>82.8</c:v>
                </c:pt>
                <c:pt idx="337">
                  <c:v>82.8</c:v>
                </c:pt>
                <c:pt idx="338">
                  <c:v>82.6</c:v>
                </c:pt>
                <c:pt idx="339">
                  <c:v>82.8</c:v>
                </c:pt>
                <c:pt idx="340">
                  <c:v>82.9</c:v>
                </c:pt>
                <c:pt idx="341">
                  <c:v>82.9</c:v>
                </c:pt>
                <c:pt idx="342">
                  <c:v>82.8</c:v>
                </c:pt>
                <c:pt idx="343">
                  <c:v>82.8</c:v>
                </c:pt>
                <c:pt idx="344">
                  <c:v>82.5</c:v>
                </c:pt>
                <c:pt idx="345">
                  <c:v>82.5</c:v>
                </c:pt>
                <c:pt idx="346">
                  <c:v>82.4</c:v>
                </c:pt>
                <c:pt idx="347">
                  <c:v>82.0</c:v>
                </c:pt>
                <c:pt idx="348">
                  <c:v>82.4</c:v>
                </c:pt>
                <c:pt idx="349">
                  <c:v>82.3</c:v>
                </c:pt>
                <c:pt idx="350">
                  <c:v>82.4</c:v>
                </c:pt>
                <c:pt idx="351">
                  <c:v>82.6</c:v>
                </c:pt>
                <c:pt idx="352">
                  <c:v>82.3</c:v>
                </c:pt>
                <c:pt idx="353">
                  <c:v>82.2</c:v>
                </c:pt>
                <c:pt idx="354">
                  <c:v>81.9</c:v>
                </c:pt>
                <c:pt idx="355">
                  <c:v>82.0</c:v>
                </c:pt>
                <c:pt idx="356">
                  <c:v>82.0</c:v>
                </c:pt>
                <c:pt idx="357">
                  <c:v>81.8</c:v>
                </c:pt>
                <c:pt idx="358">
                  <c:v>82.0</c:v>
                </c:pt>
                <c:pt idx="359">
                  <c:v>81.9</c:v>
                </c:pt>
                <c:pt idx="360">
                  <c:v>81.7</c:v>
                </c:pt>
                <c:pt idx="361">
                  <c:v>81.6</c:v>
                </c:pt>
                <c:pt idx="362">
                  <c:v>81.7</c:v>
                </c:pt>
                <c:pt idx="363">
                  <c:v>81.7</c:v>
                </c:pt>
                <c:pt idx="364">
                  <c:v>81.7</c:v>
                </c:pt>
                <c:pt idx="365">
                  <c:v>81.7</c:v>
                </c:pt>
                <c:pt idx="366">
                  <c:v>81.4</c:v>
                </c:pt>
                <c:pt idx="367">
                  <c:v>81.6</c:v>
                </c:pt>
                <c:pt idx="368">
                  <c:v>81.5</c:v>
                </c:pt>
                <c:pt idx="369">
                  <c:v>81.3</c:v>
                </c:pt>
                <c:pt idx="370">
                  <c:v>81.5</c:v>
                </c:pt>
                <c:pt idx="371">
                  <c:v>81.6</c:v>
                </c:pt>
                <c:pt idx="372">
                  <c:v>81.5</c:v>
                </c:pt>
                <c:pt idx="373">
                  <c:v>81.5</c:v>
                </c:pt>
                <c:pt idx="374">
                  <c:v>81.5</c:v>
                </c:pt>
                <c:pt idx="375">
                  <c:v>81.4</c:v>
                </c:pt>
                <c:pt idx="376">
                  <c:v>81.4</c:v>
                </c:pt>
                <c:pt idx="377">
                  <c:v>81.5</c:v>
                </c:pt>
                <c:pt idx="378">
                  <c:v>81.4</c:v>
                </c:pt>
                <c:pt idx="379">
                  <c:v>81.4</c:v>
                </c:pt>
                <c:pt idx="380">
                  <c:v>81.5</c:v>
                </c:pt>
                <c:pt idx="381">
                  <c:v>81.6</c:v>
                </c:pt>
                <c:pt idx="382">
                  <c:v>81.2</c:v>
                </c:pt>
                <c:pt idx="383">
                  <c:v>81.4</c:v>
                </c:pt>
                <c:pt idx="384">
                  <c:v>81.1</c:v>
                </c:pt>
                <c:pt idx="385">
                  <c:v>81.0</c:v>
                </c:pt>
                <c:pt idx="386">
                  <c:v>81.0</c:v>
                </c:pt>
                <c:pt idx="387">
                  <c:v>81.0</c:v>
                </c:pt>
                <c:pt idx="388">
                  <c:v>81.2</c:v>
                </c:pt>
                <c:pt idx="389">
                  <c:v>81.2</c:v>
                </c:pt>
                <c:pt idx="390">
                  <c:v>81.2</c:v>
                </c:pt>
                <c:pt idx="391">
                  <c:v>81.0</c:v>
                </c:pt>
                <c:pt idx="392">
                  <c:v>81.0</c:v>
                </c:pt>
                <c:pt idx="393">
                  <c:v>80.6</c:v>
                </c:pt>
                <c:pt idx="394">
                  <c:v>81.0</c:v>
                </c:pt>
                <c:pt idx="395">
                  <c:v>80.8</c:v>
                </c:pt>
                <c:pt idx="396">
                  <c:v>81.0</c:v>
                </c:pt>
                <c:pt idx="397">
                  <c:v>81.1</c:v>
                </c:pt>
                <c:pt idx="398">
                  <c:v>81.2</c:v>
                </c:pt>
                <c:pt idx="399">
                  <c:v>80.8</c:v>
                </c:pt>
                <c:pt idx="400">
                  <c:v>80.7</c:v>
                </c:pt>
                <c:pt idx="401">
                  <c:v>81.0</c:v>
                </c:pt>
                <c:pt idx="402">
                  <c:v>80.8</c:v>
                </c:pt>
                <c:pt idx="403">
                  <c:v>81.1</c:v>
                </c:pt>
                <c:pt idx="404">
                  <c:v>80.8</c:v>
                </c:pt>
                <c:pt idx="405">
                  <c:v>80.9</c:v>
                </c:pt>
                <c:pt idx="406">
                  <c:v>80.9</c:v>
                </c:pt>
                <c:pt idx="407">
                  <c:v>80.9</c:v>
                </c:pt>
                <c:pt idx="408">
                  <c:v>81.0</c:v>
                </c:pt>
                <c:pt idx="409">
                  <c:v>80.9</c:v>
                </c:pt>
                <c:pt idx="410">
                  <c:v>80.8</c:v>
                </c:pt>
                <c:pt idx="411">
                  <c:v>81.0</c:v>
                </c:pt>
                <c:pt idx="412">
                  <c:v>81.0</c:v>
                </c:pt>
                <c:pt idx="413">
                  <c:v>80.9</c:v>
                </c:pt>
                <c:pt idx="414">
                  <c:v>80.7</c:v>
                </c:pt>
                <c:pt idx="415">
                  <c:v>80.7</c:v>
                </c:pt>
                <c:pt idx="416">
                  <c:v>80.6</c:v>
                </c:pt>
                <c:pt idx="417">
                  <c:v>80.7</c:v>
                </c:pt>
                <c:pt idx="418">
                  <c:v>80.9</c:v>
                </c:pt>
                <c:pt idx="419">
                  <c:v>81.0</c:v>
                </c:pt>
                <c:pt idx="420">
                  <c:v>81.2</c:v>
                </c:pt>
                <c:pt idx="421">
                  <c:v>81.2</c:v>
                </c:pt>
                <c:pt idx="422">
                  <c:v>81.4</c:v>
                </c:pt>
                <c:pt idx="423">
                  <c:v>81.2</c:v>
                </c:pt>
                <c:pt idx="424">
                  <c:v>81.1</c:v>
                </c:pt>
                <c:pt idx="425">
                  <c:v>81.3</c:v>
                </c:pt>
                <c:pt idx="426">
                  <c:v>81.2</c:v>
                </c:pt>
                <c:pt idx="427">
                  <c:v>81.3</c:v>
                </c:pt>
                <c:pt idx="428">
                  <c:v>81.5</c:v>
                </c:pt>
                <c:pt idx="429">
                  <c:v>81.6</c:v>
                </c:pt>
                <c:pt idx="430">
                  <c:v>81.3</c:v>
                </c:pt>
                <c:pt idx="431">
                  <c:v>81.4</c:v>
                </c:pt>
                <c:pt idx="432">
                  <c:v>81.5</c:v>
                </c:pt>
                <c:pt idx="433">
                  <c:v>81.7</c:v>
                </c:pt>
                <c:pt idx="434">
                  <c:v>81.7</c:v>
                </c:pt>
                <c:pt idx="435">
                  <c:v>81.7</c:v>
                </c:pt>
                <c:pt idx="436">
                  <c:v>81.6</c:v>
                </c:pt>
                <c:pt idx="437">
                  <c:v>81.6</c:v>
                </c:pt>
                <c:pt idx="438">
                  <c:v>81.7</c:v>
                </c:pt>
                <c:pt idx="439">
                  <c:v>81.6</c:v>
                </c:pt>
                <c:pt idx="440">
                  <c:v>81.8</c:v>
                </c:pt>
                <c:pt idx="441">
                  <c:v>81.6</c:v>
                </c:pt>
                <c:pt idx="442">
                  <c:v>81.7</c:v>
                </c:pt>
                <c:pt idx="443">
                  <c:v>81.9</c:v>
                </c:pt>
                <c:pt idx="444">
                  <c:v>81.8</c:v>
                </c:pt>
                <c:pt idx="445">
                  <c:v>82.2</c:v>
                </c:pt>
                <c:pt idx="446">
                  <c:v>82.1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080440"/>
        <c:axId val="2140076776"/>
      </c:lineChart>
      <c:lineChart>
        <c:grouping val="standard"/>
        <c:varyColors val="0"/>
        <c:ser>
          <c:idx val="1"/>
          <c:order val="1"/>
          <c:tx>
            <c:strRef>
              <c:f>'FRED Graph'!$D$11</c:f>
              <c:strCache>
                <c:ptCount val="1"/>
                <c:pt idx="0">
                  <c:v>All Ages</c:v>
                </c:pt>
              </c:strCache>
            </c:strRef>
          </c:tx>
          <c:spPr>
            <a:ln w="88900">
              <a:solidFill>
                <a:srgbClr val="800000"/>
              </a:solidFill>
            </a:ln>
          </c:spPr>
          <c:marker>
            <c:symbol val="none"/>
          </c:marker>
          <c:cat>
            <c:numRef>
              <c:f>'FRED Graph'!$B$408:$B$854</c:f>
              <c:numCache>
                <c:formatCode>0</c:formatCode>
                <c:ptCount val="447"/>
                <c:pt idx="0">
                  <c:v>1981.0</c:v>
                </c:pt>
                <c:pt idx="1">
                  <c:v>1981.0</c:v>
                </c:pt>
                <c:pt idx="2">
                  <c:v>1981.0</c:v>
                </c:pt>
                <c:pt idx="3">
                  <c:v>1981.0</c:v>
                </c:pt>
                <c:pt idx="4">
                  <c:v>1981.0</c:v>
                </c:pt>
                <c:pt idx="5">
                  <c:v>1981.0</c:v>
                </c:pt>
                <c:pt idx="6">
                  <c:v>1981.0</c:v>
                </c:pt>
                <c:pt idx="7">
                  <c:v>1981.0</c:v>
                </c:pt>
                <c:pt idx="8">
                  <c:v>1981.0</c:v>
                </c:pt>
                <c:pt idx="9">
                  <c:v>1981.0</c:v>
                </c:pt>
                <c:pt idx="10">
                  <c:v>1981.0</c:v>
                </c:pt>
                <c:pt idx="11">
                  <c:v>1981.0</c:v>
                </c:pt>
                <c:pt idx="12">
                  <c:v>1982.0</c:v>
                </c:pt>
                <c:pt idx="13">
                  <c:v>1982.0</c:v>
                </c:pt>
                <c:pt idx="14">
                  <c:v>1982.0</c:v>
                </c:pt>
                <c:pt idx="15">
                  <c:v>1982.0</c:v>
                </c:pt>
                <c:pt idx="16">
                  <c:v>1982.0</c:v>
                </c:pt>
                <c:pt idx="17">
                  <c:v>1982.0</c:v>
                </c:pt>
                <c:pt idx="18">
                  <c:v>1982.0</c:v>
                </c:pt>
                <c:pt idx="19">
                  <c:v>1982.0</c:v>
                </c:pt>
                <c:pt idx="20">
                  <c:v>1982.0</c:v>
                </c:pt>
                <c:pt idx="21">
                  <c:v>1982.0</c:v>
                </c:pt>
                <c:pt idx="22">
                  <c:v>1982.0</c:v>
                </c:pt>
                <c:pt idx="23">
                  <c:v>1982.0</c:v>
                </c:pt>
                <c:pt idx="24">
                  <c:v>1983.0</c:v>
                </c:pt>
                <c:pt idx="25">
                  <c:v>1983.0</c:v>
                </c:pt>
                <c:pt idx="26">
                  <c:v>1983.0</c:v>
                </c:pt>
                <c:pt idx="27">
                  <c:v>1983.0</c:v>
                </c:pt>
                <c:pt idx="28">
                  <c:v>1983.0</c:v>
                </c:pt>
                <c:pt idx="29">
                  <c:v>1983.0</c:v>
                </c:pt>
                <c:pt idx="30">
                  <c:v>1983.0</c:v>
                </c:pt>
                <c:pt idx="31">
                  <c:v>1983.0</c:v>
                </c:pt>
                <c:pt idx="32">
                  <c:v>1983.0</c:v>
                </c:pt>
                <c:pt idx="33">
                  <c:v>1983.0</c:v>
                </c:pt>
                <c:pt idx="34">
                  <c:v>1983.0</c:v>
                </c:pt>
                <c:pt idx="35">
                  <c:v>1983.0</c:v>
                </c:pt>
                <c:pt idx="36">
                  <c:v>1984.0</c:v>
                </c:pt>
                <c:pt idx="37">
                  <c:v>1984.0</c:v>
                </c:pt>
                <c:pt idx="38">
                  <c:v>1984.0</c:v>
                </c:pt>
                <c:pt idx="39">
                  <c:v>1984.0</c:v>
                </c:pt>
                <c:pt idx="40">
                  <c:v>1984.0</c:v>
                </c:pt>
                <c:pt idx="41">
                  <c:v>1984.0</c:v>
                </c:pt>
                <c:pt idx="42">
                  <c:v>1984.0</c:v>
                </c:pt>
                <c:pt idx="43">
                  <c:v>1984.0</c:v>
                </c:pt>
                <c:pt idx="44">
                  <c:v>1984.0</c:v>
                </c:pt>
                <c:pt idx="45">
                  <c:v>1984.0</c:v>
                </c:pt>
                <c:pt idx="46">
                  <c:v>1984.0</c:v>
                </c:pt>
                <c:pt idx="47">
                  <c:v>1984.0</c:v>
                </c:pt>
                <c:pt idx="48">
                  <c:v>1985.0</c:v>
                </c:pt>
                <c:pt idx="49">
                  <c:v>1985.0</c:v>
                </c:pt>
                <c:pt idx="50">
                  <c:v>1985.0</c:v>
                </c:pt>
                <c:pt idx="51">
                  <c:v>1985.0</c:v>
                </c:pt>
                <c:pt idx="52">
                  <c:v>1985.0</c:v>
                </c:pt>
                <c:pt idx="53">
                  <c:v>1985.0</c:v>
                </c:pt>
                <c:pt idx="54">
                  <c:v>1985.0</c:v>
                </c:pt>
                <c:pt idx="55">
                  <c:v>1985.0</c:v>
                </c:pt>
                <c:pt idx="56">
                  <c:v>1985.0</c:v>
                </c:pt>
                <c:pt idx="57">
                  <c:v>1985.0</c:v>
                </c:pt>
                <c:pt idx="58">
                  <c:v>1985.0</c:v>
                </c:pt>
                <c:pt idx="59">
                  <c:v>1985.0</c:v>
                </c:pt>
                <c:pt idx="60">
                  <c:v>1986.0</c:v>
                </c:pt>
                <c:pt idx="61">
                  <c:v>1986.0</c:v>
                </c:pt>
                <c:pt idx="62">
                  <c:v>1986.0</c:v>
                </c:pt>
                <c:pt idx="63">
                  <c:v>1986.0</c:v>
                </c:pt>
                <c:pt idx="64">
                  <c:v>1986.0</c:v>
                </c:pt>
                <c:pt idx="65">
                  <c:v>1986.0</c:v>
                </c:pt>
                <c:pt idx="66">
                  <c:v>1986.0</c:v>
                </c:pt>
                <c:pt idx="67">
                  <c:v>1986.0</c:v>
                </c:pt>
                <c:pt idx="68">
                  <c:v>1986.0</c:v>
                </c:pt>
                <c:pt idx="69">
                  <c:v>1986.0</c:v>
                </c:pt>
                <c:pt idx="70">
                  <c:v>1986.0</c:v>
                </c:pt>
                <c:pt idx="71">
                  <c:v>1986.0</c:v>
                </c:pt>
                <c:pt idx="72">
                  <c:v>1987.0</c:v>
                </c:pt>
                <c:pt idx="73">
                  <c:v>1987.0</c:v>
                </c:pt>
                <c:pt idx="74">
                  <c:v>1987.0</c:v>
                </c:pt>
                <c:pt idx="75">
                  <c:v>1987.0</c:v>
                </c:pt>
                <c:pt idx="76">
                  <c:v>1987.0</c:v>
                </c:pt>
                <c:pt idx="77">
                  <c:v>1987.0</c:v>
                </c:pt>
                <c:pt idx="78">
                  <c:v>1987.0</c:v>
                </c:pt>
                <c:pt idx="79">
                  <c:v>1987.0</c:v>
                </c:pt>
                <c:pt idx="80">
                  <c:v>1987.0</c:v>
                </c:pt>
                <c:pt idx="81">
                  <c:v>1987.0</c:v>
                </c:pt>
                <c:pt idx="82">
                  <c:v>1987.0</c:v>
                </c:pt>
                <c:pt idx="83">
                  <c:v>1987.0</c:v>
                </c:pt>
                <c:pt idx="84">
                  <c:v>1988.0</c:v>
                </c:pt>
                <c:pt idx="85">
                  <c:v>1988.0</c:v>
                </c:pt>
                <c:pt idx="86">
                  <c:v>1988.0</c:v>
                </c:pt>
                <c:pt idx="87">
                  <c:v>1988.0</c:v>
                </c:pt>
                <c:pt idx="88">
                  <c:v>1988.0</c:v>
                </c:pt>
                <c:pt idx="89">
                  <c:v>1988.0</c:v>
                </c:pt>
                <c:pt idx="90">
                  <c:v>1988.0</c:v>
                </c:pt>
                <c:pt idx="91">
                  <c:v>1988.0</c:v>
                </c:pt>
                <c:pt idx="92">
                  <c:v>1988.0</c:v>
                </c:pt>
                <c:pt idx="93">
                  <c:v>1988.0</c:v>
                </c:pt>
                <c:pt idx="94">
                  <c:v>1988.0</c:v>
                </c:pt>
                <c:pt idx="95">
                  <c:v>1988.0</c:v>
                </c:pt>
                <c:pt idx="96">
                  <c:v>1989.0</c:v>
                </c:pt>
                <c:pt idx="97">
                  <c:v>1989.0</c:v>
                </c:pt>
                <c:pt idx="98">
                  <c:v>1989.0</c:v>
                </c:pt>
                <c:pt idx="99">
                  <c:v>1989.0</c:v>
                </c:pt>
                <c:pt idx="100">
                  <c:v>1989.0</c:v>
                </c:pt>
                <c:pt idx="101">
                  <c:v>1989.0</c:v>
                </c:pt>
                <c:pt idx="102">
                  <c:v>1989.0</c:v>
                </c:pt>
                <c:pt idx="103">
                  <c:v>1989.0</c:v>
                </c:pt>
                <c:pt idx="104">
                  <c:v>1989.0</c:v>
                </c:pt>
                <c:pt idx="105">
                  <c:v>1989.0</c:v>
                </c:pt>
                <c:pt idx="106">
                  <c:v>1989.0</c:v>
                </c:pt>
                <c:pt idx="107">
                  <c:v>1989.0</c:v>
                </c:pt>
                <c:pt idx="108">
                  <c:v>1990.0</c:v>
                </c:pt>
                <c:pt idx="109">
                  <c:v>1990.0</c:v>
                </c:pt>
                <c:pt idx="110">
                  <c:v>1990.0</c:v>
                </c:pt>
                <c:pt idx="111">
                  <c:v>1990.0</c:v>
                </c:pt>
                <c:pt idx="112">
                  <c:v>1990.0</c:v>
                </c:pt>
                <c:pt idx="113">
                  <c:v>1990.0</c:v>
                </c:pt>
                <c:pt idx="114">
                  <c:v>1990.0</c:v>
                </c:pt>
                <c:pt idx="115">
                  <c:v>1990.0</c:v>
                </c:pt>
                <c:pt idx="116">
                  <c:v>1990.0</c:v>
                </c:pt>
                <c:pt idx="117">
                  <c:v>1990.0</c:v>
                </c:pt>
                <c:pt idx="118">
                  <c:v>1990.0</c:v>
                </c:pt>
                <c:pt idx="119">
                  <c:v>1990.0</c:v>
                </c:pt>
                <c:pt idx="120">
                  <c:v>1991.0</c:v>
                </c:pt>
                <c:pt idx="121">
                  <c:v>1991.0</c:v>
                </c:pt>
                <c:pt idx="122">
                  <c:v>1991.0</c:v>
                </c:pt>
                <c:pt idx="123">
                  <c:v>1991.0</c:v>
                </c:pt>
                <c:pt idx="124">
                  <c:v>1991.0</c:v>
                </c:pt>
                <c:pt idx="125">
                  <c:v>1991.0</c:v>
                </c:pt>
                <c:pt idx="126">
                  <c:v>1991.0</c:v>
                </c:pt>
                <c:pt idx="127">
                  <c:v>1991.0</c:v>
                </c:pt>
                <c:pt idx="128">
                  <c:v>1991.0</c:v>
                </c:pt>
                <c:pt idx="129">
                  <c:v>1991.0</c:v>
                </c:pt>
                <c:pt idx="130">
                  <c:v>1991.0</c:v>
                </c:pt>
                <c:pt idx="131">
                  <c:v>1991.0</c:v>
                </c:pt>
                <c:pt idx="132">
                  <c:v>1992.0</c:v>
                </c:pt>
                <c:pt idx="133">
                  <c:v>1992.0</c:v>
                </c:pt>
                <c:pt idx="134">
                  <c:v>1992.0</c:v>
                </c:pt>
                <c:pt idx="135">
                  <c:v>1992.0</c:v>
                </c:pt>
                <c:pt idx="136">
                  <c:v>1992.0</c:v>
                </c:pt>
                <c:pt idx="137">
                  <c:v>1992.0</c:v>
                </c:pt>
                <c:pt idx="138">
                  <c:v>1992.0</c:v>
                </c:pt>
                <c:pt idx="139">
                  <c:v>1992.0</c:v>
                </c:pt>
                <c:pt idx="140">
                  <c:v>1992.0</c:v>
                </c:pt>
                <c:pt idx="141">
                  <c:v>1992.0</c:v>
                </c:pt>
                <c:pt idx="142">
                  <c:v>1992.0</c:v>
                </c:pt>
                <c:pt idx="143">
                  <c:v>1992.0</c:v>
                </c:pt>
                <c:pt idx="144">
                  <c:v>1993.0</c:v>
                </c:pt>
                <c:pt idx="145">
                  <c:v>1993.0</c:v>
                </c:pt>
                <c:pt idx="146">
                  <c:v>1993.0</c:v>
                </c:pt>
                <c:pt idx="147">
                  <c:v>1993.0</c:v>
                </c:pt>
                <c:pt idx="148">
                  <c:v>1993.0</c:v>
                </c:pt>
                <c:pt idx="149">
                  <c:v>1993.0</c:v>
                </c:pt>
                <c:pt idx="150">
                  <c:v>1993.0</c:v>
                </c:pt>
                <c:pt idx="151">
                  <c:v>1993.0</c:v>
                </c:pt>
                <c:pt idx="152">
                  <c:v>1993.0</c:v>
                </c:pt>
                <c:pt idx="153">
                  <c:v>1993.0</c:v>
                </c:pt>
                <c:pt idx="154">
                  <c:v>1993.0</c:v>
                </c:pt>
                <c:pt idx="155">
                  <c:v>1993.0</c:v>
                </c:pt>
                <c:pt idx="156">
                  <c:v>1994.0</c:v>
                </c:pt>
                <c:pt idx="157">
                  <c:v>1994.0</c:v>
                </c:pt>
                <c:pt idx="158">
                  <c:v>1994.0</c:v>
                </c:pt>
                <c:pt idx="159">
                  <c:v>1994.0</c:v>
                </c:pt>
                <c:pt idx="160">
                  <c:v>1994.0</c:v>
                </c:pt>
                <c:pt idx="161">
                  <c:v>1994.0</c:v>
                </c:pt>
                <c:pt idx="162">
                  <c:v>1994.0</c:v>
                </c:pt>
                <c:pt idx="163">
                  <c:v>1994.0</c:v>
                </c:pt>
                <c:pt idx="164">
                  <c:v>1994.0</c:v>
                </c:pt>
                <c:pt idx="165">
                  <c:v>1994.0</c:v>
                </c:pt>
                <c:pt idx="166">
                  <c:v>1994.0</c:v>
                </c:pt>
                <c:pt idx="167">
                  <c:v>1994.0</c:v>
                </c:pt>
                <c:pt idx="168">
                  <c:v>1995.0</c:v>
                </c:pt>
                <c:pt idx="169">
                  <c:v>1995.0</c:v>
                </c:pt>
                <c:pt idx="170">
                  <c:v>1995.0</c:v>
                </c:pt>
                <c:pt idx="171">
                  <c:v>1995.0</c:v>
                </c:pt>
                <c:pt idx="172">
                  <c:v>1995.0</c:v>
                </c:pt>
                <c:pt idx="173">
                  <c:v>1995.0</c:v>
                </c:pt>
                <c:pt idx="174">
                  <c:v>1995.0</c:v>
                </c:pt>
                <c:pt idx="175">
                  <c:v>1995.0</c:v>
                </c:pt>
                <c:pt idx="176">
                  <c:v>1995.0</c:v>
                </c:pt>
                <c:pt idx="177">
                  <c:v>1995.0</c:v>
                </c:pt>
                <c:pt idx="178">
                  <c:v>1995.0</c:v>
                </c:pt>
                <c:pt idx="179">
                  <c:v>1995.0</c:v>
                </c:pt>
                <c:pt idx="180">
                  <c:v>1996.0</c:v>
                </c:pt>
                <c:pt idx="181">
                  <c:v>1996.0</c:v>
                </c:pt>
                <c:pt idx="182">
                  <c:v>1996.0</c:v>
                </c:pt>
                <c:pt idx="183">
                  <c:v>1996.0</c:v>
                </c:pt>
                <c:pt idx="184">
                  <c:v>1996.0</c:v>
                </c:pt>
                <c:pt idx="185">
                  <c:v>1996.0</c:v>
                </c:pt>
                <c:pt idx="186">
                  <c:v>1996.0</c:v>
                </c:pt>
                <c:pt idx="187">
                  <c:v>1996.0</c:v>
                </c:pt>
                <c:pt idx="188">
                  <c:v>1996.0</c:v>
                </c:pt>
                <c:pt idx="189">
                  <c:v>1996.0</c:v>
                </c:pt>
                <c:pt idx="190">
                  <c:v>1996.0</c:v>
                </c:pt>
                <c:pt idx="191">
                  <c:v>1996.0</c:v>
                </c:pt>
                <c:pt idx="192">
                  <c:v>1997.0</c:v>
                </c:pt>
                <c:pt idx="193">
                  <c:v>1997.0</c:v>
                </c:pt>
                <c:pt idx="194">
                  <c:v>1997.0</c:v>
                </c:pt>
                <c:pt idx="195">
                  <c:v>1997.0</c:v>
                </c:pt>
                <c:pt idx="196">
                  <c:v>1997.0</c:v>
                </c:pt>
                <c:pt idx="197">
                  <c:v>1997.0</c:v>
                </c:pt>
                <c:pt idx="198">
                  <c:v>1997.0</c:v>
                </c:pt>
                <c:pt idx="199">
                  <c:v>1997.0</c:v>
                </c:pt>
                <c:pt idx="200">
                  <c:v>1997.0</c:v>
                </c:pt>
                <c:pt idx="201">
                  <c:v>1997.0</c:v>
                </c:pt>
                <c:pt idx="202">
                  <c:v>1997.0</c:v>
                </c:pt>
                <c:pt idx="203">
                  <c:v>1997.0</c:v>
                </c:pt>
                <c:pt idx="204">
                  <c:v>1998.0</c:v>
                </c:pt>
                <c:pt idx="205">
                  <c:v>1998.0</c:v>
                </c:pt>
                <c:pt idx="206">
                  <c:v>1998.0</c:v>
                </c:pt>
                <c:pt idx="207">
                  <c:v>1998.0</c:v>
                </c:pt>
                <c:pt idx="208">
                  <c:v>1998.0</c:v>
                </c:pt>
                <c:pt idx="209">
                  <c:v>1998.0</c:v>
                </c:pt>
                <c:pt idx="210">
                  <c:v>1998.0</c:v>
                </c:pt>
                <c:pt idx="211">
                  <c:v>1998.0</c:v>
                </c:pt>
                <c:pt idx="212">
                  <c:v>1998.0</c:v>
                </c:pt>
                <c:pt idx="213">
                  <c:v>1998.0</c:v>
                </c:pt>
                <c:pt idx="214">
                  <c:v>1998.0</c:v>
                </c:pt>
                <c:pt idx="215">
                  <c:v>1998.0</c:v>
                </c:pt>
                <c:pt idx="216">
                  <c:v>1999.0</c:v>
                </c:pt>
                <c:pt idx="217">
                  <c:v>1999.0</c:v>
                </c:pt>
                <c:pt idx="218">
                  <c:v>1999.0</c:v>
                </c:pt>
                <c:pt idx="219">
                  <c:v>1999.0</c:v>
                </c:pt>
                <c:pt idx="220">
                  <c:v>1999.0</c:v>
                </c:pt>
                <c:pt idx="221">
                  <c:v>1999.0</c:v>
                </c:pt>
                <c:pt idx="222">
                  <c:v>1999.0</c:v>
                </c:pt>
                <c:pt idx="223">
                  <c:v>1999.0</c:v>
                </c:pt>
                <c:pt idx="224">
                  <c:v>1999.0</c:v>
                </c:pt>
                <c:pt idx="225">
                  <c:v>1999.0</c:v>
                </c:pt>
                <c:pt idx="226">
                  <c:v>1999.0</c:v>
                </c:pt>
                <c:pt idx="227">
                  <c:v>1999.0</c:v>
                </c:pt>
                <c:pt idx="228">
                  <c:v>2000.0</c:v>
                </c:pt>
                <c:pt idx="229">
                  <c:v>2000.0</c:v>
                </c:pt>
                <c:pt idx="230">
                  <c:v>2000.0</c:v>
                </c:pt>
                <c:pt idx="231">
                  <c:v>2000.0</c:v>
                </c:pt>
                <c:pt idx="232">
                  <c:v>2000.0</c:v>
                </c:pt>
                <c:pt idx="233">
                  <c:v>2000.0</c:v>
                </c:pt>
                <c:pt idx="234">
                  <c:v>2000.0</c:v>
                </c:pt>
                <c:pt idx="235">
                  <c:v>2000.0</c:v>
                </c:pt>
                <c:pt idx="236">
                  <c:v>2000.0</c:v>
                </c:pt>
                <c:pt idx="237">
                  <c:v>2000.0</c:v>
                </c:pt>
                <c:pt idx="238">
                  <c:v>2000.0</c:v>
                </c:pt>
                <c:pt idx="239">
                  <c:v>2000.0</c:v>
                </c:pt>
                <c:pt idx="240">
                  <c:v>2001.0</c:v>
                </c:pt>
                <c:pt idx="241">
                  <c:v>2001.0</c:v>
                </c:pt>
                <c:pt idx="242">
                  <c:v>2001.0</c:v>
                </c:pt>
                <c:pt idx="243">
                  <c:v>2001.0</c:v>
                </c:pt>
                <c:pt idx="244">
                  <c:v>2001.0</c:v>
                </c:pt>
                <c:pt idx="245">
                  <c:v>2001.0</c:v>
                </c:pt>
                <c:pt idx="246">
                  <c:v>2001.0</c:v>
                </c:pt>
                <c:pt idx="247">
                  <c:v>2001.0</c:v>
                </c:pt>
                <c:pt idx="248">
                  <c:v>2001.0</c:v>
                </c:pt>
                <c:pt idx="249">
                  <c:v>2001.0</c:v>
                </c:pt>
                <c:pt idx="250">
                  <c:v>2001.0</c:v>
                </c:pt>
                <c:pt idx="251">
                  <c:v>2001.0</c:v>
                </c:pt>
                <c:pt idx="252">
                  <c:v>2002.0</c:v>
                </c:pt>
                <c:pt idx="253">
                  <c:v>2002.0</c:v>
                </c:pt>
                <c:pt idx="254">
                  <c:v>2002.0</c:v>
                </c:pt>
                <c:pt idx="255">
                  <c:v>2002.0</c:v>
                </c:pt>
                <c:pt idx="256">
                  <c:v>2002.0</c:v>
                </c:pt>
                <c:pt idx="257">
                  <c:v>2002.0</c:v>
                </c:pt>
                <c:pt idx="258">
                  <c:v>2002.0</c:v>
                </c:pt>
                <c:pt idx="259">
                  <c:v>2002.0</c:v>
                </c:pt>
                <c:pt idx="260">
                  <c:v>2002.0</c:v>
                </c:pt>
                <c:pt idx="261">
                  <c:v>2002.0</c:v>
                </c:pt>
                <c:pt idx="262">
                  <c:v>2002.0</c:v>
                </c:pt>
                <c:pt idx="263">
                  <c:v>2002.0</c:v>
                </c:pt>
                <c:pt idx="264">
                  <c:v>2003.0</c:v>
                </c:pt>
                <c:pt idx="265">
                  <c:v>2003.0</c:v>
                </c:pt>
                <c:pt idx="266">
                  <c:v>2003.0</c:v>
                </c:pt>
                <c:pt idx="267">
                  <c:v>2003.0</c:v>
                </c:pt>
                <c:pt idx="268">
                  <c:v>2003.0</c:v>
                </c:pt>
                <c:pt idx="269">
                  <c:v>2003.0</c:v>
                </c:pt>
                <c:pt idx="270">
                  <c:v>2003.0</c:v>
                </c:pt>
                <c:pt idx="271">
                  <c:v>2003.0</c:v>
                </c:pt>
                <c:pt idx="272">
                  <c:v>2003.0</c:v>
                </c:pt>
                <c:pt idx="273">
                  <c:v>2003.0</c:v>
                </c:pt>
                <c:pt idx="274">
                  <c:v>2003.0</c:v>
                </c:pt>
                <c:pt idx="275">
                  <c:v>2003.0</c:v>
                </c:pt>
                <c:pt idx="276">
                  <c:v>2004.0</c:v>
                </c:pt>
                <c:pt idx="277">
                  <c:v>2004.0</c:v>
                </c:pt>
                <c:pt idx="278">
                  <c:v>2004.0</c:v>
                </c:pt>
                <c:pt idx="279">
                  <c:v>2004.0</c:v>
                </c:pt>
                <c:pt idx="280">
                  <c:v>2004.0</c:v>
                </c:pt>
                <c:pt idx="281">
                  <c:v>2004.0</c:v>
                </c:pt>
                <c:pt idx="282">
                  <c:v>2004.0</c:v>
                </c:pt>
                <c:pt idx="283">
                  <c:v>2004.0</c:v>
                </c:pt>
                <c:pt idx="284">
                  <c:v>2004.0</c:v>
                </c:pt>
                <c:pt idx="285">
                  <c:v>2004.0</c:v>
                </c:pt>
                <c:pt idx="286">
                  <c:v>2004.0</c:v>
                </c:pt>
                <c:pt idx="287">
                  <c:v>2004.0</c:v>
                </c:pt>
                <c:pt idx="288">
                  <c:v>2005.0</c:v>
                </c:pt>
                <c:pt idx="289">
                  <c:v>2005.0</c:v>
                </c:pt>
                <c:pt idx="290">
                  <c:v>2005.0</c:v>
                </c:pt>
                <c:pt idx="291">
                  <c:v>2005.0</c:v>
                </c:pt>
                <c:pt idx="292">
                  <c:v>2005.0</c:v>
                </c:pt>
                <c:pt idx="293">
                  <c:v>2005.0</c:v>
                </c:pt>
                <c:pt idx="294">
                  <c:v>2005.0</c:v>
                </c:pt>
                <c:pt idx="295">
                  <c:v>2005.0</c:v>
                </c:pt>
                <c:pt idx="296">
                  <c:v>2005.0</c:v>
                </c:pt>
                <c:pt idx="297">
                  <c:v>2005.0</c:v>
                </c:pt>
                <c:pt idx="298">
                  <c:v>2005.0</c:v>
                </c:pt>
                <c:pt idx="299">
                  <c:v>2005.0</c:v>
                </c:pt>
                <c:pt idx="300">
                  <c:v>2006.0</c:v>
                </c:pt>
                <c:pt idx="301">
                  <c:v>2006.0</c:v>
                </c:pt>
                <c:pt idx="302">
                  <c:v>2006.0</c:v>
                </c:pt>
                <c:pt idx="303">
                  <c:v>2006.0</c:v>
                </c:pt>
                <c:pt idx="304">
                  <c:v>2006.0</c:v>
                </c:pt>
                <c:pt idx="305">
                  <c:v>2006.0</c:v>
                </c:pt>
                <c:pt idx="306">
                  <c:v>2006.0</c:v>
                </c:pt>
                <c:pt idx="307">
                  <c:v>2006.0</c:v>
                </c:pt>
                <c:pt idx="308">
                  <c:v>2006.0</c:v>
                </c:pt>
                <c:pt idx="309">
                  <c:v>2006.0</c:v>
                </c:pt>
                <c:pt idx="310">
                  <c:v>2006.0</c:v>
                </c:pt>
                <c:pt idx="311">
                  <c:v>2006.0</c:v>
                </c:pt>
                <c:pt idx="312">
                  <c:v>2007.0</c:v>
                </c:pt>
                <c:pt idx="313">
                  <c:v>2007.0</c:v>
                </c:pt>
                <c:pt idx="314">
                  <c:v>2007.0</c:v>
                </c:pt>
                <c:pt idx="315">
                  <c:v>2007.0</c:v>
                </c:pt>
                <c:pt idx="316">
                  <c:v>2007.0</c:v>
                </c:pt>
                <c:pt idx="317">
                  <c:v>2007.0</c:v>
                </c:pt>
                <c:pt idx="318">
                  <c:v>2007.0</c:v>
                </c:pt>
                <c:pt idx="319">
                  <c:v>2007.0</c:v>
                </c:pt>
                <c:pt idx="320">
                  <c:v>2007.0</c:v>
                </c:pt>
                <c:pt idx="321">
                  <c:v>2007.0</c:v>
                </c:pt>
                <c:pt idx="322">
                  <c:v>2007.0</c:v>
                </c:pt>
                <c:pt idx="323">
                  <c:v>2007.0</c:v>
                </c:pt>
                <c:pt idx="324">
                  <c:v>2008.0</c:v>
                </c:pt>
                <c:pt idx="325">
                  <c:v>2008.0</c:v>
                </c:pt>
                <c:pt idx="326">
                  <c:v>2008.0</c:v>
                </c:pt>
                <c:pt idx="327">
                  <c:v>2008.0</c:v>
                </c:pt>
                <c:pt idx="328">
                  <c:v>2008.0</c:v>
                </c:pt>
                <c:pt idx="329">
                  <c:v>2008.0</c:v>
                </c:pt>
                <c:pt idx="330">
                  <c:v>2008.0</c:v>
                </c:pt>
                <c:pt idx="331">
                  <c:v>2008.0</c:v>
                </c:pt>
                <c:pt idx="332">
                  <c:v>2008.0</c:v>
                </c:pt>
                <c:pt idx="333">
                  <c:v>2008.0</c:v>
                </c:pt>
                <c:pt idx="334">
                  <c:v>2008.0</c:v>
                </c:pt>
                <c:pt idx="335">
                  <c:v>2008.0</c:v>
                </c:pt>
                <c:pt idx="336">
                  <c:v>2009.0</c:v>
                </c:pt>
                <c:pt idx="337">
                  <c:v>2009.0</c:v>
                </c:pt>
                <c:pt idx="338">
                  <c:v>2009.0</c:v>
                </c:pt>
                <c:pt idx="339">
                  <c:v>2009.0</c:v>
                </c:pt>
                <c:pt idx="340">
                  <c:v>2009.0</c:v>
                </c:pt>
                <c:pt idx="341">
                  <c:v>2009.0</c:v>
                </c:pt>
                <c:pt idx="342">
                  <c:v>2009.0</c:v>
                </c:pt>
                <c:pt idx="343">
                  <c:v>2009.0</c:v>
                </c:pt>
                <c:pt idx="344">
                  <c:v>2009.0</c:v>
                </c:pt>
                <c:pt idx="345">
                  <c:v>2009.0</c:v>
                </c:pt>
                <c:pt idx="346">
                  <c:v>2009.0</c:v>
                </c:pt>
                <c:pt idx="347">
                  <c:v>2009.0</c:v>
                </c:pt>
                <c:pt idx="348">
                  <c:v>2010.0</c:v>
                </c:pt>
                <c:pt idx="349">
                  <c:v>2010.0</c:v>
                </c:pt>
                <c:pt idx="350">
                  <c:v>2010.0</c:v>
                </c:pt>
                <c:pt idx="351">
                  <c:v>2010.0</c:v>
                </c:pt>
                <c:pt idx="352">
                  <c:v>2010.0</c:v>
                </c:pt>
                <c:pt idx="353">
                  <c:v>2010.0</c:v>
                </c:pt>
                <c:pt idx="354">
                  <c:v>2010.0</c:v>
                </c:pt>
                <c:pt idx="355">
                  <c:v>2010.0</c:v>
                </c:pt>
                <c:pt idx="356">
                  <c:v>2010.0</c:v>
                </c:pt>
                <c:pt idx="357">
                  <c:v>2010.0</c:v>
                </c:pt>
                <c:pt idx="358">
                  <c:v>2010.0</c:v>
                </c:pt>
                <c:pt idx="359">
                  <c:v>2010.0</c:v>
                </c:pt>
                <c:pt idx="360">
                  <c:v>2011.0</c:v>
                </c:pt>
                <c:pt idx="361">
                  <c:v>2011.0</c:v>
                </c:pt>
                <c:pt idx="362">
                  <c:v>2011.0</c:v>
                </c:pt>
                <c:pt idx="363">
                  <c:v>2011.0</c:v>
                </c:pt>
                <c:pt idx="364">
                  <c:v>2011.0</c:v>
                </c:pt>
                <c:pt idx="365">
                  <c:v>2011.0</c:v>
                </c:pt>
                <c:pt idx="366">
                  <c:v>2011.0</c:v>
                </c:pt>
                <c:pt idx="367">
                  <c:v>2011.0</c:v>
                </c:pt>
                <c:pt idx="368">
                  <c:v>2011.0</c:v>
                </c:pt>
                <c:pt idx="369">
                  <c:v>2011.0</c:v>
                </c:pt>
                <c:pt idx="370">
                  <c:v>2011.0</c:v>
                </c:pt>
                <c:pt idx="371">
                  <c:v>2011.0</c:v>
                </c:pt>
                <c:pt idx="372">
                  <c:v>2012.0</c:v>
                </c:pt>
                <c:pt idx="373">
                  <c:v>2012.0</c:v>
                </c:pt>
                <c:pt idx="374">
                  <c:v>2012.0</c:v>
                </c:pt>
                <c:pt idx="375">
                  <c:v>2012.0</c:v>
                </c:pt>
                <c:pt idx="376">
                  <c:v>2012.0</c:v>
                </c:pt>
                <c:pt idx="377">
                  <c:v>2012.0</c:v>
                </c:pt>
                <c:pt idx="378">
                  <c:v>2012.0</c:v>
                </c:pt>
                <c:pt idx="379">
                  <c:v>2012.0</c:v>
                </c:pt>
                <c:pt idx="380">
                  <c:v>2012.0</c:v>
                </c:pt>
                <c:pt idx="381">
                  <c:v>2012.0</c:v>
                </c:pt>
                <c:pt idx="382">
                  <c:v>2012.0</c:v>
                </c:pt>
                <c:pt idx="383">
                  <c:v>2012.0</c:v>
                </c:pt>
                <c:pt idx="384">
                  <c:v>2013.0</c:v>
                </c:pt>
                <c:pt idx="385">
                  <c:v>2013.0</c:v>
                </c:pt>
                <c:pt idx="386">
                  <c:v>2013.0</c:v>
                </c:pt>
                <c:pt idx="387">
                  <c:v>2013.0</c:v>
                </c:pt>
                <c:pt idx="388">
                  <c:v>2013.0</c:v>
                </c:pt>
                <c:pt idx="389">
                  <c:v>2013.0</c:v>
                </c:pt>
                <c:pt idx="390">
                  <c:v>2013.0</c:v>
                </c:pt>
                <c:pt idx="391">
                  <c:v>2013.0</c:v>
                </c:pt>
                <c:pt idx="392">
                  <c:v>2013.0</c:v>
                </c:pt>
                <c:pt idx="393">
                  <c:v>2013.0</c:v>
                </c:pt>
                <c:pt idx="394">
                  <c:v>2013.0</c:v>
                </c:pt>
                <c:pt idx="395">
                  <c:v>2013.0</c:v>
                </c:pt>
                <c:pt idx="396">
                  <c:v>2014.0</c:v>
                </c:pt>
                <c:pt idx="397">
                  <c:v>2014.0</c:v>
                </c:pt>
                <c:pt idx="398">
                  <c:v>2014.0</c:v>
                </c:pt>
                <c:pt idx="399">
                  <c:v>2014.0</c:v>
                </c:pt>
                <c:pt idx="400">
                  <c:v>2014.0</c:v>
                </c:pt>
                <c:pt idx="401">
                  <c:v>2014.0</c:v>
                </c:pt>
                <c:pt idx="402">
                  <c:v>2014.0</c:v>
                </c:pt>
                <c:pt idx="403">
                  <c:v>2014.0</c:v>
                </c:pt>
                <c:pt idx="404">
                  <c:v>2014.0</c:v>
                </c:pt>
                <c:pt idx="405">
                  <c:v>2014.0</c:v>
                </c:pt>
                <c:pt idx="406">
                  <c:v>2014.0</c:v>
                </c:pt>
                <c:pt idx="407">
                  <c:v>2014.0</c:v>
                </c:pt>
                <c:pt idx="408">
                  <c:v>2015.0</c:v>
                </c:pt>
                <c:pt idx="409">
                  <c:v>2015.0</c:v>
                </c:pt>
                <c:pt idx="410">
                  <c:v>2015.0</c:v>
                </c:pt>
                <c:pt idx="411">
                  <c:v>2015.0</c:v>
                </c:pt>
                <c:pt idx="412">
                  <c:v>2015.0</c:v>
                </c:pt>
                <c:pt idx="413">
                  <c:v>2015.0</c:v>
                </c:pt>
                <c:pt idx="414">
                  <c:v>2015.0</c:v>
                </c:pt>
                <c:pt idx="415">
                  <c:v>2015.0</c:v>
                </c:pt>
                <c:pt idx="416">
                  <c:v>2015.0</c:v>
                </c:pt>
                <c:pt idx="417">
                  <c:v>2015.0</c:v>
                </c:pt>
                <c:pt idx="418">
                  <c:v>2015.0</c:v>
                </c:pt>
                <c:pt idx="419">
                  <c:v>2015.0</c:v>
                </c:pt>
                <c:pt idx="420">
                  <c:v>2016.0</c:v>
                </c:pt>
                <c:pt idx="421">
                  <c:v>2016.0</c:v>
                </c:pt>
                <c:pt idx="422">
                  <c:v>2016.0</c:v>
                </c:pt>
                <c:pt idx="423">
                  <c:v>2016.0</c:v>
                </c:pt>
                <c:pt idx="424">
                  <c:v>2016.0</c:v>
                </c:pt>
                <c:pt idx="425">
                  <c:v>2016.0</c:v>
                </c:pt>
                <c:pt idx="426">
                  <c:v>2016.0</c:v>
                </c:pt>
                <c:pt idx="427">
                  <c:v>2016.0</c:v>
                </c:pt>
                <c:pt idx="428">
                  <c:v>2016.0</c:v>
                </c:pt>
                <c:pt idx="429">
                  <c:v>2016.0</c:v>
                </c:pt>
                <c:pt idx="430">
                  <c:v>2016.0</c:v>
                </c:pt>
                <c:pt idx="431">
                  <c:v>2016.0</c:v>
                </c:pt>
                <c:pt idx="432">
                  <c:v>2017.0</c:v>
                </c:pt>
                <c:pt idx="433">
                  <c:v>2017.0</c:v>
                </c:pt>
                <c:pt idx="434">
                  <c:v>2017.0</c:v>
                </c:pt>
                <c:pt idx="435">
                  <c:v>2017.0</c:v>
                </c:pt>
                <c:pt idx="436">
                  <c:v>2017.0</c:v>
                </c:pt>
                <c:pt idx="437">
                  <c:v>2017.0</c:v>
                </c:pt>
                <c:pt idx="438">
                  <c:v>2017.0</c:v>
                </c:pt>
                <c:pt idx="439">
                  <c:v>2017.0</c:v>
                </c:pt>
                <c:pt idx="440">
                  <c:v>2017.0</c:v>
                </c:pt>
                <c:pt idx="441">
                  <c:v>2017.0</c:v>
                </c:pt>
                <c:pt idx="442">
                  <c:v>2017.0</c:v>
                </c:pt>
                <c:pt idx="443">
                  <c:v>2017.0</c:v>
                </c:pt>
                <c:pt idx="444">
                  <c:v>2018.0</c:v>
                </c:pt>
                <c:pt idx="445">
                  <c:v>2018.0</c:v>
                </c:pt>
                <c:pt idx="446">
                  <c:v>2018.0</c:v>
                </c:pt>
              </c:numCache>
            </c:numRef>
          </c:cat>
          <c:val>
            <c:numRef>
              <c:f>'FRED Graph'!$D$408:$D$854</c:f>
              <c:numCache>
                <c:formatCode>0.0</c:formatCode>
                <c:ptCount val="447"/>
                <c:pt idx="0">
                  <c:v>63.9</c:v>
                </c:pt>
                <c:pt idx="1">
                  <c:v>63.9</c:v>
                </c:pt>
                <c:pt idx="2">
                  <c:v>64.1</c:v>
                </c:pt>
                <c:pt idx="3">
                  <c:v>64.2</c:v>
                </c:pt>
                <c:pt idx="4">
                  <c:v>64.3</c:v>
                </c:pt>
                <c:pt idx="5">
                  <c:v>63.7</c:v>
                </c:pt>
                <c:pt idx="6">
                  <c:v>63.8</c:v>
                </c:pt>
                <c:pt idx="7">
                  <c:v>63.8</c:v>
                </c:pt>
                <c:pt idx="8">
                  <c:v>63.5</c:v>
                </c:pt>
                <c:pt idx="9">
                  <c:v>63.8</c:v>
                </c:pt>
                <c:pt idx="10">
                  <c:v>63.9</c:v>
                </c:pt>
                <c:pt idx="11">
                  <c:v>63.6</c:v>
                </c:pt>
                <c:pt idx="12">
                  <c:v>63.7</c:v>
                </c:pt>
                <c:pt idx="13">
                  <c:v>63.8</c:v>
                </c:pt>
                <c:pt idx="14">
                  <c:v>63.8</c:v>
                </c:pt>
                <c:pt idx="15">
                  <c:v>63.9</c:v>
                </c:pt>
                <c:pt idx="16">
                  <c:v>64.2</c:v>
                </c:pt>
                <c:pt idx="17">
                  <c:v>63.9</c:v>
                </c:pt>
                <c:pt idx="18">
                  <c:v>64.0</c:v>
                </c:pt>
                <c:pt idx="19">
                  <c:v>64.1</c:v>
                </c:pt>
                <c:pt idx="20">
                  <c:v>64.1</c:v>
                </c:pt>
                <c:pt idx="21">
                  <c:v>64.1</c:v>
                </c:pt>
                <c:pt idx="22">
                  <c:v>64.2</c:v>
                </c:pt>
                <c:pt idx="23">
                  <c:v>64.1</c:v>
                </c:pt>
                <c:pt idx="24">
                  <c:v>63.9</c:v>
                </c:pt>
                <c:pt idx="25">
                  <c:v>63.8</c:v>
                </c:pt>
                <c:pt idx="26">
                  <c:v>63.7</c:v>
                </c:pt>
                <c:pt idx="27">
                  <c:v>63.8</c:v>
                </c:pt>
                <c:pt idx="28">
                  <c:v>63.7</c:v>
                </c:pt>
                <c:pt idx="29">
                  <c:v>64.3</c:v>
                </c:pt>
                <c:pt idx="30">
                  <c:v>64.1</c:v>
                </c:pt>
                <c:pt idx="31">
                  <c:v>64.3</c:v>
                </c:pt>
                <c:pt idx="32">
                  <c:v>64.3</c:v>
                </c:pt>
                <c:pt idx="33">
                  <c:v>64.0</c:v>
                </c:pt>
                <c:pt idx="34">
                  <c:v>64.1</c:v>
                </c:pt>
                <c:pt idx="35">
                  <c:v>64.1</c:v>
                </c:pt>
                <c:pt idx="36">
                  <c:v>63.9</c:v>
                </c:pt>
                <c:pt idx="37">
                  <c:v>64.1</c:v>
                </c:pt>
                <c:pt idx="38">
                  <c:v>64.1</c:v>
                </c:pt>
                <c:pt idx="39">
                  <c:v>64.3</c:v>
                </c:pt>
                <c:pt idx="40">
                  <c:v>64.5</c:v>
                </c:pt>
                <c:pt idx="41">
                  <c:v>64.6</c:v>
                </c:pt>
                <c:pt idx="42">
                  <c:v>64.6</c:v>
                </c:pt>
                <c:pt idx="43">
                  <c:v>64.4</c:v>
                </c:pt>
                <c:pt idx="44">
                  <c:v>64.4</c:v>
                </c:pt>
                <c:pt idx="45">
                  <c:v>64.4</c:v>
                </c:pt>
                <c:pt idx="46">
                  <c:v>64.5</c:v>
                </c:pt>
                <c:pt idx="47">
                  <c:v>64.6</c:v>
                </c:pt>
                <c:pt idx="48">
                  <c:v>64.7</c:v>
                </c:pt>
                <c:pt idx="49">
                  <c:v>64.7</c:v>
                </c:pt>
                <c:pt idx="50">
                  <c:v>64.9</c:v>
                </c:pt>
                <c:pt idx="51">
                  <c:v>64.9</c:v>
                </c:pt>
                <c:pt idx="52">
                  <c:v>64.8</c:v>
                </c:pt>
                <c:pt idx="53">
                  <c:v>64.6</c:v>
                </c:pt>
                <c:pt idx="54">
                  <c:v>64.7</c:v>
                </c:pt>
                <c:pt idx="55">
                  <c:v>64.6</c:v>
                </c:pt>
                <c:pt idx="56">
                  <c:v>64.9</c:v>
                </c:pt>
                <c:pt idx="57">
                  <c:v>65.0</c:v>
                </c:pt>
                <c:pt idx="58">
                  <c:v>64.9</c:v>
                </c:pt>
                <c:pt idx="59">
                  <c:v>65.0</c:v>
                </c:pt>
                <c:pt idx="60">
                  <c:v>64.9</c:v>
                </c:pt>
                <c:pt idx="61">
                  <c:v>65.0</c:v>
                </c:pt>
                <c:pt idx="62">
                  <c:v>65.1</c:v>
                </c:pt>
                <c:pt idx="63">
                  <c:v>65.1</c:v>
                </c:pt>
                <c:pt idx="64">
                  <c:v>65.2</c:v>
                </c:pt>
                <c:pt idx="65">
                  <c:v>65.4</c:v>
                </c:pt>
                <c:pt idx="66">
                  <c:v>65.4</c:v>
                </c:pt>
                <c:pt idx="67">
                  <c:v>65.3</c:v>
                </c:pt>
                <c:pt idx="68">
                  <c:v>65.4</c:v>
                </c:pt>
                <c:pt idx="69">
                  <c:v>65.4</c:v>
                </c:pt>
                <c:pt idx="70">
                  <c:v>65.4</c:v>
                </c:pt>
                <c:pt idx="71">
                  <c:v>65.3</c:v>
                </c:pt>
                <c:pt idx="72">
                  <c:v>65.4</c:v>
                </c:pt>
                <c:pt idx="73">
                  <c:v>65.5</c:v>
                </c:pt>
                <c:pt idx="74">
                  <c:v>65.5</c:v>
                </c:pt>
                <c:pt idx="75">
                  <c:v>65.4</c:v>
                </c:pt>
                <c:pt idx="76">
                  <c:v>65.7</c:v>
                </c:pt>
                <c:pt idx="77">
                  <c:v>65.5</c:v>
                </c:pt>
                <c:pt idx="78">
                  <c:v>65.6</c:v>
                </c:pt>
                <c:pt idx="79">
                  <c:v>65.7</c:v>
                </c:pt>
                <c:pt idx="80">
                  <c:v>65.5</c:v>
                </c:pt>
                <c:pt idx="81">
                  <c:v>65.7</c:v>
                </c:pt>
                <c:pt idx="82">
                  <c:v>65.7</c:v>
                </c:pt>
                <c:pt idx="83">
                  <c:v>65.7</c:v>
                </c:pt>
                <c:pt idx="84">
                  <c:v>65.8</c:v>
                </c:pt>
                <c:pt idx="85">
                  <c:v>65.9</c:v>
                </c:pt>
                <c:pt idx="86">
                  <c:v>65.7</c:v>
                </c:pt>
                <c:pt idx="87">
                  <c:v>65.8</c:v>
                </c:pt>
                <c:pt idx="88">
                  <c:v>65.7</c:v>
                </c:pt>
                <c:pt idx="89">
                  <c:v>65.8</c:v>
                </c:pt>
                <c:pt idx="90">
                  <c:v>65.9</c:v>
                </c:pt>
                <c:pt idx="91">
                  <c:v>66.1</c:v>
                </c:pt>
                <c:pt idx="92">
                  <c:v>65.9</c:v>
                </c:pt>
                <c:pt idx="93">
                  <c:v>66.0</c:v>
                </c:pt>
                <c:pt idx="94">
                  <c:v>66.2</c:v>
                </c:pt>
                <c:pt idx="95">
                  <c:v>66.1</c:v>
                </c:pt>
                <c:pt idx="96">
                  <c:v>66.5</c:v>
                </c:pt>
                <c:pt idx="97">
                  <c:v>66.3</c:v>
                </c:pt>
                <c:pt idx="98">
                  <c:v>66.3</c:v>
                </c:pt>
                <c:pt idx="99">
                  <c:v>66.4</c:v>
                </c:pt>
                <c:pt idx="100">
                  <c:v>66.3</c:v>
                </c:pt>
                <c:pt idx="101">
                  <c:v>66.5</c:v>
                </c:pt>
                <c:pt idx="102">
                  <c:v>66.5</c:v>
                </c:pt>
                <c:pt idx="103">
                  <c:v>66.5</c:v>
                </c:pt>
                <c:pt idx="104">
                  <c:v>66.4</c:v>
                </c:pt>
                <c:pt idx="105">
                  <c:v>66.5</c:v>
                </c:pt>
                <c:pt idx="106">
                  <c:v>66.6</c:v>
                </c:pt>
                <c:pt idx="107">
                  <c:v>66.5</c:v>
                </c:pt>
                <c:pt idx="108">
                  <c:v>66.8</c:v>
                </c:pt>
                <c:pt idx="109">
                  <c:v>66.7</c:v>
                </c:pt>
                <c:pt idx="110">
                  <c:v>66.7</c:v>
                </c:pt>
                <c:pt idx="111">
                  <c:v>66.6</c:v>
                </c:pt>
                <c:pt idx="112">
                  <c:v>66.6</c:v>
                </c:pt>
                <c:pt idx="113">
                  <c:v>66.4</c:v>
                </c:pt>
                <c:pt idx="114">
                  <c:v>66.5</c:v>
                </c:pt>
                <c:pt idx="115">
                  <c:v>66.5</c:v>
                </c:pt>
                <c:pt idx="116">
                  <c:v>66.4</c:v>
                </c:pt>
                <c:pt idx="117">
                  <c:v>66.4</c:v>
                </c:pt>
                <c:pt idx="118">
                  <c:v>66.4</c:v>
                </c:pt>
                <c:pt idx="119">
                  <c:v>66.4</c:v>
                </c:pt>
                <c:pt idx="120">
                  <c:v>66.2</c:v>
                </c:pt>
                <c:pt idx="121">
                  <c:v>66.2</c:v>
                </c:pt>
                <c:pt idx="122">
                  <c:v>66.3</c:v>
                </c:pt>
                <c:pt idx="123">
                  <c:v>66.4</c:v>
                </c:pt>
                <c:pt idx="124">
                  <c:v>66.2</c:v>
                </c:pt>
                <c:pt idx="125">
                  <c:v>66.2</c:v>
                </c:pt>
                <c:pt idx="126">
                  <c:v>66.1</c:v>
                </c:pt>
                <c:pt idx="127">
                  <c:v>66.0</c:v>
                </c:pt>
                <c:pt idx="128">
                  <c:v>66.2</c:v>
                </c:pt>
                <c:pt idx="129">
                  <c:v>66.1</c:v>
                </c:pt>
                <c:pt idx="130">
                  <c:v>66.1</c:v>
                </c:pt>
                <c:pt idx="131">
                  <c:v>66.0</c:v>
                </c:pt>
                <c:pt idx="132">
                  <c:v>66.3</c:v>
                </c:pt>
                <c:pt idx="133">
                  <c:v>66.2</c:v>
                </c:pt>
                <c:pt idx="134">
                  <c:v>66.4</c:v>
                </c:pt>
                <c:pt idx="135">
                  <c:v>66.5</c:v>
                </c:pt>
                <c:pt idx="136">
                  <c:v>66.6</c:v>
                </c:pt>
                <c:pt idx="137">
                  <c:v>66.7</c:v>
                </c:pt>
                <c:pt idx="138">
                  <c:v>66.7</c:v>
                </c:pt>
                <c:pt idx="139">
                  <c:v>66.6</c:v>
                </c:pt>
                <c:pt idx="140">
                  <c:v>66.5</c:v>
                </c:pt>
                <c:pt idx="141">
                  <c:v>66.2</c:v>
                </c:pt>
                <c:pt idx="142">
                  <c:v>66.3</c:v>
                </c:pt>
                <c:pt idx="143">
                  <c:v>66.3</c:v>
                </c:pt>
                <c:pt idx="144">
                  <c:v>66.2</c:v>
                </c:pt>
                <c:pt idx="145">
                  <c:v>66.2</c:v>
                </c:pt>
                <c:pt idx="146">
                  <c:v>66.2</c:v>
                </c:pt>
                <c:pt idx="147">
                  <c:v>66.1</c:v>
                </c:pt>
                <c:pt idx="148">
                  <c:v>66.4</c:v>
                </c:pt>
                <c:pt idx="149">
                  <c:v>66.5</c:v>
                </c:pt>
                <c:pt idx="150">
                  <c:v>66.4</c:v>
                </c:pt>
                <c:pt idx="151">
                  <c:v>66.4</c:v>
                </c:pt>
                <c:pt idx="152">
                  <c:v>66.2</c:v>
                </c:pt>
                <c:pt idx="153">
                  <c:v>66.3</c:v>
                </c:pt>
                <c:pt idx="154">
                  <c:v>66.3</c:v>
                </c:pt>
                <c:pt idx="155">
                  <c:v>66.4</c:v>
                </c:pt>
                <c:pt idx="156">
                  <c:v>66.6</c:v>
                </c:pt>
                <c:pt idx="157">
                  <c:v>66.6</c:v>
                </c:pt>
                <c:pt idx="158">
                  <c:v>66.5</c:v>
                </c:pt>
                <c:pt idx="159">
                  <c:v>66.5</c:v>
                </c:pt>
                <c:pt idx="160">
                  <c:v>66.6</c:v>
                </c:pt>
                <c:pt idx="161">
                  <c:v>66.4</c:v>
                </c:pt>
                <c:pt idx="162">
                  <c:v>66.4</c:v>
                </c:pt>
                <c:pt idx="163">
                  <c:v>66.6</c:v>
                </c:pt>
                <c:pt idx="164">
                  <c:v>66.6</c:v>
                </c:pt>
                <c:pt idx="165">
                  <c:v>66.7</c:v>
                </c:pt>
                <c:pt idx="166">
                  <c:v>66.7</c:v>
                </c:pt>
                <c:pt idx="167">
                  <c:v>66.7</c:v>
                </c:pt>
                <c:pt idx="168">
                  <c:v>66.8</c:v>
                </c:pt>
                <c:pt idx="169">
                  <c:v>66.8</c:v>
                </c:pt>
                <c:pt idx="170">
                  <c:v>66.7</c:v>
                </c:pt>
                <c:pt idx="171">
                  <c:v>66.9</c:v>
                </c:pt>
                <c:pt idx="172">
                  <c:v>66.5</c:v>
                </c:pt>
                <c:pt idx="173">
                  <c:v>66.5</c:v>
                </c:pt>
                <c:pt idx="174">
                  <c:v>66.6</c:v>
                </c:pt>
                <c:pt idx="175">
                  <c:v>66.6</c:v>
                </c:pt>
                <c:pt idx="176">
                  <c:v>66.6</c:v>
                </c:pt>
                <c:pt idx="177">
                  <c:v>66.6</c:v>
                </c:pt>
                <c:pt idx="178">
                  <c:v>66.5</c:v>
                </c:pt>
                <c:pt idx="179">
                  <c:v>66.4</c:v>
                </c:pt>
                <c:pt idx="180">
                  <c:v>66.4</c:v>
                </c:pt>
                <c:pt idx="181">
                  <c:v>66.6</c:v>
                </c:pt>
                <c:pt idx="182">
                  <c:v>66.6</c:v>
                </c:pt>
                <c:pt idx="183">
                  <c:v>66.7</c:v>
                </c:pt>
                <c:pt idx="184">
                  <c:v>66.7</c:v>
                </c:pt>
                <c:pt idx="185">
                  <c:v>66.7</c:v>
                </c:pt>
                <c:pt idx="186">
                  <c:v>66.9</c:v>
                </c:pt>
                <c:pt idx="187">
                  <c:v>66.7</c:v>
                </c:pt>
                <c:pt idx="188">
                  <c:v>66.9</c:v>
                </c:pt>
                <c:pt idx="189">
                  <c:v>67.0</c:v>
                </c:pt>
                <c:pt idx="190">
                  <c:v>67.0</c:v>
                </c:pt>
                <c:pt idx="191">
                  <c:v>67.0</c:v>
                </c:pt>
                <c:pt idx="192">
                  <c:v>67.0</c:v>
                </c:pt>
                <c:pt idx="193">
                  <c:v>66.9</c:v>
                </c:pt>
                <c:pt idx="194">
                  <c:v>67.1</c:v>
                </c:pt>
                <c:pt idx="195">
                  <c:v>67.1</c:v>
                </c:pt>
                <c:pt idx="196">
                  <c:v>67.1</c:v>
                </c:pt>
                <c:pt idx="197">
                  <c:v>67.1</c:v>
                </c:pt>
                <c:pt idx="198">
                  <c:v>67.2</c:v>
                </c:pt>
                <c:pt idx="199">
                  <c:v>67.2</c:v>
                </c:pt>
                <c:pt idx="200">
                  <c:v>67.1</c:v>
                </c:pt>
                <c:pt idx="201">
                  <c:v>67.1</c:v>
                </c:pt>
                <c:pt idx="202">
                  <c:v>67.2</c:v>
                </c:pt>
                <c:pt idx="203">
                  <c:v>67.2</c:v>
                </c:pt>
                <c:pt idx="204">
                  <c:v>67.1</c:v>
                </c:pt>
                <c:pt idx="205">
                  <c:v>67.1</c:v>
                </c:pt>
                <c:pt idx="206">
                  <c:v>67.1</c:v>
                </c:pt>
                <c:pt idx="207">
                  <c:v>67.0</c:v>
                </c:pt>
                <c:pt idx="208">
                  <c:v>67.0</c:v>
                </c:pt>
                <c:pt idx="209">
                  <c:v>67.0</c:v>
                </c:pt>
                <c:pt idx="210">
                  <c:v>67.0</c:v>
                </c:pt>
                <c:pt idx="211">
                  <c:v>67.0</c:v>
                </c:pt>
                <c:pt idx="212">
                  <c:v>67.2</c:v>
                </c:pt>
                <c:pt idx="213">
                  <c:v>67.2</c:v>
                </c:pt>
                <c:pt idx="214">
                  <c:v>67.1</c:v>
                </c:pt>
                <c:pt idx="215">
                  <c:v>67.2</c:v>
                </c:pt>
                <c:pt idx="216">
                  <c:v>67.2</c:v>
                </c:pt>
                <c:pt idx="217">
                  <c:v>67.2</c:v>
                </c:pt>
                <c:pt idx="218">
                  <c:v>67.0</c:v>
                </c:pt>
                <c:pt idx="219">
                  <c:v>67.1</c:v>
                </c:pt>
                <c:pt idx="220">
                  <c:v>67.1</c:v>
                </c:pt>
                <c:pt idx="221">
                  <c:v>67.1</c:v>
                </c:pt>
                <c:pt idx="222">
                  <c:v>67.1</c:v>
                </c:pt>
                <c:pt idx="223">
                  <c:v>67.0</c:v>
                </c:pt>
                <c:pt idx="224">
                  <c:v>67.0</c:v>
                </c:pt>
                <c:pt idx="225">
                  <c:v>67.0</c:v>
                </c:pt>
                <c:pt idx="226">
                  <c:v>67.1</c:v>
                </c:pt>
                <c:pt idx="227">
                  <c:v>67.1</c:v>
                </c:pt>
                <c:pt idx="228">
                  <c:v>67.3</c:v>
                </c:pt>
                <c:pt idx="229">
                  <c:v>67.3</c:v>
                </c:pt>
                <c:pt idx="230">
                  <c:v>67.3</c:v>
                </c:pt>
                <c:pt idx="231">
                  <c:v>67.3</c:v>
                </c:pt>
                <c:pt idx="232">
                  <c:v>67.1</c:v>
                </c:pt>
                <c:pt idx="233">
                  <c:v>67.1</c:v>
                </c:pt>
                <c:pt idx="234">
                  <c:v>66.9</c:v>
                </c:pt>
                <c:pt idx="235">
                  <c:v>66.9</c:v>
                </c:pt>
                <c:pt idx="236">
                  <c:v>66.9</c:v>
                </c:pt>
                <c:pt idx="237">
                  <c:v>66.8</c:v>
                </c:pt>
                <c:pt idx="238">
                  <c:v>66.9</c:v>
                </c:pt>
                <c:pt idx="239">
                  <c:v>67.0</c:v>
                </c:pt>
                <c:pt idx="240">
                  <c:v>67.2</c:v>
                </c:pt>
                <c:pt idx="241">
                  <c:v>67.1</c:v>
                </c:pt>
                <c:pt idx="242">
                  <c:v>67.2</c:v>
                </c:pt>
                <c:pt idx="243">
                  <c:v>66.9</c:v>
                </c:pt>
                <c:pt idx="244">
                  <c:v>66.7</c:v>
                </c:pt>
                <c:pt idx="245">
                  <c:v>66.7</c:v>
                </c:pt>
                <c:pt idx="246">
                  <c:v>66.8</c:v>
                </c:pt>
                <c:pt idx="247">
                  <c:v>66.5</c:v>
                </c:pt>
                <c:pt idx="248">
                  <c:v>66.8</c:v>
                </c:pt>
                <c:pt idx="249">
                  <c:v>66.7</c:v>
                </c:pt>
                <c:pt idx="250">
                  <c:v>66.7</c:v>
                </c:pt>
                <c:pt idx="251">
                  <c:v>66.7</c:v>
                </c:pt>
                <c:pt idx="252">
                  <c:v>66.5</c:v>
                </c:pt>
                <c:pt idx="253">
                  <c:v>66.8</c:v>
                </c:pt>
                <c:pt idx="254">
                  <c:v>66.6</c:v>
                </c:pt>
                <c:pt idx="255">
                  <c:v>66.7</c:v>
                </c:pt>
                <c:pt idx="256">
                  <c:v>66.7</c:v>
                </c:pt>
                <c:pt idx="257">
                  <c:v>66.6</c:v>
                </c:pt>
                <c:pt idx="258">
                  <c:v>66.5</c:v>
                </c:pt>
                <c:pt idx="259">
                  <c:v>66.6</c:v>
                </c:pt>
                <c:pt idx="260">
                  <c:v>66.7</c:v>
                </c:pt>
                <c:pt idx="261">
                  <c:v>66.6</c:v>
                </c:pt>
                <c:pt idx="262">
                  <c:v>66.4</c:v>
                </c:pt>
                <c:pt idx="263">
                  <c:v>66.3</c:v>
                </c:pt>
                <c:pt idx="264">
                  <c:v>66.4</c:v>
                </c:pt>
                <c:pt idx="265">
                  <c:v>66.4</c:v>
                </c:pt>
                <c:pt idx="266">
                  <c:v>66.3</c:v>
                </c:pt>
                <c:pt idx="267">
                  <c:v>66.4</c:v>
                </c:pt>
                <c:pt idx="268">
                  <c:v>66.4</c:v>
                </c:pt>
                <c:pt idx="269">
                  <c:v>66.5</c:v>
                </c:pt>
                <c:pt idx="270">
                  <c:v>66.2</c:v>
                </c:pt>
                <c:pt idx="271">
                  <c:v>66.1</c:v>
                </c:pt>
                <c:pt idx="272">
                  <c:v>66.1</c:v>
                </c:pt>
                <c:pt idx="273">
                  <c:v>66.1</c:v>
                </c:pt>
                <c:pt idx="274">
                  <c:v>66.1</c:v>
                </c:pt>
                <c:pt idx="275">
                  <c:v>65.9</c:v>
                </c:pt>
                <c:pt idx="276">
                  <c:v>66.1</c:v>
                </c:pt>
                <c:pt idx="277">
                  <c:v>66.0</c:v>
                </c:pt>
                <c:pt idx="278">
                  <c:v>66.0</c:v>
                </c:pt>
                <c:pt idx="279">
                  <c:v>65.9</c:v>
                </c:pt>
                <c:pt idx="280">
                  <c:v>66.0</c:v>
                </c:pt>
                <c:pt idx="281">
                  <c:v>66.1</c:v>
                </c:pt>
                <c:pt idx="282">
                  <c:v>66.1</c:v>
                </c:pt>
                <c:pt idx="283">
                  <c:v>66.0</c:v>
                </c:pt>
                <c:pt idx="284">
                  <c:v>65.8</c:v>
                </c:pt>
                <c:pt idx="285">
                  <c:v>65.9</c:v>
                </c:pt>
                <c:pt idx="286">
                  <c:v>66.0</c:v>
                </c:pt>
                <c:pt idx="287">
                  <c:v>65.9</c:v>
                </c:pt>
                <c:pt idx="288">
                  <c:v>65.8</c:v>
                </c:pt>
                <c:pt idx="289">
                  <c:v>65.9</c:v>
                </c:pt>
                <c:pt idx="290">
                  <c:v>65.9</c:v>
                </c:pt>
                <c:pt idx="291">
                  <c:v>66.1</c:v>
                </c:pt>
                <c:pt idx="292">
                  <c:v>66.1</c:v>
                </c:pt>
                <c:pt idx="293">
                  <c:v>66.1</c:v>
                </c:pt>
                <c:pt idx="294">
                  <c:v>66.1</c:v>
                </c:pt>
                <c:pt idx="295">
                  <c:v>66.2</c:v>
                </c:pt>
                <c:pt idx="296">
                  <c:v>66.1</c:v>
                </c:pt>
                <c:pt idx="297">
                  <c:v>66.1</c:v>
                </c:pt>
                <c:pt idx="298">
                  <c:v>66.0</c:v>
                </c:pt>
                <c:pt idx="299">
                  <c:v>66.0</c:v>
                </c:pt>
                <c:pt idx="300">
                  <c:v>66.0</c:v>
                </c:pt>
                <c:pt idx="301">
                  <c:v>66.1</c:v>
                </c:pt>
                <c:pt idx="302">
                  <c:v>66.2</c:v>
                </c:pt>
                <c:pt idx="303">
                  <c:v>66.1</c:v>
                </c:pt>
                <c:pt idx="304">
                  <c:v>66.1</c:v>
                </c:pt>
                <c:pt idx="305">
                  <c:v>66.2</c:v>
                </c:pt>
                <c:pt idx="306">
                  <c:v>66.1</c:v>
                </c:pt>
                <c:pt idx="307">
                  <c:v>66.2</c:v>
                </c:pt>
                <c:pt idx="308">
                  <c:v>66.1</c:v>
                </c:pt>
                <c:pt idx="309">
                  <c:v>66.2</c:v>
                </c:pt>
                <c:pt idx="310">
                  <c:v>66.3</c:v>
                </c:pt>
                <c:pt idx="311">
                  <c:v>66.4</c:v>
                </c:pt>
                <c:pt idx="312">
                  <c:v>66.4</c:v>
                </c:pt>
                <c:pt idx="313">
                  <c:v>66.3</c:v>
                </c:pt>
                <c:pt idx="314">
                  <c:v>66.2</c:v>
                </c:pt>
                <c:pt idx="315">
                  <c:v>65.9</c:v>
                </c:pt>
                <c:pt idx="316">
                  <c:v>66.0</c:v>
                </c:pt>
                <c:pt idx="317">
                  <c:v>66.0</c:v>
                </c:pt>
                <c:pt idx="318">
                  <c:v>66.0</c:v>
                </c:pt>
                <c:pt idx="319">
                  <c:v>65.8</c:v>
                </c:pt>
                <c:pt idx="320">
                  <c:v>66.0</c:v>
                </c:pt>
                <c:pt idx="321">
                  <c:v>65.8</c:v>
                </c:pt>
                <c:pt idx="322">
                  <c:v>66.0</c:v>
                </c:pt>
                <c:pt idx="323">
                  <c:v>66.0</c:v>
                </c:pt>
                <c:pt idx="324">
                  <c:v>66.2</c:v>
                </c:pt>
                <c:pt idx="325">
                  <c:v>66.0</c:v>
                </c:pt>
                <c:pt idx="326">
                  <c:v>66.1</c:v>
                </c:pt>
                <c:pt idx="327">
                  <c:v>65.9</c:v>
                </c:pt>
                <c:pt idx="328">
                  <c:v>66.1</c:v>
                </c:pt>
                <c:pt idx="329">
                  <c:v>66.1</c:v>
                </c:pt>
                <c:pt idx="330">
                  <c:v>66.1</c:v>
                </c:pt>
                <c:pt idx="331">
                  <c:v>66.1</c:v>
                </c:pt>
                <c:pt idx="332">
                  <c:v>66.0</c:v>
                </c:pt>
                <c:pt idx="333">
                  <c:v>66.0</c:v>
                </c:pt>
                <c:pt idx="334">
                  <c:v>65.9</c:v>
                </c:pt>
                <c:pt idx="335">
                  <c:v>65.8</c:v>
                </c:pt>
                <c:pt idx="336">
                  <c:v>65.7</c:v>
                </c:pt>
                <c:pt idx="337">
                  <c:v>65.8</c:v>
                </c:pt>
                <c:pt idx="338">
                  <c:v>65.6</c:v>
                </c:pt>
                <c:pt idx="339">
                  <c:v>65.7</c:v>
                </c:pt>
                <c:pt idx="340">
                  <c:v>65.7</c:v>
                </c:pt>
                <c:pt idx="341">
                  <c:v>65.7</c:v>
                </c:pt>
                <c:pt idx="342">
                  <c:v>65.5</c:v>
                </c:pt>
                <c:pt idx="343">
                  <c:v>65.4</c:v>
                </c:pt>
                <c:pt idx="344">
                  <c:v>65.1</c:v>
                </c:pt>
                <c:pt idx="345">
                  <c:v>65.0</c:v>
                </c:pt>
                <c:pt idx="346">
                  <c:v>65.0</c:v>
                </c:pt>
                <c:pt idx="347">
                  <c:v>64.6</c:v>
                </c:pt>
                <c:pt idx="348">
                  <c:v>64.8</c:v>
                </c:pt>
                <c:pt idx="349">
                  <c:v>64.9</c:v>
                </c:pt>
                <c:pt idx="350">
                  <c:v>64.9</c:v>
                </c:pt>
                <c:pt idx="351">
                  <c:v>65.2</c:v>
                </c:pt>
                <c:pt idx="352">
                  <c:v>64.9</c:v>
                </c:pt>
                <c:pt idx="353">
                  <c:v>64.6</c:v>
                </c:pt>
                <c:pt idx="354">
                  <c:v>64.6</c:v>
                </c:pt>
                <c:pt idx="355">
                  <c:v>64.7</c:v>
                </c:pt>
                <c:pt idx="356">
                  <c:v>64.6</c:v>
                </c:pt>
                <c:pt idx="357">
                  <c:v>64.4</c:v>
                </c:pt>
                <c:pt idx="358">
                  <c:v>64.6</c:v>
                </c:pt>
                <c:pt idx="359">
                  <c:v>64.3</c:v>
                </c:pt>
                <c:pt idx="360">
                  <c:v>64.2</c:v>
                </c:pt>
                <c:pt idx="361">
                  <c:v>64.1</c:v>
                </c:pt>
                <c:pt idx="362">
                  <c:v>64.2</c:v>
                </c:pt>
                <c:pt idx="363">
                  <c:v>64.2</c:v>
                </c:pt>
                <c:pt idx="364">
                  <c:v>64.1</c:v>
                </c:pt>
                <c:pt idx="365">
                  <c:v>64.0</c:v>
                </c:pt>
                <c:pt idx="366">
                  <c:v>64.0</c:v>
                </c:pt>
                <c:pt idx="367">
                  <c:v>64.1</c:v>
                </c:pt>
                <c:pt idx="368">
                  <c:v>64.2</c:v>
                </c:pt>
                <c:pt idx="369">
                  <c:v>64.1</c:v>
                </c:pt>
                <c:pt idx="370">
                  <c:v>64.1</c:v>
                </c:pt>
                <c:pt idx="371">
                  <c:v>64.0</c:v>
                </c:pt>
                <c:pt idx="372">
                  <c:v>63.7</c:v>
                </c:pt>
                <c:pt idx="373">
                  <c:v>63.8</c:v>
                </c:pt>
                <c:pt idx="374">
                  <c:v>63.8</c:v>
                </c:pt>
                <c:pt idx="375">
                  <c:v>63.7</c:v>
                </c:pt>
                <c:pt idx="376">
                  <c:v>63.7</c:v>
                </c:pt>
                <c:pt idx="377">
                  <c:v>63.8</c:v>
                </c:pt>
                <c:pt idx="378">
                  <c:v>63.7</c:v>
                </c:pt>
                <c:pt idx="379">
                  <c:v>63.5</c:v>
                </c:pt>
                <c:pt idx="380">
                  <c:v>63.6</c:v>
                </c:pt>
                <c:pt idx="381">
                  <c:v>63.8</c:v>
                </c:pt>
                <c:pt idx="382">
                  <c:v>63.6</c:v>
                </c:pt>
                <c:pt idx="383">
                  <c:v>63.7</c:v>
                </c:pt>
                <c:pt idx="384">
                  <c:v>63.7</c:v>
                </c:pt>
                <c:pt idx="385">
                  <c:v>63.4</c:v>
                </c:pt>
                <c:pt idx="386">
                  <c:v>63.3</c:v>
                </c:pt>
                <c:pt idx="387">
                  <c:v>63.4</c:v>
                </c:pt>
                <c:pt idx="388">
                  <c:v>63.4</c:v>
                </c:pt>
                <c:pt idx="389">
                  <c:v>63.4</c:v>
                </c:pt>
                <c:pt idx="390">
                  <c:v>63.3</c:v>
                </c:pt>
                <c:pt idx="391">
                  <c:v>63.3</c:v>
                </c:pt>
                <c:pt idx="392">
                  <c:v>63.2</c:v>
                </c:pt>
                <c:pt idx="393">
                  <c:v>62.8</c:v>
                </c:pt>
                <c:pt idx="394">
                  <c:v>63.0</c:v>
                </c:pt>
                <c:pt idx="395">
                  <c:v>62.9</c:v>
                </c:pt>
                <c:pt idx="396">
                  <c:v>62.9</c:v>
                </c:pt>
                <c:pt idx="397">
                  <c:v>62.9</c:v>
                </c:pt>
                <c:pt idx="398">
                  <c:v>63.1</c:v>
                </c:pt>
                <c:pt idx="399">
                  <c:v>62.8</c:v>
                </c:pt>
                <c:pt idx="400">
                  <c:v>62.8</c:v>
                </c:pt>
                <c:pt idx="401">
                  <c:v>62.8</c:v>
                </c:pt>
                <c:pt idx="402">
                  <c:v>62.9</c:v>
                </c:pt>
                <c:pt idx="403">
                  <c:v>62.9</c:v>
                </c:pt>
                <c:pt idx="404">
                  <c:v>62.8</c:v>
                </c:pt>
                <c:pt idx="405">
                  <c:v>62.9</c:v>
                </c:pt>
                <c:pt idx="406">
                  <c:v>62.9</c:v>
                </c:pt>
                <c:pt idx="407">
                  <c:v>62.8</c:v>
                </c:pt>
                <c:pt idx="408">
                  <c:v>62.9</c:v>
                </c:pt>
                <c:pt idx="409">
                  <c:v>62.7</c:v>
                </c:pt>
                <c:pt idx="410">
                  <c:v>62.7</c:v>
                </c:pt>
                <c:pt idx="411">
                  <c:v>62.8</c:v>
                </c:pt>
                <c:pt idx="412">
                  <c:v>62.9</c:v>
                </c:pt>
                <c:pt idx="413">
                  <c:v>62.7</c:v>
                </c:pt>
                <c:pt idx="414">
                  <c:v>62.6</c:v>
                </c:pt>
                <c:pt idx="415">
                  <c:v>62.6</c:v>
                </c:pt>
                <c:pt idx="416">
                  <c:v>62.3</c:v>
                </c:pt>
                <c:pt idx="417">
                  <c:v>62.5</c:v>
                </c:pt>
                <c:pt idx="418">
                  <c:v>62.5</c:v>
                </c:pt>
                <c:pt idx="419">
                  <c:v>62.7</c:v>
                </c:pt>
                <c:pt idx="420">
                  <c:v>62.8</c:v>
                </c:pt>
                <c:pt idx="421">
                  <c:v>62.9</c:v>
                </c:pt>
                <c:pt idx="422">
                  <c:v>63.0</c:v>
                </c:pt>
                <c:pt idx="423">
                  <c:v>62.8</c:v>
                </c:pt>
                <c:pt idx="424">
                  <c:v>62.6</c:v>
                </c:pt>
                <c:pt idx="425">
                  <c:v>62.7</c:v>
                </c:pt>
                <c:pt idx="426">
                  <c:v>62.8</c:v>
                </c:pt>
                <c:pt idx="427">
                  <c:v>62.8</c:v>
                </c:pt>
                <c:pt idx="428">
                  <c:v>62.9</c:v>
                </c:pt>
                <c:pt idx="429">
                  <c:v>62.8</c:v>
                </c:pt>
                <c:pt idx="430">
                  <c:v>62.7</c:v>
                </c:pt>
                <c:pt idx="431">
                  <c:v>62.7</c:v>
                </c:pt>
                <c:pt idx="432">
                  <c:v>62.9</c:v>
                </c:pt>
                <c:pt idx="433">
                  <c:v>62.9</c:v>
                </c:pt>
                <c:pt idx="434">
                  <c:v>63.0</c:v>
                </c:pt>
                <c:pt idx="435">
                  <c:v>62.9</c:v>
                </c:pt>
                <c:pt idx="436">
                  <c:v>62.7</c:v>
                </c:pt>
                <c:pt idx="437">
                  <c:v>62.8</c:v>
                </c:pt>
                <c:pt idx="438">
                  <c:v>62.9</c:v>
                </c:pt>
                <c:pt idx="439">
                  <c:v>62.9</c:v>
                </c:pt>
                <c:pt idx="440">
                  <c:v>63.0</c:v>
                </c:pt>
                <c:pt idx="441">
                  <c:v>62.7</c:v>
                </c:pt>
                <c:pt idx="442">
                  <c:v>62.7</c:v>
                </c:pt>
                <c:pt idx="443">
                  <c:v>62.7</c:v>
                </c:pt>
                <c:pt idx="444">
                  <c:v>62.7</c:v>
                </c:pt>
                <c:pt idx="445">
                  <c:v>63.0</c:v>
                </c:pt>
                <c:pt idx="446">
                  <c:v>62.9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063352"/>
        <c:axId val="2140066968"/>
      </c:lineChart>
      <c:catAx>
        <c:axId val="214008044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txPr>
          <a:bodyPr/>
          <a:lstStyle/>
          <a:p>
            <a:pPr>
              <a:defRPr sz="1300" b="1"/>
            </a:pPr>
            <a:endParaRPr lang="en-US"/>
          </a:p>
        </c:txPr>
        <c:crossAx val="2140076776"/>
        <c:crosses val="autoZero"/>
        <c:auto val="1"/>
        <c:lblAlgn val="ctr"/>
        <c:lblOffset val="100"/>
        <c:tickLblSkip val="24"/>
        <c:noMultiLvlLbl val="0"/>
      </c:catAx>
      <c:valAx>
        <c:axId val="21400767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40080440"/>
        <c:crosses val="autoZero"/>
        <c:crossBetween val="between"/>
      </c:valAx>
      <c:valAx>
        <c:axId val="214006696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40063352"/>
        <c:crosses val="max"/>
        <c:crossBetween val="between"/>
      </c:valAx>
      <c:catAx>
        <c:axId val="214006335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14006696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88900">
              <a:solidFill>
                <a:srgbClr val="000090"/>
              </a:solidFill>
            </a:ln>
          </c:spPr>
          <c:marker>
            <c:symbol val="none"/>
          </c:marker>
          <c:cat>
            <c:strRef>
              <c:f>Sheet1!$C$9:$C$39</c:f>
              <c:strCache>
                <c:ptCount val="29"/>
                <c:pt idx="0">
                  <c:v>Jan.'10</c:v>
                </c:pt>
                <c:pt idx="4">
                  <c:v>Jan.'11</c:v>
                </c:pt>
                <c:pt idx="8">
                  <c:v>Jan.'12</c:v>
                </c:pt>
                <c:pt idx="12">
                  <c:v>Jan.'13</c:v>
                </c:pt>
                <c:pt idx="16">
                  <c:v>Jan.'14</c:v>
                </c:pt>
                <c:pt idx="20">
                  <c:v>Jan.'15</c:v>
                </c:pt>
                <c:pt idx="24">
                  <c:v>Jan.'16</c:v>
                </c:pt>
                <c:pt idx="28">
                  <c:v>Jan.'17</c:v>
                </c:pt>
              </c:strCache>
            </c:strRef>
          </c:cat>
          <c:val>
            <c:numRef>
              <c:f>Sheet1!$D$9:$D$39</c:f>
              <c:numCache>
                <c:formatCode>0.0%</c:formatCode>
                <c:ptCount val="31"/>
                <c:pt idx="0">
                  <c:v>0.0388201754883937</c:v>
                </c:pt>
                <c:pt idx="1">
                  <c:v>0.16278496211857</c:v>
                </c:pt>
                <c:pt idx="2">
                  <c:v>0.211131176236882</c:v>
                </c:pt>
                <c:pt idx="3">
                  <c:v>0.111097774720667</c:v>
                </c:pt>
                <c:pt idx="4">
                  <c:v>0.0561468806929708</c:v>
                </c:pt>
                <c:pt idx="5">
                  <c:v>0.0430174778580259</c:v>
                </c:pt>
                <c:pt idx="6">
                  <c:v>0.0129569296468917</c:v>
                </c:pt>
                <c:pt idx="7">
                  <c:v>0.0958380421615554</c:v>
                </c:pt>
                <c:pt idx="8">
                  <c:v>0.142846122402709</c:v>
                </c:pt>
                <c:pt idx="9">
                  <c:v>0.127344969657663</c:v>
                </c:pt>
                <c:pt idx="10">
                  <c:v>0.121044361327773</c:v>
                </c:pt>
                <c:pt idx="11">
                  <c:v>0.0372597201971738</c:v>
                </c:pt>
                <c:pt idx="12">
                  <c:v>0.0466950060833158</c:v>
                </c:pt>
                <c:pt idx="13">
                  <c:v>0.0342061229860053</c:v>
                </c:pt>
                <c:pt idx="14">
                  <c:v>0.0704132685580845</c:v>
                </c:pt>
                <c:pt idx="15">
                  <c:v>0.0933523354024956</c:v>
                </c:pt>
                <c:pt idx="16">
                  <c:v>0.043043657094681</c:v>
                </c:pt>
                <c:pt idx="17">
                  <c:v>0.0685004675077272</c:v>
                </c:pt>
                <c:pt idx="18">
                  <c:v>0.0638591380183193</c:v>
                </c:pt>
                <c:pt idx="19">
                  <c:v>0.0465453880868738</c:v>
                </c:pt>
                <c:pt idx="20">
                  <c:v>0.0953516445567743</c:v>
                </c:pt>
                <c:pt idx="21">
                  <c:v>0.058410639893639</c:v>
                </c:pt>
                <c:pt idx="22">
                  <c:v>0.0350479135451069</c:v>
                </c:pt>
                <c:pt idx="23">
                  <c:v>0.02195403396323</c:v>
                </c:pt>
                <c:pt idx="24">
                  <c:v>-0.0191331469466299</c:v>
                </c:pt>
                <c:pt idx="25">
                  <c:v>-0.0278425923858626</c:v>
                </c:pt>
                <c:pt idx="26">
                  <c:v>-0.0267509278736737</c:v>
                </c:pt>
                <c:pt idx="27">
                  <c:v>0.00921334554508846</c:v>
                </c:pt>
                <c:pt idx="28">
                  <c:v>0.0165472505639792</c:v>
                </c:pt>
                <c:pt idx="29">
                  <c:v>0.0333671703111789</c:v>
                </c:pt>
                <c:pt idx="30">
                  <c:v>0.0454087915129215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530216"/>
        <c:axId val="2142533256"/>
      </c:lineChart>
      <c:catAx>
        <c:axId val="214253021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600" b="1"/>
            </a:pPr>
            <a:endParaRPr lang="en-US"/>
          </a:p>
        </c:txPr>
        <c:crossAx val="2142533256"/>
        <c:crosses val="autoZero"/>
        <c:auto val="1"/>
        <c:lblAlgn val="ctr"/>
        <c:lblOffset val="100"/>
        <c:noMultiLvlLbl val="0"/>
      </c:catAx>
      <c:valAx>
        <c:axId val="21425332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42530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3366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</c:spPr>
          </c:dPt>
          <c:cat>
            <c:strRef>
              <c:f>Sheet4!$A$16:$A$26</c:f>
              <c:strCache>
                <c:ptCount val="11"/>
                <c:pt idx="0">
                  <c:v>6/09+</c:v>
                </c:pt>
                <c:pt idx="1">
                  <c:v>11/01-12/07</c:v>
                </c:pt>
                <c:pt idx="2">
                  <c:v>3/91-3/01</c:v>
                </c:pt>
                <c:pt idx="3">
                  <c:v>12/82-6/90</c:v>
                </c:pt>
                <c:pt idx="4">
                  <c:v>3/75-1/80</c:v>
                </c:pt>
                <c:pt idx="5">
                  <c:v>11/70-11/73</c:v>
                </c:pt>
                <c:pt idx="6">
                  <c:v>2/61-12/69</c:v>
                </c:pt>
                <c:pt idx="7">
                  <c:v>4/58-4/60</c:v>
                </c:pt>
                <c:pt idx="8">
                  <c:v>5/54-8/57</c:v>
                </c:pt>
                <c:pt idx="9">
                  <c:v>10/49-7/53</c:v>
                </c:pt>
                <c:pt idx="10">
                  <c:v>10/45-11/48</c:v>
                </c:pt>
              </c:strCache>
            </c:strRef>
          </c:cat>
          <c:val>
            <c:numRef>
              <c:f>Sheet4!$B$16:$B$26</c:f>
              <c:numCache>
                <c:formatCode>General</c:formatCode>
                <c:ptCount val="11"/>
                <c:pt idx="0">
                  <c:v>106.0</c:v>
                </c:pt>
                <c:pt idx="1">
                  <c:v>73.0</c:v>
                </c:pt>
                <c:pt idx="2">
                  <c:v>120.0</c:v>
                </c:pt>
                <c:pt idx="3">
                  <c:v>92.0</c:v>
                </c:pt>
                <c:pt idx="4">
                  <c:v>58.0</c:v>
                </c:pt>
                <c:pt idx="5">
                  <c:v>36.0</c:v>
                </c:pt>
                <c:pt idx="6">
                  <c:v>106.0</c:v>
                </c:pt>
                <c:pt idx="7">
                  <c:v>24.0</c:v>
                </c:pt>
                <c:pt idx="8">
                  <c:v>39.0</c:v>
                </c:pt>
                <c:pt idx="9">
                  <c:v>45.0</c:v>
                </c:pt>
                <c:pt idx="10">
                  <c:v>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7933368"/>
        <c:axId val="2058075800"/>
        <c:axId val="0"/>
      </c:bar3DChart>
      <c:catAx>
        <c:axId val="20579333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058075800"/>
        <c:crosses val="autoZero"/>
        <c:auto val="1"/>
        <c:lblAlgn val="ctr"/>
        <c:lblOffset val="100"/>
        <c:noMultiLvlLbl val="0"/>
      </c:catAx>
      <c:valAx>
        <c:axId val="20580758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057933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8890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Sheet9!$A$2:$A$76</c:f>
              <c:numCache>
                <c:formatCode>General</c:formatCode>
                <c:ptCount val="75"/>
                <c:pt idx="0">
                  <c:v>2012.0</c:v>
                </c:pt>
                <c:pt idx="1">
                  <c:v>2012.0</c:v>
                </c:pt>
                <c:pt idx="2">
                  <c:v>2012.0</c:v>
                </c:pt>
                <c:pt idx="3">
                  <c:v>2012.0</c:v>
                </c:pt>
                <c:pt idx="4">
                  <c:v>2012.0</c:v>
                </c:pt>
                <c:pt idx="5">
                  <c:v>2012.0</c:v>
                </c:pt>
                <c:pt idx="6">
                  <c:v>2012.0</c:v>
                </c:pt>
                <c:pt idx="7">
                  <c:v>2012.0</c:v>
                </c:pt>
                <c:pt idx="8">
                  <c:v>2012.0</c:v>
                </c:pt>
                <c:pt idx="9">
                  <c:v>2012.0</c:v>
                </c:pt>
                <c:pt idx="10">
                  <c:v>2012.0</c:v>
                </c:pt>
                <c:pt idx="11">
                  <c:v>2012.0</c:v>
                </c:pt>
                <c:pt idx="12">
                  <c:v>2013.0</c:v>
                </c:pt>
                <c:pt idx="13">
                  <c:v>2013.0</c:v>
                </c:pt>
                <c:pt idx="14">
                  <c:v>2013.0</c:v>
                </c:pt>
                <c:pt idx="15">
                  <c:v>2013.0</c:v>
                </c:pt>
                <c:pt idx="16">
                  <c:v>2013.0</c:v>
                </c:pt>
                <c:pt idx="17">
                  <c:v>2013.0</c:v>
                </c:pt>
                <c:pt idx="18">
                  <c:v>2013.0</c:v>
                </c:pt>
                <c:pt idx="19">
                  <c:v>2013.0</c:v>
                </c:pt>
                <c:pt idx="20">
                  <c:v>2013.0</c:v>
                </c:pt>
                <c:pt idx="21">
                  <c:v>2013.0</c:v>
                </c:pt>
                <c:pt idx="22">
                  <c:v>2013.0</c:v>
                </c:pt>
                <c:pt idx="23">
                  <c:v>2013.0</c:v>
                </c:pt>
                <c:pt idx="24">
                  <c:v>2014.0</c:v>
                </c:pt>
                <c:pt idx="25">
                  <c:v>2014.0</c:v>
                </c:pt>
                <c:pt idx="26">
                  <c:v>2014.0</c:v>
                </c:pt>
                <c:pt idx="27">
                  <c:v>2014.0</c:v>
                </c:pt>
                <c:pt idx="28">
                  <c:v>2014.0</c:v>
                </c:pt>
                <c:pt idx="29">
                  <c:v>2014.0</c:v>
                </c:pt>
                <c:pt idx="30">
                  <c:v>2014.0</c:v>
                </c:pt>
                <c:pt idx="31">
                  <c:v>2014.0</c:v>
                </c:pt>
                <c:pt idx="32">
                  <c:v>2014.0</c:v>
                </c:pt>
                <c:pt idx="33">
                  <c:v>2014.0</c:v>
                </c:pt>
                <c:pt idx="34">
                  <c:v>2014.0</c:v>
                </c:pt>
                <c:pt idx="35">
                  <c:v>2014.0</c:v>
                </c:pt>
                <c:pt idx="36">
                  <c:v>2015.0</c:v>
                </c:pt>
                <c:pt idx="37">
                  <c:v>2015.0</c:v>
                </c:pt>
                <c:pt idx="38">
                  <c:v>2015.0</c:v>
                </c:pt>
                <c:pt idx="39">
                  <c:v>2015.0</c:v>
                </c:pt>
                <c:pt idx="40">
                  <c:v>2015.0</c:v>
                </c:pt>
                <c:pt idx="41">
                  <c:v>2015.0</c:v>
                </c:pt>
                <c:pt idx="42">
                  <c:v>2015.0</c:v>
                </c:pt>
                <c:pt idx="43">
                  <c:v>2015.0</c:v>
                </c:pt>
                <c:pt idx="44">
                  <c:v>2015.0</c:v>
                </c:pt>
                <c:pt idx="45">
                  <c:v>2015.0</c:v>
                </c:pt>
                <c:pt idx="46">
                  <c:v>2015.0</c:v>
                </c:pt>
                <c:pt idx="47">
                  <c:v>2015.0</c:v>
                </c:pt>
                <c:pt idx="48">
                  <c:v>2016.0</c:v>
                </c:pt>
                <c:pt idx="49">
                  <c:v>2016.0</c:v>
                </c:pt>
                <c:pt idx="50">
                  <c:v>2016.0</c:v>
                </c:pt>
                <c:pt idx="51">
                  <c:v>2016.0</c:v>
                </c:pt>
                <c:pt idx="52">
                  <c:v>2016.0</c:v>
                </c:pt>
                <c:pt idx="53">
                  <c:v>2016.0</c:v>
                </c:pt>
                <c:pt idx="54">
                  <c:v>2016.0</c:v>
                </c:pt>
                <c:pt idx="55">
                  <c:v>2016.0</c:v>
                </c:pt>
                <c:pt idx="56">
                  <c:v>2016.0</c:v>
                </c:pt>
                <c:pt idx="57">
                  <c:v>2016.0</c:v>
                </c:pt>
                <c:pt idx="58">
                  <c:v>2016.0</c:v>
                </c:pt>
                <c:pt idx="59">
                  <c:v>2016.0</c:v>
                </c:pt>
                <c:pt idx="60">
                  <c:v>2017.0</c:v>
                </c:pt>
                <c:pt idx="61">
                  <c:v>2017.0</c:v>
                </c:pt>
                <c:pt idx="62">
                  <c:v>2017.0</c:v>
                </c:pt>
                <c:pt idx="63">
                  <c:v>2017.0</c:v>
                </c:pt>
                <c:pt idx="64">
                  <c:v>2017.0</c:v>
                </c:pt>
                <c:pt idx="65">
                  <c:v>2017.0</c:v>
                </c:pt>
                <c:pt idx="66">
                  <c:v>2017.0</c:v>
                </c:pt>
                <c:pt idx="67">
                  <c:v>2017.0</c:v>
                </c:pt>
                <c:pt idx="68">
                  <c:v>2017.0</c:v>
                </c:pt>
                <c:pt idx="69">
                  <c:v>2017.0</c:v>
                </c:pt>
                <c:pt idx="70">
                  <c:v>2017.0</c:v>
                </c:pt>
                <c:pt idx="71">
                  <c:v>2017.0</c:v>
                </c:pt>
                <c:pt idx="72">
                  <c:v>2018.0</c:v>
                </c:pt>
                <c:pt idx="73">
                  <c:v>2018.0</c:v>
                </c:pt>
                <c:pt idx="74">
                  <c:v>2018.0</c:v>
                </c:pt>
              </c:numCache>
            </c:numRef>
          </c:cat>
          <c:val>
            <c:numRef>
              <c:f>Sheet9!$E$2:$E$76</c:f>
              <c:numCache>
                <c:formatCode>0.0%</c:formatCode>
                <c:ptCount val="75"/>
                <c:pt idx="0">
                  <c:v>0.0192772</c:v>
                </c:pt>
                <c:pt idx="1">
                  <c:v>0.0172318</c:v>
                </c:pt>
                <c:pt idx="2">
                  <c:v>0.0176422</c:v>
                </c:pt>
                <c:pt idx="3">
                  <c:v>0.0126459</c:v>
                </c:pt>
                <c:pt idx="4">
                  <c:v>0.0142062</c:v>
                </c:pt>
                <c:pt idx="5">
                  <c:v>0.0168575</c:v>
                </c:pt>
                <c:pt idx="6">
                  <c:v>0.0142881</c:v>
                </c:pt>
                <c:pt idx="7">
                  <c:v>0.0148402</c:v>
                </c:pt>
                <c:pt idx="8">
                  <c:v>0.0158601</c:v>
                </c:pt>
                <c:pt idx="9">
                  <c:v>0.0185809</c:v>
                </c:pt>
                <c:pt idx="10">
                  <c:v>0.0235466</c:v>
                </c:pt>
                <c:pt idx="11">
                  <c:v>0.0223715</c:v>
                </c:pt>
                <c:pt idx="12">
                  <c:v>0.0169828</c:v>
                </c:pt>
                <c:pt idx="13">
                  <c:v>0.0166667</c:v>
                </c:pt>
                <c:pt idx="14">
                  <c:v>0.0143659</c:v>
                </c:pt>
                <c:pt idx="15">
                  <c:v>0.0167756</c:v>
                </c:pt>
                <c:pt idx="16">
                  <c:v>0.0181082</c:v>
                </c:pt>
                <c:pt idx="17">
                  <c:v>0.0187567</c:v>
                </c:pt>
                <c:pt idx="18">
                  <c:v>0.0214528</c:v>
                </c:pt>
                <c:pt idx="19">
                  <c:v>0.0210509</c:v>
                </c:pt>
                <c:pt idx="20">
                  <c:v>0.0227236</c:v>
                </c:pt>
                <c:pt idx="21">
                  <c:v>0.0235758</c:v>
                </c:pt>
                <c:pt idx="22">
                  <c:v>0.0221058</c:v>
                </c:pt>
                <c:pt idx="23">
                  <c:v>0.0242132</c:v>
                </c:pt>
                <c:pt idx="24">
                  <c:v>0.0256452</c:v>
                </c:pt>
                <c:pt idx="25">
                  <c:v>0.0205859</c:v>
                </c:pt>
                <c:pt idx="26">
                  <c:v>0.0269407</c:v>
                </c:pt>
                <c:pt idx="27">
                  <c:v>0.0285172</c:v>
                </c:pt>
                <c:pt idx="28">
                  <c:v>0.0287717</c:v>
                </c:pt>
                <c:pt idx="29">
                  <c:v>0.0263913</c:v>
                </c:pt>
                <c:pt idx="30">
                  <c:v>0.0241604</c:v>
                </c:pt>
                <c:pt idx="31">
                  <c:v>0.0247613</c:v>
                </c:pt>
                <c:pt idx="32">
                  <c:v>0.0251986</c:v>
                </c:pt>
                <c:pt idx="33">
                  <c:v>0.0279312</c:v>
                </c:pt>
                <c:pt idx="34">
                  <c:v>0.0285611</c:v>
                </c:pt>
                <c:pt idx="35">
                  <c:v>0.0293829</c:v>
                </c:pt>
                <c:pt idx="36">
                  <c:v>0.0280171</c:v>
                </c:pt>
                <c:pt idx="37">
                  <c:v>0.0322835</c:v>
                </c:pt>
                <c:pt idx="38">
                  <c:v>0.0261302</c:v>
                </c:pt>
                <c:pt idx="39">
                  <c:v>0.024139</c:v>
                </c:pt>
                <c:pt idx="40">
                  <c:v>0.0254754</c:v>
                </c:pt>
                <c:pt idx="41">
                  <c:v>0.0271355</c:v>
                </c:pt>
                <c:pt idx="42">
                  <c:v>0.0322763</c:v>
                </c:pt>
                <c:pt idx="43">
                  <c:v>0.03133</c:v>
                </c:pt>
                <c:pt idx="44">
                  <c:v>0.0283019</c:v>
                </c:pt>
                <c:pt idx="45">
                  <c:v>0.0296563</c:v>
                </c:pt>
                <c:pt idx="46">
                  <c:v>0.0276171</c:v>
                </c:pt>
                <c:pt idx="47">
                  <c:v>0.0282928</c:v>
                </c:pt>
                <c:pt idx="48">
                  <c:v>0.0268422</c:v>
                </c:pt>
                <c:pt idx="49">
                  <c:v>0.0277027</c:v>
                </c:pt>
                <c:pt idx="50">
                  <c:v>0.0270311</c:v>
                </c:pt>
                <c:pt idx="51">
                  <c:v>0.0290247</c:v>
                </c:pt>
                <c:pt idx="52">
                  <c:v>0.0251897</c:v>
                </c:pt>
                <c:pt idx="53">
                  <c:v>0.0232524</c:v>
                </c:pt>
                <c:pt idx="54">
                  <c:v>0.0247946</c:v>
                </c:pt>
                <c:pt idx="55">
                  <c:v>0.0238757</c:v>
                </c:pt>
                <c:pt idx="56">
                  <c:v>0.0253905</c:v>
                </c:pt>
                <c:pt idx="57">
                  <c:v>0.0153612</c:v>
                </c:pt>
                <c:pt idx="58">
                  <c:v>0.0200705</c:v>
                </c:pt>
                <c:pt idx="59">
                  <c:v>0.0189131</c:v>
                </c:pt>
                <c:pt idx="60">
                  <c:v>0.0244378</c:v>
                </c:pt>
                <c:pt idx="61">
                  <c:v>0.0243248</c:v>
                </c:pt>
                <c:pt idx="62">
                  <c:v>0.023122</c:v>
                </c:pt>
                <c:pt idx="63">
                  <c:v>0.0160968</c:v>
                </c:pt>
                <c:pt idx="64">
                  <c:v>0.0167352</c:v>
                </c:pt>
                <c:pt idx="65">
                  <c:v>0.0197746</c:v>
                </c:pt>
                <c:pt idx="66">
                  <c:v>0.0171015</c:v>
                </c:pt>
                <c:pt idx="67">
                  <c:v>0.014835</c:v>
                </c:pt>
                <c:pt idx="68">
                  <c:v>0.0084152</c:v>
                </c:pt>
                <c:pt idx="69">
                  <c:v>0.0192989</c:v>
                </c:pt>
                <c:pt idx="70">
                  <c:v>0.0146367</c:v>
                </c:pt>
                <c:pt idx="71">
                  <c:v>0.0141974</c:v>
                </c:pt>
                <c:pt idx="72">
                  <c:v>0.013785</c:v>
                </c:pt>
                <c:pt idx="73">
                  <c:v>0.0157992</c:v>
                </c:pt>
                <c:pt idx="74">
                  <c:v>0.0171179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5121176"/>
        <c:axId val="2120283144"/>
      </c:lineChart>
      <c:catAx>
        <c:axId val="2095121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20283144"/>
        <c:crosses val="autoZero"/>
        <c:auto val="1"/>
        <c:lblAlgn val="ctr"/>
        <c:lblOffset val="100"/>
        <c:tickLblSkip val="12"/>
        <c:noMultiLvlLbl val="0"/>
      </c:catAx>
      <c:valAx>
        <c:axId val="212028314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095121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CES!$I$4</c:f>
              <c:strCache>
                <c:ptCount val="1"/>
                <c:pt idx="0">
                  <c:v>2016/2017</c:v>
                </c:pt>
              </c:strCache>
            </c:strRef>
          </c:tx>
          <c:invertIfNegative val="0"/>
          <c:cat>
            <c:strRef>
              <c:f>CES!$A$27:$A$34</c:f>
              <c:strCache>
                <c:ptCount val="8"/>
                <c:pt idx="0">
                  <c:v>Construction</c:v>
                </c:pt>
                <c:pt idx="1">
                  <c:v>Manufacturing</c:v>
                </c:pt>
                <c:pt idx="2">
                  <c:v>Trans., Trade, Util.</c:v>
                </c:pt>
                <c:pt idx="3">
                  <c:v>Info Svs.</c:v>
                </c:pt>
                <c:pt idx="4">
                  <c:v>Fin Svs.</c:v>
                </c:pt>
                <c:pt idx="5">
                  <c:v>Prof.&amp;Bus. Svs.</c:v>
                </c:pt>
                <c:pt idx="6">
                  <c:v>Edu.&amp;Hlth Svs.</c:v>
                </c:pt>
                <c:pt idx="7">
                  <c:v>Leis&amp;Hosp.</c:v>
                </c:pt>
              </c:strCache>
            </c:strRef>
          </c:cat>
          <c:val>
            <c:numRef>
              <c:f>CES!$I$27:$I$34</c:f>
              <c:numCache>
                <c:formatCode>0.0%</c:formatCode>
                <c:ptCount val="8"/>
                <c:pt idx="0">
                  <c:v>0.0754310344827587</c:v>
                </c:pt>
                <c:pt idx="1">
                  <c:v>0.0191734128674905</c:v>
                </c:pt>
                <c:pt idx="2">
                  <c:v>0.0155400155400156</c:v>
                </c:pt>
                <c:pt idx="3">
                  <c:v>0.0223048327137547</c:v>
                </c:pt>
                <c:pt idx="4">
                  <c:v>0.0182370820668694</c:v>
                </c:pt>
                <c:pt idx="5">
                  <c:v>0.0321661237785016</c:v>
                </c:pt>
                <c:pt idx="6">
                  <c:v>0.0276845637583894</c:v>
                </c:pt>
                <c:pt idx="7">
                  <c:v>0.0380458279290965</c:v>
                </c:pt>
              </c:numCache>
            </c:numRef>
          </c:val>
        </c:ser>
        <c:ser>
          <c:idx val="0"/>
          <c:order val="1"/>
          <c:tx>
            <c:strRef>
              <c:f>CES!$G$4</c:f>
              <c:strCache>
                <c:ptCount val="1"/>
                <c:pt idx="0">
                  <c:v>2017/2018</c:v>
                </c:pt>
              </c:strCache>
            </c:strRef>
          </c:tx>
          <c:invertIfNegative val="0"/>
          <c:cat>
            <c:strRef>
              <c:f>CES!$A$27:$A$34</c:f>
              <c:strCache>
                <c:ptCount val="8"/>
                <c:pt idx="0">
                  <c:v>Construction</c:v>
                </c:pt>
                <c:pt idx="1">
                  <c:v>Manufacturing</c:v>
                </c:pt>
                <c:pt idx="2">
                  <c:v>Trans., Trade, Util.</c:v>
                </c:pt>
                <c:pt idx="3">
                  <c:v>Info Svs.</c:v>
                </c:pt>
                <c:pt idx="4">
                  <c:v>Fin Svs.</c:v>
                </c:pt>
                <c:pt idx="5">
                  <c:v>Prof.&amp;Bus. Svs.</c:v>
                </c:pt>
                <c:pt idx="6">
                  <c:v>Edu.&amp;Hlth Svs.</c:v>
                </c:pt>
                <c:pt idx="7">
                  <c:v>Leis&amp;Hosp.</c:v>
                </c:pt>
              </c:strCache>
            </c:strRef>
          </c:cat>
          <c:val>
            <c:numRef>
              <c:f>CES!$G$27:$G$34</c:f>
              <c:numCache>
                <c:formatCode>0.0%</c:formatCode>
                <c:ptCount val="8"/>
                <c:pt idx="0">
                  <c:v>0.0200400801603207</c:v>
                </c:pt>
                <c:pt idx="1">
                  <c:v>0.0225752508361203</c:v>
                </c:pt>
                <c:pt idx="2">
                  <c:v>0.0124968120377456</c:v>
                </c:pt>
                <c:pt idx="3">
                  <c:v>0.00363636363636366</c:v>
                </c:pt>
                <c:pt idx="4">
                  <c:v>0.00398009950248768</c:v>
                </c:pt>
                <c:pt idx="5">
                  <c:v>0.00512820512820511</c:v>
                </c:pt>
                <c:pt idx="6">
                  <c:v>0.0224489795918368</c:v>
                </c:pt>
                <c:pt idx="7">
                  <c:v>0.021241149521033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9950088"/>
        <c:axId val="2139953096"/>
        <c:axId val="0"/>
      </c:bar3DChart>
      <c:catAx>
        <c:axId val="2139950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39953096"/>
        <c:crosses val="autoZero"/>
        <c:auto val="1"/>
        <c:lblAlgn val="ctr"/>
        <c:lblOffset val="100"/>
        <c:noMultiLvlLbl val="0"/>
      </c:catAx>
      <c:valAx>
        <c:axId val="213995309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399500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16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13F884-CCDE-EA4F-9BCB-419DF339B344}" type="datetimeFigureOut">
              <a:rPr lang="en-US"/>
              <a:pPr/>
              <a:t>4/27/18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16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CA6FE59-D585-3F4C-874C-0DFD54534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6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20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58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14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E4E3-9A77-4886-A065-1CE2637F7D4A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2699-9DF4-4D80-879C-A61A47B67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1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07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0986-7882-7E4B-91E6-9178741ABA20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03AD-3FA0-3E49-8089-0E84CA5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5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ED5DD-F243-4815-BA73-7B19929BFC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D84DC-B4E9-4F1E-B5E1-06BEFEEF70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main logo center up ribbon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8"/>
          <a:stretch/>
        </p:blipFill>
        <p:spPr>
          <a:xfrm>
            <a:off x="0" y="4629810"/>
            <a:ext cx="9142572" cy="513689"/>
          </a:xfrm>
          <a:prstGeom prst="rect">
            <a:avLst/>
          </a:prstGeom>
        </p:spPr>
      </p:pic>
      <p:pic>
        <p:nvPicPr>
          <p:cNvPr id="13" name="Picture 12" descr="Business_Linear_W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1" y="4800600"/>
            <a:ext cx="1261124" cy="3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3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2" r:id="rId3"/>
    <p:sldLayoutId id="2147483737" r:id="rId4"/>
    <p:sldLayoutId id="2147483744" r:id="rId5"/>
    <p:sldLayoutId id="2147483745" r:id="rId6"/>
  </p:sldLayoutIdLst>
  <p:transition xmlns:p14="http://schemas.microsoft.com/office/powerpoint/2010/main"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oey.vonnessen@moore.sc.edu" TargetMode="Externa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248672" y="191888"/>
            <a:ext cx="8833556" cy="3109816"/>
          </a:xfrm>
          <a:prstGeom prst="rect">
            <a:avLst/>
          </a:prstGeo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i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The 2018 South Carolina Economic Outlook</a:t>
            </a:r>
          </a:p>
          <a:p>
            <a:pPr>
              <a:defRPr/>
            </a:pPr>
            <a:r>
              <a:rPr lang="en-US" sz="2600" b="1" i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Where We Are and Where We’re Headed</a:t>
            </a: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1325493" y="2947848"/>
            <a:ext cx="6629400" cy="1066800"/>
          </a:xfrm>
          <a:prstGeom prst="rect">
            <a:avLst/>
          </a:prstGeo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  <a:defRPr/>
            </a:pPr>
            <a:r>
              <a:rPr lang="en-US" sz="2200" i="1" dirty="0" smtClean="0">
                <a:solidFill>
                  <a:srgbClr val="000000"/>
                </a:solidFill>
                <a:latin typeface="Calibri"/>
              </a:rPr>
              <a:t>Joseph Von </a:t>
            </a:r>
            <a:r>
              <a:rPr lang="en-US" sz="2200" i="1" dirty="0" err="1" smtClean="0">
                <a:solidFill>
                  <a:srgbClr val="000000"/>
                </a:solidFill>
                <a:latin typeface="Calibri"/>
              </a:rPr>
              <a:t>Nessen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</a:rPr>
              <a:t>, Ph.D.</a:t>
            </a:r>
          </a:p>
          <a:p>
            <a:pPr marL="0" indent="0" algn="ctr">
              <a:lnSpc>
                <a:spcPct val="90000"/>
              </a:lnSpc>
              <a:buFont typeface="Arial"/>
              <a:buNone/>
              <a:defRPr/>
            </a:pPr>
            <a:r>
              <a:rPr lang="en-US" sz="2200" i="1" dirty="0" smtClean="0">
                <a:solidFill>
                  <a:srgbClr val="000000"/>
                </a:solidFill>
                <a:latin typeface="Calibri"/>
              </a:rPr>
              <a:t>Research Economist</a:t>
            </a:r>
          </a:p>
          <a:p>
            <a:pPr marL="0" indent="0" algn="ctr">
              <a:lnSpc>
                <a:spcPct val="90000"/>
              </a:lnSpc>
              <a:buFont typeface="Arial"/>
              <a:buNone/>
              <a:defRPr/>
            </a:pPr>
            <a:r>
              <a:rPr lang="en-US" sz="2200" i="1" dirty="0" smtClean="0">
                <a:solidFill>
                  <a:srgbClr val="000000"/>
                </a:solidFill>
                <a:latin typeface="Calibri"/>
              </a:rPr>
              <a:t>April 30, 2018</a:t>
            </a:r>
          </a:p>
          <a:p>
            <a:pPr marL="0" indent="0" algn="ctr">
              <a:lnSpc>
                <a:spcPct val="90000"/>
              </a:lnSpc>
              <a:buFont typeface="Arial"/>
              <a:buNone/>
              <a:defRPr/>
            </a:pPr>
            <a:r>
              <a:rPr lang="en-US" sz="2200" i="1" dirty="0" smtClean="0">
                <a:solidFill>
                  <a:srgbClr val="000000"/>
                </a:solidFill>
                <a:latin typeface="Calibri"/>
                <a:hlinkClick r:id="rId2"/>
              </a:rPr>
              <a:t>joey.vonnessen@moore.sc.edu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pic>
        <p:nvPicPr>
          <p:cNvPr id="10" name="Picture 9" descr="Business_Linear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55" y="1805724"/>
            <a:ext cx="3616376" cy="9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9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1578" y="383190"/>
            <a:ext cx="7982883" cy="89255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5200" i="1" u="sng" dirty="0" smtClean="0">
                <a:solidFill>
                  <a:srgbClr val="000000"/>
                </a:solidFill>
                <a:latin typeface="Arial" charset="0"/>
                <a:cs typeface="+mn-cs"/>
              </a:rPr>
              <a:t>Slow and Steady in S.C.</a:t>
            </a:r>
          </a:p>
        </p:txBody>
      </p:sp>
      <p:pic>
        <p:nvPicPr>
          <p:cNvPr id="2" name="Picture 1" descr="turtle-clipart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58" y="1303657"/>
            <a:ext cx="4173847" cy="313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1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124703"/>
              </p:ext>
            </p:extLst>
          </p:nvPr>
        </p:nvGraphicFramePr>
        <p:xfrm>
          <a:off x="411655" y="575046"/>
          <a:ext cx="8574690" cy="3872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77838" y="51826"/>
            <a:ext cx="8382000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Post-WWII U.S. Economic Expansions by Length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5966" y="4271918"/>
            <a:ext cx="1030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Months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247865" y="2154528"/>
            <a:ext cx="2883652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Date range of expansion (M/Y)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29006" y="1707490"/>
            <a:ext cx="144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1960s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11918" y="2832316"/>
            <a:ext cx="88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1990s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24986" y="3398885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Bureau of Economic Analysis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386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130361"/>
              </p:ext>
            </p:extLst>
          </p:nvPr>
        </p:nvGraphicFramePr>
        <p:xfrm>
          <a:off x="134226" y="587348"/>
          <a:ext cx="8876928" cy="383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77838" y="-7938"/>
            <a:ext cx="8382000" cy="58477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  <a:cs typeface="+mn-cs"/>
              </a:rPr>
              <a:t>South Carolina Employment Growth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Bureau of Labor Statistics; CES NSA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91288" y="1791074"/>
            <a:ext cx="101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+</a:t>
            </a:r>
            <a:r>
              <a:rPr lang="en-US" sz="2000" b="1" dirty="0" smtClean="0"/>
              <a:t>1.7%</a:t>
            </a:r>
            <a:endParaRPr lang="en-US" sz="20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596052" y="2408785"/>
            <a:ext cx="1056165" cy="1257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45394" y="1091528"/>
            <a:ext cx="2213356" cy="132983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17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77838" y="-7938"/>
            <a:ext cx="8382000" cy="58477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  <a:cs typeface="+mn-cs"/>
              </a:rPr>
              <a:t>S.C. Employment Growth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Bureau of Labor Statistics; CES NSA</a:t>
            </a:r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935129"/>
              </p:ext>
            </p:extLst>
          </p:nvPr>
        </p:nvGraphicFramePr>
        <p:xfrm>
          <a:off x="102973" y="503035"/>
          <a:ext cx="8925471" cy="388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361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77838" y="-7938"/>
            <a:ext cx="8382000" cy="58477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  <a:cs typeface="+mn-cs"/>
              </a:rPr>
              <a:t>S.C. Employment Growth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Bureau of Labor Statistics; CES NSA</a:t>
            </a:r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889174"/>
              </p:ext>
            </p:extLst>
          </p:nvPr>
        </p:nvGraphicFramePr>
        <p:xfrm>
          <a:off x="102973" y="503035"/>
          <a:ext cx="8925471" cy="388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201116" y="803026"/>
            <a:ext cx="828848" cy="20392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61614" y="2038826"/>
            <a:ext cx="828848" cy="803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6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36623" y="26623"/>
            <a:ext cx="6153936" cy="83099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srgbClr val="000000"/>
                </a:solidFill>
                <a:latin typeface="Arial" charset="0"/>
                <a:cs typeface="+mn-cs"/>
              </a:rPr>
              <a:t>S.C. Manufacturing</a:t>
            </a:r>
          </a:p>
        </p:txBody>
      </p:sp>
      <p:pic>
        <p:nvPicPr>
          <p:cNvPr id="2" name="Picture 1" descr="640x360-CIMdata-Extending-Digital-Thread-Manufacturing-Process-Plan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94" y="1097919"/>
            <a:ext cx="5242668" cy="2949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833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83385" y="51775"/>
            <a:ext cx="7189312" cy="83099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srgbClr val="000000"/>
                </a:solidFill>
                <a:latin typeface="Arial" charset="0"/>
                <a:cs typeface="+mn-cs"/>
              </a:rPr>
              <a:t>Global Economic Growth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10007"/>
              </p:ext>
            </p:extLst>
          </p:nvPr>
        </p:nvGraphicFramePr>
        <p:xfrm>
          <a:off x="1448557" y="957219"/>
          <a:ext cx="6096000" cy="2834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Year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Developing</a:t>
                      </a:r>
                      <a:r>
                        <a:rPr lang="en-US" sz="2600" baseline="0" dirty="0" smtClean="0"/>
                        <a:t> Economies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Advanced</a:t>
                      </a:r>
                      <a:r>
                        <a:rPr lang="en-US" sz="2600" baseline="0" dirty="0" smtClean="0"/>
                        <a:t> Economies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2014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+4.7%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+2.1%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2015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+4.3%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+2.2%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2016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+4.3%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+1.7%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2017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+4.6%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+2.2%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IMF World Economic Outlook, 2017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79496" y="3936222"/>
            <a:ext cx="772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Higher global growth has led to </a:t>
            </a:r>
            <a:r>
              <a:rPr lang="en-US" i="1" u="sng" dirty="0" smtClean="0"/>
              <a:t>increased manufactured exports in S.C.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164791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4800" y="8663"/>
            <a:ext cx="8534400" cy="7078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>
              <a:spcBef>
                <a:spcPct val="50000"/>
              </a:spcBef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S.C. Export Volume (TEUs)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South Carolina Ports Authority</a:t>
            </a:r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298707"/>
              </p:ext>
            </p:extLst>
          </p:nvPr>
        </p:nvGraphicFramePr>
        <p:xfrm>
          <a:off x="29882" y="596097"/>
          <a:ext cx="8847714" cy="3911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260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573" y="86117"/>
            <a:ext cx="9040270" cy="83099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srgbClr val="000000"/>
                </a:solidFill>
                <a:latin typeface="Arial" charset="0"/>
                <a:cs typeface="+mn-cs"/>
              </a:rPr>
              <a:t>S.C. Construction Markets</a:t>
            </a:r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42" y="1130906"/>
            <a:ext cx="5174549" cy="343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84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8486" y="56171"/>
            <a:ext cx="8965910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</a:rPr>
              <a:t>Construction Emp. Growth vs. SC Average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Bureau of Labor Statistics, CES NSA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32860"/>
              </p:ext>
            </p:extLst>
          </p:nvPr>
        </p:nvGraphicFramePr>
        <p:xfrm>
          <a:off x="140137" y="579391"/>
          <a:ext cx="8854965" cy="384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870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77838" y="51826"/>
            <a:ext cx="8382000" cy="67710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800" dirty="0" smtClean="0">
                <a:solidFill>
                  <a:srgbClr val="000000"/>
                </a:solidFill>
                <a:latin typeface="Arial" charset="0"/>
                <a:cs typeface="+mn-cs"/>
              </a:rPr>
              <a:t>Dow Jones Industrial Average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602056"/>
              </p:ext>
            </p:extLst>
          </p:nvPr>
        </p:nvGraphicFramePr>
        <p:xfrm>
          <a:off x="143364" y="728933"/>
          <a:ext cx="8859161" cy="378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243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29652" y="52962"/>
            <a:ext cx="6915646" cy="73866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200" dirty="0" smtClean="0">
                <a:solidFill>
                  <a:srgbClr val="000000"/>
                </a:solidFill>
                <a:latin typeface="Arial" charset="0"/>
                <a:cs typeface="+mn-cs"/>
              </a:rPr>
              <a:t>Housing Demand is Strong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79791" y="1330991"/>
            <a:ext cx="4926034" cy="267765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200" dirty="0" smtClean="0">
                <a:solidFill>
                  <a:srgbClr val="000000"/>
                </a:solidFill>
                <a:latin typeface="Arial" charset="0"/>
                <a:cs typeface="+mn-cs"/>
              </a:rPr>
              <a:t>Sales Activity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4200" dirty="0" smtClean="0">
                <a:solidFill>
                  <a:srgbClr val="000000"/>
                </a:solidFill>
                <a:latin typeface="Arial" charset="0"/>
                <a:cs typeface="+mn-cs"/>
              </a:rPr>
              <a:t>Permit Activity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4200" dirty="0" smtClean="0">
                <a:solidFill>
                  <a:srgbClr val="000000"/>
                </a:solidFill>
                <a:latin typeface="Arial" charset="0"/>
                <a:cs typeface="+mn-cs"/>
              </a:rPr>
              <a:t>Inventory</a:t>
            </a:r>
          </a:p>
        </p:txBody>
      </p:sp>
      <p:sp>
        <p:nvSpPr>
          <p:cNvPr id="3" name="Up Arrow 2"/>
          <p:cNvSpPr/>
          <p:nvPr/>
        </p:nvSpPr>
        <p:spPr>
          <a:xfrm>
            <a:off x="5768048" y="1388717"/>
            <a:ext cx="875553" cy="650885"/>
          </a:xfrm>
          <a:prstGeom prst="upArrow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5758427" y="2358882"/>
            <a:ext cx="875553" cy="650885"/>
          </a:xfrm>
          <a:prstGeom prst="upArrow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>
            <a:off x="5758427" y="3367383"/>
            <a:ext cx="875553" cy="650885"/>
          </a:xfrm>
          <a:prstGeom prst="upArrow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3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8486" y="56171"/>
            <a:ext cx="8965910" cy="58477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FHFA House Price Index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Federal Housing Finance Agency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839095"/>
              </p:ext>
            </p:extLst>
          </p:nvPr>
        </p:nvGraphicFramePr>
        <p:xfrm>
          <a:off x="208486" y="640947"/>
          <a:ext cx="8769100" cy="386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00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1667" y="7610"/>
            <a:ext cx="8706556" cy="7078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dirty="0" smtClean="0">
                <a:solidFill>
                  <a:srgbClr val="000000"/>
                </a:solidFill>
                <a:latin typeface="Arial" charset="0"/>
                <a:cs typeface="+mn-cs"/>
              </a:rPr>
              <a:t>Builder Cost Trends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Bureau of Labor Statistics, PPI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375011"/>
              </p:ext>
            </p:extLst>
          </p:nvPr>
        </p:nvGraphicFramePr>
        <p:xfrm>
          <a:off x="211667" y="715496"/>
          <a:ext cx="8706556" cy="370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907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1667" y="58918"/>
            <a:ext cx="8706556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Selected Measures of Builder Costs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533018"/>
              </p:ext>
            </p:extLst>
          </p:nvPr>
        </p:nvGraphicFramePr>
        <p:xfrm>
          <a:off x="50800" y="582138"/>
          <a:ext cx="8970579" cy="3954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735724" y="2566276"/>
            <a:ext cx="8014138" cy="17517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32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150781"/>
              </p:ext>
            </p:extLst>
          </p:nvPr>
        </p:nvGraphicFramePr>
        <p:xfrm>
          <a:off x="211667" y="582137"/>
          <a:ext cx="8809712" cy="375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1667" y="58918"/>
            <a:ext cx="8706556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Random Lengths Framing Lumber Composite Index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598" y="1078595"/>
            <a:ext cx="3656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U.S. Commerce Dept. Places Higher Import Tariffs on Canadian Lumber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62849" y="2058590"/>
            <a:ext cx="666252" cy="68076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2242" y="4333573"/>
            <a:ext cx="8480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- Reflects broader ongoing debate on U.S.-Canada softwood lumber trade policy </a:t>
            </a:r>
            <a:endParaRPr lang="en-US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34241" y="2265656"/>
            <a:ext cx="291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Index up 21% since January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877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29652" y="52962"/>
            <a:ext cx="6915646" cy="73866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200" dirty="0" smtClean="0">
                <a:solidFill>
                  <a:srgbClr val="000000"/>
                </a:solidFill>
                <a:latin typeface="Arial" charset="0"/>
                <a:cs typeface="+mn-cs"/>
              </a:rPr>
              <a:t>Opposing Economic Forces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60013" y="2528625"/>
            <a:ext cx="7568353" cy="218521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400" dirty="0" smtClean="0">
                <a:solidFill>
                  <a:srgbClr val="000000"/>
                </a:solidFill>
                <a:latin typeface="Arial" charset="0"/>
                <a:cs typeface="+mn-cs"/>
              </a:rPr>
              <a:t>Increasing Builder Costs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3400" dirty="0" smtClean="0">
                <a:solidFill>
                  <a:srgbClr val="000000"/>
                </a:solidFill>
                <a:latin typeface="Arial" charset="0"/>
                <a:cs typeface="+mn-cs"/>
              </a:rPr>
              <a:t>vs.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3400" dirty="0" smtClean="0">
                <a:solidFill>
                  <a:srgbClr val="000000"/>
                </a:solidFill>
                <a:latin typeface="Arial" charset="0"/>
                <a:cs typeface="+mn-cs"/>
              </a:rPr>
              <a:t>Positive Employment &amp; Wage Growth</a:t>
            </a:r>
          </a:p>
        </p:txBody>
      </p:sp>
      <p:pic>
        <p:nvPicPr>
          <p:cNvPr id="2" name="Picture 1" descr="282521829-animated-boxing-clipart-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06" y="878635"/>
            <a:ext cx="2095599" cy="1571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512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64561" y="1495061"/>
            <a:ext cx="7385925" cy="144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400" i="1" dirty="0" smtClean="0">
                <a:solidFill>
                  <a:srgbClr val="000000"/>
                </a:solidFill>
                <a:latin typeface="Arial" charset="0"/>
                <a:cs typeface="+mn-cs"/>
              </a:rPr>
              <a:t>What are the implications for South Carolina markets?</a:t>
            </a:r>
          </a:p>
        </p:txBody>
      </p:sp>
    </p:spTree>
    <p:extLst>
      <p:ext uri="{BB962C8B-B14F-4D97-AF65-F5344CB8AC3E}">
        <p14:creationId xmlns:p14="http://schemas.microsoft.com/office/powerpoint/2010/main" val="287674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75371" y="1323078"/>
            <a:ext cx="2794338" cy="83099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srgbClr val="000000"/>
                </a:solidFill>
                <a:latin typeface="Arial" charset="0"/>
                <a:cs typeface="+mn-cs"/>
              </a:rPr>
              <a:t>E/P Ratio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2066" y="868203"/>
            <a:ext cx="7647582" cy="83099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srgbClr val="000000"/>
                </a:solidFill>
                <a:latin typeface="Arial" charset="0"/>
                <a:cs typeface="+mn-cs"/>
              </a:rPr>
              <a:t>Employment (D)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362824" y="1828747"/>
            <a:ext cx="7647582" cy="83099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srgbClr val="000000"/>
                </a:solidFill>
                <a:latin typeface="Arial" charset="0"/>
                <a:cs typeface="+mn-cs"/>
              </a:rPr>
              <a:t>Permits (S)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96751" y="1805822"/>
            <a:ext cx="3434863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29227" y="1669668"/>
            <a:ext cx="620347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29227" y="1940196"/>
            <a:ext cx="620347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82034" y="3260229"/>
            <a:ext cx="60254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A Demand to Supply Ratio</a:t>
            </a:r>
            <a:endParaRPr 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270154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254272" y="66767"/>
            <a:ext cx="9592515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Employment/Permit Ratio: Greenville, SC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958450"/>
              </p:ext>
            </p:extLst>
          </p:nvPr>
        </p:nvGraphicFramePr>
        <p:xfrm>
          <a:off x="247063" y="589986"/>
          <a:ext cx="8691278" cy="4056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779339" y="1510460"/>
            <a:ext cx="7860737" cy="177022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BLS &amp; Census Bureau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305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254272" y="66767"/>
            <a:ext cx="9592515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Employment/Permit Ratio: Charleston, SC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634475"/>
              </p:ext>
            </p:extLst>
          </p:nvPr>
        </p:nvGraphicFramePr>
        <p:xfrm>
          <a:off x="159655" y="645265"/>
          <a:ext cx="8826793" cy="4040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548424" y="1587427"/>
            <a:ext cx="8091652" cy="1837564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BLS &amp; Census Bureau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968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249749"/>
              </p:ext>
            </p:extLst>
          </p:nvPr>
        </p:nvGraphicFramePr>
        <p:xfrm>
          <a:off x="64898" y="520153"/>
          <a:ext cx="8965240" cy="392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77838" y="51826"/>
            <a:ext cx="8382000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U.S. GDP Growth: 2010-</a:t>
            </a: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2018</a:t>
            </a:r>
            <a:endParaRPr lang="en-US" altLang="en-US" sz="2800" dirty="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4173" y="1799633"/>
            <a:ext cx="96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2.3%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Bureau of Economic Analysis</a:t>
            </a:r>
            <a:endParaRPr lang="en-US" sz="1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43583" y="2143503"/>
            <a:ext cx="793263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73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254272" y="66767"/>
            <a:ext cx="9592515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Employment/Permit Ratio: Columbia, SC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147031"/>
              </p:ext>
            </p:extLst>
          </p:nvPr>
        </p:nvGraphicFramePr>
        <p:xfrm>
          <a:off x="150035" y="597161"/>
          <a:ext cx="8788306" cy="405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548424" y="1818324"/>
            <a:ext cx="8139759" cy="50990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BLS &amp; Census Bureau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473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254272" y="66767"/>
            <a:ext cx="9592515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Total Employment Growth: 2009-2017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Bureau of Labor Statistics; CES, NSA</a:t>
            </a:r>
            <a:endParaRPr lang="en-US" sz="1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703287"/>
              </p:ext>
            </p:extLst>
          </p:nvPr>
        </p:nvGraphicFramePr>
        <p:xfrm>
          <a:off x="128407" y="589987"/>
          <a:ext cx="8809933" cy="381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339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le-clipart-supply-and-demand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58" y="255911"/>
            <a:ext cx="6859343" cy="42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7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5182" y="1065887"/>
            <a:ext cx="5178887" cy="270843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6800" i="1" dirty="0" smtClean="0">
                <a:solidFill>
                  <a:srgbClr val="000000"/>
                </a:solidFill>
                <a:latin typeface="Arial" charset="0"/>
                <a:cs typeface="+mn-cs"/>
              </a:rPr>
              <a:t>Looking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6800" i="1" dirty="0" smtClean="0">
                <a:solidFill>
                  <a:srgbClr val="000000"/>
                </a:solidFill>
                <a:latin typeface="Arial" charset="0"/>
                <a:cs typeface="+mn-cs"/>
              </a:rPr>
              <a:t>Ahead!</a:t>
            </a:r>
          </a:p>
        </p:txBody>
      </p:sp>
      <p:pic>
        <p:nvPicPr>
          <p:cNvPr id="3" name="Picture 2" descr="Looking-Forw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58" y="803129"/>
            <a:ext cx="3306379" cy="330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1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1667" y="58918"/>
            <a:ext cx="8706556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Outlook for 2018: Employment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Division of Research, Moore School of Business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184010"/>
              </p:ext>
            </p:extLst>
          </p:nvPr>
        </p:nvGraphicFramePr>
        <p:xfrm>
          <a:off x="149335" y="582138"/>
          <a:ext cx="8863286" cy="399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952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094248"/>
              </p:ext>
            </p:extLst>
          </p:nvPr>
        </p:nvGraphicFramePr>
        <p:xfrm>
          <a:off x="136852" y="547357"/>
          <a:ext cx="8867009" cy="3959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79361" y="-37418"/>
            <a:ext cx="8382000" cy="58477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Unemployment Rates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5343" y="1751727"/>
            <a:ext cx="13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SC: 4.4%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35343" y="1418389"/>
            <a:ext cx="13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US: 4.1%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Bureau of Labor Statistics, SA LAUS &amp; CPS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475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1667" y="58918"/>
            <a:ext cx="8706556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Outlook for 2018: Unemployment 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Division of Research, Moore School of Business</a:t>
            </a:r>
            <a:endParaRPr lang="en-US" sz="1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881414"/>
              </p:ext>
            </p:extLst>
          </p:nvPr>
        </p:nvGraphicFramePr>
        <p:xfrm>
          <a:off x="211667" y="582138"/>
          <a:ext cx="8774678" cy="392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539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897801"/>
              </p:ext>
            </p:extLst>
          </p:nvPr>
        </p:nvGraphicFramePr>
        <p:xfrm>
          <a:off x="157355" y="597355"/>
          <a:ext cx="8795469" cy="390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7132" y="45554"/>
            <a:ext cx="8706556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S.C. Growth in Avg. Hourly Earnings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551044" y="1511131"/>
            <a:ext cx="3222903" cy="0"/>
          </a:xfrm>
          <a:prstGeom prst="straightConnector1">
            <a:avLst/>
          </a:prstGeom>
          <a:ln w="1016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Bureau of Labor Statistics, CES NSA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27413" y="1949713"/>
            <a:ext cx="3812844" cy="0"/>
          </a:xfrm>
          <a:prstGeom prst="straightConnector1">
            <a:avLst/>
          </a:prstGeom>
          <a:ln w="1016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74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64561" y="1495061"/>
            <a:ext cx="7385925" cy="15696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i="1" dirty="0" smtClean="0">
                <a:solidFill>
                  <a:srgbClr val="000000"/>
                </a:solidFill>
                <a:latin typeface="Arial" charset="0"/>
                <a:cs typeface="+mn-cs"/>
              </a:rPr>
              <a:t>Can the new tax bill boost economic growth?</a:t>
            </a:r>
          </a:p>
        </p:txBody>
      </p:sp>
    </p:spTree>
    <p:extLst>
      <p:ext uri="{BB962C8B-B14F-4D97-AF65-F5344CB8AC3E}">
        <p14:creationId xmlns:p14="http://schemas.microsoft.com/office/powerpoint/2010/main" val="256975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0x600-7df94100655d836564446b8900594d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2394">
            <a:off x="1223862" y="2601919"/>
            <a:ext cx="3104900" cy="1757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59160" y="89834"/>
            <a:ext cx="832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More Access to Financial Resources</a:t>
            </a:r>
            <a:endParaRPr lang="en-US" sz="3600" b="1" dirty="0"/>
          </a:p>
        </p:txBody>
      </p:sp>
      <p:sp>
        <p:nvSpPr>
          <p:cNvPr id="6" name="Down Arrow 5"/>
          <p:cNvSpPr/>
          <p:nvPr/>
        </p:nvSpPr>
        <p:spPr>
          <a:xfrm rot="1714035">
            <a:off x="2368463" y="868840"/>
            <a:ext cx="837968" cy="97840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579563">
            <a:off x="5671030" y="905584"/>
            <a:ext cx="837968" cy="97840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2900" y="1831669"/>
            <a:ext cx="487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- Employment expansions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93714" y="1828115"/>
            <a:ext cx="4977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- Capital investment</a:t>
            </a:r>
          </a:p>
          <a:p>
            <a:pPr algn="ctr"/>
            <a:r>
              <a:rPr lang="en-US" sz="2400" b="1" dirty="0" smtClean="0"/>
              <a:t>- R&amp;D</a:t>
            </a:r>
          </a:p>
          <a:p>
            <a:pPr algn="ctr"/>
            <a:r>
              <a:rPr lang="en-US" sz="2400" b="1" dirty="0" smtClean="0"/>
              <a:t>- Investments in existing employees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457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7838" y="51826"/>
            <a:ext cx="8382000" cy="67710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800" dirty="0" smtClean="0">
                <a:solidFill>
                  <a:srgbClr val="000000"/>
                </a:solidFill>
                <a:latin typeface="Arial" charset="0"/>
                <a:cs typeface="+mn-cs"/>
              </a:rPr>
              <a:t>U.S. Consumer Sentiment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University of Michigan</a:t>
            </a:r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024778"/>
              </p:ext>
            </p:extLst>
          </p:nvPr>
        </p:nvGraphicFramePr>
        <p:xfrm>
          <a:off x="157641" y="728933"/>
          <a:ext cx="8802625" cy="3778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871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9453" y="593782"/>
            <a:ext cx="6210115" cy="89255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5200" b="1" dirty="0" smtClean="0">
                <a:solidFill>
                  <a:srgbClr val="000000"/>
                </a:solidFill>
                <a:latin typeface="Arial" charset="0"/>
                <a:cs typeface="+mn-cs"/>
              </a:rPr>
              <a:t>Employment Gains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6629" y="2538598"/>
            <a:ext cx="4753810" cy="89255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5200" b="1" dirty="0" smtClean="0">
                <a:solidFill>
                  <a:srgbClr val="000000"/>
                </a:solidFill>
                <a:latin typeface="Arial" charset="0"/>
                <a:cs typeface="+mn-cs"/>
              </a:rPr>
              <a:t>Wage Gains</a:t>
            </a:r>
          </a:p>
        </p:txBody>
      </p:sp>
      <p:sp>
        <p:nvSpPr>
          <p:cNvPr id="2" name="Plus 1"/>
          <p:cNvSpPr/>
          <p:nvPr/>
        </p:nvSpPr>
        <p:spPr>
          <a:xfrm>
            <a:off x="6609866" y="368727"/>
            <a:ext cx="1614431" cy="1556878"/>
          </a:xfrm>
          <a:prstGeom prst="mathPlus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5775301" y="2282856"/>
            <a:ext cx="1614431" cy="1556878"/>
          </a:xfrm>
          <a:prstGeom prst="mathPlus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7389732" y="2282856"/>
            <a:ext cx="1614431" cy="1556878"/>
          </a:xfrm>
          <a:prstGeom prst="mathPlus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6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224390" y="66767"/>
            <a:ext cx="9592515" cy="4616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cs typeface="+mn-cs"/>
              </a:rPr>
              <a:t>Pct. Job Creation Among Firms with Less than 100 Employees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005621"/>
              </p:ext>
            </p:extLst>
          </p:nvPr>
        </p:nvGraphicFramePr>
        <p:xfrm>
          <a:off x="150906" y="593688"/>
          <a:ext cx="6348506" cy="384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30472" y="1117734"/>
            <a:ext cx="2913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smtClean="0"/>
              <a:t>Small businesses are creating relatively </a:t>
            </a:r>
            <a:r>
              <a:rPr lang="en-US" sz="2700" i="1" u="sng" dirty="0" smtClean="0"/>
              <a:t>fewer</a:t>
            </a:r>
            <a:r>
              <a:rPr lang="en-US" sz="2700" i="1" dirty="0" smtClean="0"/>
              <a:t> jobs in the current expansion period</a:t>
            </a:r>
            <a:endParaRPr lang="en-US" sz="27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Bureau of Labor Statistics; QCEW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809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254272" y="66767"/>
            <a:ext cx="9592515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Annual Employment Growth by Firm Size: 2010-2017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238601"/>
              </p:ext>
            </p:extLst>
          </p:nvPr>
        </p:nvGraphicFramePr>
        <p:xfrm>
          <a:off x="154659" y="631743"/>
          <a:ext cx="8810170" cy="3875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Bureau of Labor Statistics; QCEW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679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76204" y="1989133"/>
            <a:ext cx="6207944" cy="7078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i="1" dirty="0" smtClean="0">
                <a:solidFill>
                  <a:srgbClr val="000000"/>
                </a:solidFill>
                <a:latin typeface="Arial" charset="0"/>
                <a:cs typeface="+mn-cs"/>
              </a:rPr>
              <a:t>Other Factors to Monitor</a:t>
            </a:r>
          </a:p>
        </p:txBody>
      </p:sp>
      <p:pic>
        <p:nvPicPr>
          <p:cNvPr id="2" name="Picture 1" descr="top10-insider-thre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" y="1047356"/>
            <a:ext cx="2829427" cy="28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0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s &amp; Cons of Super Duplex and Duplex Pressure Vess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61" y="928417"/>
            <a:ext cx="5832404" cy="3827515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17448" y="246957"/>
            <a:ext cx="6814206" cy="11387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400" b="1" i="1" dirty="0" smtClean="0">
                <a:solidFill>
                  <a:srgbClr val="000000"/>
                </a:solidFill>
                <a:latin typeface="Arial" charset="0"/>
                <a:cs typeface="+mn-cs"/>
              </a:rPr>
              <a:t>What will the </a:t>
            </a:r>
            <a:r>
              <a:rPr lang="en-US" altLang="en-US" sz="3400" b="1" i="1" dirty="0">
                <a:solidFill>
                  <a:srgbClr val="000000"/>
                </a:solidFill>
                <a:latin typeface="Arial" charset="0"/>
                <a:cs typeface="+mn-cs"/>
              </a:rPr>
              <a:t>i</a:t>
            </a:r>
            <a:r>
              <a:rPr lang="en-US" altLang="en-US" sz="3400" b="1" i="1" dirty="0" smtClean="0">
                <a:solidFill>
                  <a:srgbClr val="000000"/>
                </a:solidFill>
                <a:latin typeface="Arial" charset="0"/>
                <a:cs typeface="+mn-cs"/>
              </a:rPr>
              <a:t>mpacts of tariffs on </a:t>
            </a:r>
            <a:r>
              <a:rPr lang="en-US" altLang="en-US" sz="3400" b="1" i="1" dirty="0">
                <a:solidFill>
                  <a:srgbClr val="000000"/>
                </a:solidFill>
                <a:latin typeface="Arial" charset="0"/>
                <a:cs typeface="+mn-cs"/>
              </a:rPr>
              <a:t>e</a:t>
            </a:r>
            <a:r>
              <a:rPr lang="en-US" altLang="en-US" sz="3400" b="1" i="1" dirty="0" smtClean="0">
                <a:solidFill>
                  <a:srgbClr val="000000"/>
                </a:solidFill>
                <a:latin typeface="Arial" charset="0"/>
                <a:cs typeface="+mn-cs"/>
              </a:rPr>
              <a:t>conomic growth be?</a:t>
            </a:r>
          </a:p>
        </p:txBody>
      </p:sp>
    </p:spTree>
    <p:extLst>
      <p:ext uri="{BB962C8B-B14F-4D97-AF65-F5344CB8AC3E}">
        <p14:creationId xmlns:p14="http://schemas.microsoft.com/office/powerpoint/2010/main" val="312302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254272" y="66767"/>
            <a:ext cx="9592515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U.S. Gasoline Prices: 2014-2018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Energy Information Administration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610579"/>
              </p:ext>
            </p:extLst>
          </p:nvPr>
        </p:nvGraphicFramePr>
        <p:xfrm>
          <a:off x="131379" y="607723"/>
          <a:ext cx="8889999" cy="389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786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89426" y="2969590"/>
            <a:ext cx="5886022" cy="89255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600" dirty="0" smtClean="0">
                <a:solidFill>
                  <a:srgbClr val="000000"/>
                </a:solidFill>
                <a:latin typeface="Arial" charset="0"/>
                <a:cs typeface="+mn-cs"/>
              </a:rPr>
              <a:t>...but the economy is strong! If you liked 2017, you’ll probably like 2018.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76298" y="5867"/>
            <a:ext cx="5316758" cy="9233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400" dirty="0" smtClean="0">
                <a:solidFill>
                  <a:srgbClr val="000000"/>
                </a:solidFill>
                <a:latin typeface="Arial" charset="0"/>
                <a:cs typeface="+mn-cs"/>
              </a:rPr>
              <a:t>The Bottom Line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908629" y="3065939"/>
            <a:ext cx="1447218" cy="64375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18812" y="4347509"/>
            <a:ext cx="922011" cy="2522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80666" y="1623098"/>
            <a:ext cx="6507885" cy="89255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600" dirty="0" smtClean="0">
                <a:solidFill>
                  <a:srgbClr val="000000"/>
                </a:solidFill>
                <a:latin typeface="Arial" charset="0"/>
                <a:cs typeface="+mn-cs"/>
              </a:rPr>
              <a:t>Primary headwinds are labor constraints and changes in trade policies...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894608" y="1685581"/>
            <a:ext cx="1447218" cy="64375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6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1141083" y="1899594"/>
            <a:ext cx="7079399" cy="726326"/>
          </a:xfrm>
          <a:prstGeom prst="rect">
            <a:avLst/>
          </a:prstGeo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i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6386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77838" y="51826"/>
            <a:ext cx="8382000" cy="67710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800" dirty="0" smtClean="0">
                <a:solidFill>
                  <a:srgbClr val="000000"/>
                </a:solidFill>
                <a:latin typeface="Arial" charset="0"/>
                <a:cs typeface="+mn-cs"/>
              </a:rPr>
              <a:t>Job Openings 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82" y="4507141"/>
            <a:ext cx="452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BLS, Job Openings and Labor Turnover, SA</a:t>
            </a:r>
            <a:endParaRPr lang="en-US" sz="1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19480"/>
              </p:ext>
            </p:extLst>
          </p:nvPr>
        </p:nvGraphicFramePr>
        <p:xfrm>
          <a:off x="107950" y="598433"/>
          <a:ext cx="8860878" cy="390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836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7838" y="51826"/>
            <a:ext cx="8382000" cy="67710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800" dirty="0" smtClean="0">
                <a:solidFill>
                  <a:srgbClr val="000000"/>
                </a:solidFill>
                <a:latin typeface="Arial" charset="0"/>
                <a:cs typeface="+mn-cs"/>
              </a:rPr>
              <a:t>Labor Force Participation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82" y="4507141"/>
            <a:ext cx="4932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Bureau of Labor Statistics, CPS</a:t>
            </a:r>
            <a:endParaRPr lang="en-US" sz="12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106931"/>
              </p:ext>
            </p:extLst>
          </p:nvPr>
        </p:nvGraphicFramePr>
        <p:xfrm>
          <a:off x="157655" y="728933"/>
          <a:ext cx="8854966" cy="3778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870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7838" y="51826"/>
            <a:ext cx="8382000" cy="67710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800" dirty="0" smtClean="0">
                <a:solidFill>
                  <a:srgbClr val="000000"/>
                </a:solidFill>
                <a:latin typeface="Arial" charset="0"/>
                <a:cs typeface="+mn-cs"/>
              </a:rPr>
              <a:t>Private Domestic Investment Growth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82" y="4507141"/>
            <a:ext cx="4932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Bureau of Economic Analysis</a:t>
            </a:r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463157"/>
              </p:ext>
            </p:extLst>
          </p:nvPr>
        </p:nvGraphicFramePr>
        <p:xfrm>
          <a:off x="125685" y="665217"/>
          <a:ext cx="8834383" cy="375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602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49112" y="3752020"/>
            <a:ext cx="7789333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= Labor Force Growth + Productivity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848556" y="2956407"/>
            <a:ext cx="5418665" cy="58477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i="1" dirty="0" smtClean="0">
                <a:solidFill>
                  <a:srgbClr val="000000"/>
                </a:solidFill>
                <a:latin typeface="Arial" charset="0"/>
                <a:cs typeface="+mn-cs"/>
              </a:rPr>
              <a:t>An Economic Speed Limit!</a:t>
            </a:r>
          </a:p>
        </p:txBody>
      </p:sp>
      <p:pic>
        <p:nvPicPr>
          <p:cNvPr id="2" name="Picture 1" descr="s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137890"/>
            <a:ext cx="2642000" cy="26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5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55465" y="491899"/>
            <a:ext cx="6048477" cy="10156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  <a:cs typeface="+mn-cs"/>
              </a:rPr>
              <a:t>Encourage Private Investment Spending by…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53273" y="1970741"/>
            <a:ext cx="6048477" cy="212365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6" charset="0"/>
                <a:ea typeface="ＭＳ Ｐゴシック" pitchFamily="16" charset="-128"/>
              </a:defRPr>
            </a:lvl9pPr>
          </a:lstStyle>
          <a:p>
            <a:pPr marL="514350" indent="-514350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+mn-cs"/>
              </a:rPr>
              <a:t>Lowering corporate tax rates</a:t>
            </a:r>
          </a:p>
          <a:p>
            <a:pPr marL="514350" indent="-514350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+mn-cs"/>
              </a:rPr>
              <a:t>Repatriate overseas earnings</a:t>
            </a:r>
          </a:p>
          <a:p>
            <a:pPr marL="514350" indent="-514350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+mn-cs"/>
              </a:rPr>
              <a:t>Reduce regulatory burden</a:t>
            </a:r>
          </a:p>
          <a:p>
            <a:pPr marL="514350" indent="-514350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+mn-cs"/>
              </a:rPr>
              <a:t>Lower general uncertainty</a:t>
            </a:r>
          </a:p>
        </p:txBody>
      </p:sp>
    </p:spTree>
    <p:extLst>
      <p:ext uri="{BB962C8B-B14F-4D97-AF65-F5344CB8AC3E}">
        <p14:creationId xmlns:p14="http://schemas.microsoft.com/office/powerpoint/2010/main" val="248346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13545</TotalTime>
  <Words>738</Words>
  <Application>Microsoft Macintosh PowerPoint</Application>
  <PresentationFormat>On-screen Show (16:9)</PresentationFormat>
  <Paragraphs>138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Moore School of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 Appel</dc:creator>
  <cp:lastModifiedBy>Joey Von Nessen</cp:lastModifiedBy>
  <cp:revision>890</cp:revision>
  <dcterms:created xsi:type="dcterms:W3CDTF">2012-03-20T17:23:35Z</dcterms:created>
  <dcterms:modified xsi:type="dcterms:W3CDTF">2018-04-27T17:53:45Z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