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71" r:id="rId3"/>
    <p:sldId id="257" r:id="rId4"/>
    <p:sldId id="278" r:id="rId5"/>
    <p:sldId id="279" r:id="rId6"/>
    <p:sldId id="283" r:id="rId7"/>
    <p:sldId id="258" r:id="rId8"/>
    <p:sldId id="281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75" r:id="rId19"/>
    <p:sldId id="274" r:id="rId20"/>
    <p:sldId id="282" r:id="rId21"/>
    <p:sldId id="284" r:id="rId22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91" autoAdjust="0"/>
    <p:restoredTop sz="94660"/>
  </p:normalViewPr>
  <p:slideViewPr>
    <p:cSldViewPr snapToGrid="0">
      <p:cViewPr varScale="1">
        <p:scale>
          <a:sx n="163" d="100"/>
          <a:sy n="163" d="100"/>
        </p:scale>
        <p:origin x="240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CE44D13-6761-4DBA-AAF4-3D3F5C76E037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5B4B4A23-1413-403A-9429-7058DE25FCDC}">
      <dgm:prSet phldrT="[Text]"/>
      <dgm:spPr/>
      <dgm:t>
        <a:bodyPr/>
        <a:lstStyle/>
        <a:p>
          <a:r>
            <a:rPr lang="en-US" dirty="0"/>
            <a:t>1</a:t>
          </a:r>
        </a:p>
      </dgm:t>
    </dgm:pt>
    <dgm:pt modelId="{65E08908-F633-45EE-96B4-7595FFFE9EC3}" type="parTrans" cxnId="{92BC367A-A486-4B2A-936D-64BA7911AC8D}">
      <dgm:prSet/>
      <dgm:spPr/>
      <dgm:t>
        <a:bodyPr/>
        <a:lstStyle/>
        <a:p>
          <a:endParaRPr lang="en-US"/>
        </a:p>
      </dgm:t>
    </dgm:pt>
    <dgm:pt modelId="{A704AE69-9146-498A-8CDA-26774499B9F7}" type="sibTrans" cxnId="{92BC367A-A486-4B2A-936D-64BA7911AC8D}">
      <dgm:prSet/>
      <dgm:spPr/>
      <dgm:t>
        <a:bodyPr/>
        <a:lstStyle/>
        <a:p>
          <a:endParaRPr lang="en-US"/>
        </a:p>
      </dgm:t>
    </dgm:pt>
    <dgm:pt modelId="{DDF02B3E-AFFF-4E0D-A3D8-CC2082849098}">
      <dgm:prSet phldrT="[Text]"/>
      <dgm:spPr/>
      <dgm:t>
        <a:bodyPr/>
        <a:lstStyle/>
        <a:p>
          <a:r>
            <a:rPr lang="en-US" dirty="0"/>
            <a:t>2</a:t>
          </a:r>
        </a:p>
      </dgm:t>
    </dgm:pt>
    <dgm:pt modelId="{A5420148-47B1-412D-8C4F-BE0119FF6760}" type="parTrans" cxnId="{78862985-061C-4B65-B1D6-C7A822CF61B3}">
      <dgm:prSet/>
      <dgm:spPr/>
      <dgm:t>
        <a:bodyPr/>
        <a:lstStyle/>
        <a:p>
          <a:endParaRPr lang="en-US"/>
        </a:p>
      </dgm:t>
    </dgm:pt>
    <dgm:pt modelId="{2866A15F-565B-4694-9B0F-BF23BC3DEBC2}" type="sibTrans" cxnId="{78862985-061C-4B65-B1D6-C7A822CF61B3}">
      <dgm:prSet/>
      <dgm:spPr/>
      <dgm:t>
        <a:bodyPr/>
        <a:lstStyle/>
        <a:p>
          <a:endParaRPr lang="en-US"/>
        </a:p>
      </dgm:t>
    </dgm:pt>
    <dgm:pt modelId="{30B51470-7D71-40A7-97B4-70A1B9C593B9}">
      <dgm:prSet phldrT="[Text]"/>
      <dgm:spPr/>
      <dgm:t>
        <a:bodyPr/>
        <a:lstStyle/>
        <a:p>
          <a:r>
            <a:rPr lang="en-US" dirty="0"/>
            <a:t>3</a:t>
          </a:r>
        </a:p>
      </dgm:t>
    </dgm:pt>
    <dgm:pt modelId="{2D971ADB-7767-418B-8CA1-AA2188EF87BB}" type="parTrans" cxnId="{8D14C568-2CB6-4C0B-A586-6345043E9A04}">
      <dgm:prSet/>
      <dgm:spPr/>
      <dgm:t>
        <a:bodyPr/>
        <a:lstStyle/>
        <a:p>
          <a:endParaRPr lang="en-US"/>
        </a:p>
      </dgm:t>
    </dgm:pt>
    <dgm:pt modelId="{224EE69F-0C15-404A-B1E8-E0A7EFC732FD}" type="sibTrans" cxnId="{8D14C568-2CB6-4C0B-A586-6345043E9A04}">
      <dgm:prSet/>
      <dgm:spPr/>
      <dgm:t>
        <a:bodyPr/>
        <a:lstStyle/>
        <a:p>
          <a:endParaRPr lang="en-US"/>
        </a:p>
      </dgm:t>
    </dgm:pt>
    <dgm:pt modelId="{178899A3-27FE-437E-B021-5D93E6D74E5A}">
      <dgm:prSet phldrT="[Text]"/>
      <dgm:spPr/>
      <dgm:t>
        <a:bodyPr/>
        <a:lstStyle/>
        <a:p>
          <a:r>
            <a:rPr lang="en-US" dirty="0"/>
            <a:t>4</a:t>
          </a:r>
        </a:p>
      </dgm:t>
    </dgm:pt>
    <dgm:pt modelId="{4C3EDCAD-46FC-4437-9C98-C73018A0B362}" type="parTrans" cxnId="{00FFD3A0-18FA-4198-B1ED-74A3D16C848C}">
      <dgm:prSet/>
      <dgm:spPr/>
      <dgm:t>
        <a:bodyPr/>
        <a:lstStyle/>
        <a:p>
          <a:endParaRPr lang="en-US"/>
        </a:p>
      </dgm:t>
    </dgm:pt>
    <dgm:pt modelId="{C7AB1826-DBC6-4954-88FD-CB12F58DCE26}" type="sibTrans" cxnId="{00FFD3A0-18FA-4198-B1ED-74A3D16C848C}">
      <dgm:prSet/>
      <dgm:spPr/>
      <dgm:t>
        <a:bodyPr/>
        <a:lstStyle/>
        <a:p>
          <a:endParaRPr lang="en-US"/>
        </a:p>
      </dgm:t>
    </dgm:pt>
    <dgm:pt modelId="{D064AF16-E062-4804-A689-7792A9A7E0C4}">
      <dgm:prSet phldrT="[Text]"/>
      <dgm:spPr/>
      <dgm:t>
        <a:bodyPr/>
        <a:lstStyle/>
        <a:p>
          <a:r>
            <a:rPr lang="en-US" dirty="0"/>
            <a:t>5</a:t>
          </a:r>
        </a:p>
      </dgm:t>
    </dgm:pt>
    <dgm:pt modelId="{F4B7A3C8-DEE6-4C4F-8506-27FA55462E6D}" type="parTrans" cxnId="{7D5BE766-F758-44A4-A30C-D49E8B2890A9}">
      <dgm:prSet/>
      <dgm:spPr/>
      <dgm:t>
        <a:bodyPr/>
        <a:lstStyle/>
        <a:p>
          <a:endParaRPr lang="en-US"/>
        </a:p>
      </dgm:t>
    </dgm:pt>
    <dgm:pt modelId="{F5C91659-8CA6-406A-97BA-A412D873F089}" type="sibTrans" cxnId="{7D5BE766-F758-44A4-A30C-D49E8B2890A9}">
      <dgm:prSet/>
      <dgm:spPr/>
      <dgm:t>
        <a:bodyPr/>
        <a:lstStyle/>
        <a:p>
          <a:endParaRPr lang="en-US"/>
        </a:p>
      </dgm:t>
    </dgm:pt>
    <dgm:pt modelId="{6C6FB1B1-FD1A-4C2F-9034-24F57434AB3D}" type="pres">
      <dgm:prSet presAssocID="{1CE44D13-6761-4DBA-AAF4-3D3F5C76E037}" presName="CompostProcess" presStyleCnt="0">
        <dgm:presLayoutVars>
          <dgm:dir/>
          <dgm:resizeHandles val="exact"/>
        </dgm:presLayoutVars>
      </dgm:prSet>
      <dgm:spPr/>
    </dgm:pt>
    <dgm:pt modelId="{B4DB92C3-871B-4ABC-B984-FB4B6BD96235}" type="pres">
      <dgm:prSet presAssocID="{1CE44D13-6761-4DBA-AAF4-3D3F5C76E037}" presName="arrow" presStyleLbl="bgShp" presStyleIdx="0" presStyleCnt="1" custLinFactNeighborX="0"/>
      <dgm:spPr/>
    </dgm:pt>
    <dgm:pt modelId="{753277FC-5ED0-4FA9-8EFE-9A3163D7AD6E}" type="pres">
      <dgm:prSet presAssocID="{1CE44D13-6761-4DBA-AAF4-3D3F5C76E037}" presName="linearProcess" presStyleCnt="0"/>
      <dgm:spPr/>
    </dgm:pt>
    <dgm:pt modelId="{95DD148F-7B4B-4E70-B6D4-2CA40DAB30EA}" type="pres">
      <dgm:prSet presAssocID="{5B4B4A23-1413-403A-9429-7058DE25FCDC}" presName="tex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4D5EAD-2FBC-40B8-B7A2-BDA6FE587BF8}" type="pres">
      <dgm:prSet presAssocID="{A704AE69-9146-498A-8CDA-26774499B9F7}" presName="sibTrans" presStyleCnt="0"/>
      <dgm:spPr/>
    </dgm:pt>
    <dgm:pt modelId="{B14177F7-96C8-4664-B280-FD9B593093EA}" type="pres">
      <dgm:prSet presAssocID="{DDF02B3E-AFFF-4E0D-A3D8-CC2082849098}" presName="text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685ADC-442E-4E86-AB3C-C1EB81166560}" type="pres">
      <dgm:prSet presAssocID="{2866A15F-565B-4694-9B0F-BF23BC3DEBC2}" presName="sibTrans" presStyleCnt="0"/>
      <dgm:spPr/>
    </dgm:pt>
    <dgm:pt modelId="{7A6990F2-19B3-4100-8953-AB956CBAF320}" type="pres">
      <dgm:prSet presAssocID="{30B51470-7D71-40A7-97B4-70A1B9C593B9}" presName="text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81AEE6-8DCB-4E24-810A-EB0508D7306E}" type="pres">
      <dgm:prSet presAssocID="{224EE69F-0C15-404A-B1E8-E0A7EFC732FD}" presName="sibTrans" presStyleCnt="0"/>
      <dgm:spPr/>
    </dgm:pt>
    <dgm:pt modelId="{5D10C497-7FBC-455C-86B4-D14AF0E04C9B}" type="pres">
      <dgm:prSet presAssocID="{178899A3-27FE-437E-B021-5D93E6D74E5A}" presName="text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95381C-F03C-4FB6-B877-FE223AD9B151}" type="pres">
      <dgm:prSet presAssocID="{C7AB1826-DBC6-4954-88FD-CB12F58DCE26}" presName="sibTrans" presStyleCnt="0"/>
      <dgm:spPr/>
    </dgm:pt>
    <dgm:pt modelId="{F762C91B-801B-4CA3-BF9E-AFB2417CE71C}" type="pres">
      <dgm:prSet presAssocID="{D064AF16-E062-4804-A689-7792A9A7E0C4}" presName="text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414DAF8-AFF1-409D-8557-1D51CF8CBB89}" type="presOf" srcId="{5B4B4A23-1413-403A-9429-7058DE25FCDC}" destId="{95DD148F-7B4B-4E70-B6D4-2CA40DAB30EA}" srcOrd="0" destOrd="0" presId="urn:microsoft.com/office/officeart/2005/8/layout/hProcess9"/>
    <dgm:cxn modelId="{2B40D68A-DC31-4CC7-8548-44E35B97DB08}" type="presOf" srcId="{178899A3-27FE-437E-B021-5D93E6D74E5A}" destId="{5D10C497-7FBC-455C-86B4-D14AF0E04C9B}" srcOrd="0" destOrd="0" presId="urn:microsoft.com/office/officeart/2005/8/layout/hProcess9"/>
    <dgm:cxn modelId="{4BA39ADF-E1A9-4CE5-B679-A69AE180F630}" type="presOf" srcId="{30B51470-7D71-40A7-97B4-70A1B9C593B9}" destId="{7A6990F2-19B3-4100-8953-AB956CBAF320}" srcOrd="0" destOrd="0" presId="urn:microsoft.com/office/officeart/2005/8/layout/hProcess9"/>
    <dgm:cxn modelId="{029C6046-08BB-4685-97A1-E5F45ADB0494}" type="presOf" srcId="{DDF02B3E-AFFF-4E0D-A3D8-CC2082849098}" destId="{B14177F7-96C8-4664-B280-FD9B593093EA}" srcOrd="0" destOrd="0" presId="urn:microsoft.com/office/officeart/2005/8/layout/hProcess9"/>
    <dgm:cxn modelId="{78862985-061C-4B65-B1D6-C7A822CF61B3}" srcId="{1CE44D13-6761-4DBA-AAF4-3D3F5C76E037}" destId="{DDF02B3E-AFFF-4E0D-A3D8-CC2082849098}" srcOrd="1" destOrd="0" parTransId="{A5420148-47B1-412D-8C4F-BE0119FF6760}" sibTransId="{2866A15F-565B-4694-9B0F-BF23BC3DEBC2}"/>
    <dgm:cxn modelId="{DB203AA4-ACC6-46B5-8EA9-0DDFDA680EB0}" type="presOf" srcId="{1CE44D13-6761-4DBA-AAF4-3D3F5C76E037}" destId="{6C6FB1B1-FD1A-4C2F-9034-24F57434AB3D}" srcOrd="0" destOrd="0" presId="urn:microsoft.com/office/officeart/2005/8/layout/hProcess9"/>
    <dgm:cxn modelId="{F1A5DF3E-42B3-48A9-9C9B-DF8F1171A037}" type="presOf" srcId="{D064AF16-E062-4804-A689-7792A9A7E0C4}" destId="{F762C91B-801B-4CA3-BF9E-AFB2417CE71C}" srcOrd="0" destOrd="0" presId="urn:microsoft.com/office/officeart/2005/8/layout/hProcess9"/>
    <dgm:cxn modelId="{00FFD3A0-18FA-4198-B1ED-74A3D16C848C}" srcId="{1CE44D13-6761-4DBA-AAF4-3D3F5C76E037}" destId="{178899A3-27FE-437E-B021-5D93E6D74E5A}" srcOrd="3" destOrd="0" parTransId="{4C3EDCAD-46FC-4437-9C98-C73018A0B362}" sibTransId="{C7AB1826-DBC6-4954-88FD-CB12F58DCE26}"/>
    <dgm:cxn modelId="{92BC367A-A486-4B2A-936D-64BA7911AC8D}" srcId="{1CE44D13-6761-4DBA-AAF4-3D3F5C76E037}" destId="{5B4B4A23-1413-403A-9429-7058DE25FCDC}" srcOrd="0" destOrd="0" parTransId="{65E08908-F633-45EE-96B4-7595FFFE9EC3}" sibTransId="{A704AE69-9146-498A-8CDA-26774499B9F7}"/>
    <dgm:cxn modelId="{7D5BE766-F758-44A4-A30C-D49E8B2890A9}" srcId="{1CE44D13-6761-4DBA-AAF4-3D3F5C76E037}" destId="{D064AF16-E062-4804-A689-7792A9A7E0C4}" srcOrd="4" destOrd="0" parTransId="{F4B7A3C8-DEE6-4C4F-8506-27FA55462E6D}" sibTransId="{F5C91659-8CA6-406A-97BA-A412D873F089}"/>
    <dgm:cxn modelId="{8D14C568-2CB6-4C0B-A586-6345043E9A04}" srcId="{1CE44D13-6761-4DBA-AAF4-3D3F5C76E037}" destId="{30B51470-7D71-40A7-97B4-70A1B9C593B9}" srcOrd="2" destOrd="0" parTransId="{2D971ADB-7767-418B-8CA1-AA2188EF87BB}" sibTransId="{224EE69F-0C15-404A-B1E8-E0A7EFC732FD}"/>
    <dgm:cxn modelId="{B428D649-9E89-41EB-9C68-4994F62FED19}" type="presParOf" srcId="{6C6FB1B1-FD1A-4C2F-9034-24F57434AB3D}" destId="{B4DB92C3-871B-4ABC-B984-FB4B6BD96235}" srcOrd="0" destOrd="0" presId="urn:microsoft.com/office/officeart/2005/8/layout/hProcess9"/>
    <dgm:cxn modelId="{7B0581AC-D565-4680-BF93-C3E5E36CBCB1}" type="presParOf" srcId="{6C6FB1B1-FD1A-4C2F-9034-24F57434AB3D}" destId="{753277FC-5ED0-4FA9-8EFE-9A3163D7AD6E}" srcOrd="1" destOrd="0" presId="urn:microsoft.com/office/officeart/2005/8/layout/hProcess9"/>
    <dgm:cxn modelId="{C7BF2955-B723-4724-9835-CF3C10739EEA}" type="presParOf" srcId="{753277FC-5ED0-4FA9-8EFE-9A3163D7AD6E}" destId="{95DD148F-7B4B-4E70-B6D4-2CA40DAB30EA}" srcOrd="0" destOrd="0" presId="urn:microsoft.com/office/officeart/2005/8/layout/hProcess9"/>
    <dgm:cxn modelId="{06383B03-74B0-4AA3-A3A9-155F45D300D5}" type="presParOf" srcId="{753277FC-5ED0-4FA9-8EFE-9A3163D7AD6E}" destId="{A04D5EAD-2FBC-40B8-B7A2-BDA6FE587BF8}" srcOrd="1" destOrd="0" presId="urn:microsoft.com/office/officeart/2005/8/layout/hProcess9"/>
    <dgm:cxn modelId="{E5E31B5A-60AA-4617-AE08-CA3178E4A02B}" type="presParOf" srcId="{753277FC-5ED0-4FA9-8EFE-9A3163D7AD6E}" destId="{B14177F7-96C8-4664-B280-FD9B593093EA}" srcOrd="2" destOrd="0" presId="urn:microsoft.com/office/officeart/2005/8/layout/hProcess9"/>
    <dgm:cxn modelId="{598BE95C-502E-47EA-AF38-4147CE55A1EC}" type="presParOf" srcId="{753277FC-5ED0-4FA9-8EFE-9A3163D7AD6E}" destId="{C3685ADC-442E-4E86-AB3C-C1EB81166560}" srcOrd="3" destOrd="0" presId="urn:microsoft.com/office/officeart/2005/8/layout/hProcess9"/>
    <dgm:cxn modelId="{8D27D76D-1821-4247-B030-837CCF86FDE0}" type="presParOf" srcId="{753277FC-5ED0-4FA9-8EFE-9A3163D7AD6E}" destId="{7A6990F2-19B3-4100-8953-AB956CBAF320}" srcOrd="4" destOrd="0" presId="urn:microsoft.com/office/officeart/2005/8/layout/hProcess9"/>
    <dgm:cxn modelId="{94427052-B6B4-48AD-BD42-3B4CA5F6DB44}" type="presParOf" srcId="{753277FC-5ED0-4FA9-8EFE-9A3163D7AD6E}" destId="{0C81AEE6-8DCB-4E24-810A-EB0508D7306E}" srcOrd="5" destOrd="0" presId="urn:microsoft.com/office/officeart/2005/8/layout/hProcess9"/>
    <dgm:cxn modelId="{E4E7915A-7CB1-4754-96B5-1BC8E479FAB0}" type="presParOf" srcId="{753277FC-5ED0-4FA9-8EFE-9A3163D7AD6E}" destId="{5D10C497-7FBC-455C-86B4-D14AF0E04C9B}" srcOrd="6" destOrd="0" presId="urn:microsoft.com/office/officeart/2005/8/layout/hProcess9"/>
    <dgm:cxn modelId="{2730E4CF-8FE3-41BF-BF2B-329EF6B092C9}" type="presParOf" srcId="{753277FC-5ED0-4FA9-8EFE-9A3163D7AD6E}" destId="{9595381C-F03C-4FB6-B877-FE223AD9B151}" srcOrd="7" destOrd="0" presId="urn:microsoft.com/office/officeart/2005/8/layout/hProcess9"/>
    <dgm:cxn modelId="{7B900345-C44F-44EE-993D-0ED75F747609}" type="presParOf" srcId="{753277FC-5ED0-4FA9-8EFE-9A3163D7AD6E}" destId="{F762C91B-801B-4CA3-BF9E-AFB2417CE71C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CE44D13-6761-4DBA-AAF4-3D3F5C76E037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5B4B4A23-1413-403A-9429-7058DE25FCDC}">
      <dgm:prSet phldrT="[Text]"/>
      <dgm:spPr/>
      <dgm:t>
        <a:bodyPr/>
        <a:lstStyle/>
        <a:p>
          <a:r>
            <a:rPr lang="en-US" dirty="0"/>
            <a:t>1</a:t>
          </a:r>
        </a:p>
      </dgm:t>
    </dgm:pt>
    <dgm:pt modelId="{65E08908-F633-45EE-96B4-7595FFFE9EC3}" type="parTrans" cxnId="{92BC367A-A486-4B2A-936D-64BA7911AC8D}">
      <dgm:prSet/>
      <dgm:spPr/>
      <dgm:t>
        <a:bodyPr/>
        <a:lstStyle/>
        <a:p>
          <a:endParaRPr lang="en-US"/>
        </a:p>
      </dgm:t>
    </dgm:pt>
    <dgm:pt modelId="{A704AE69-9146-498A-8CDA-26774499B9F7}" type="sibTrans" cxnId="{92BC367A-A486-4B2A-936D-64BA7911AC8D}">
      <dgm:prSet/>
      <dgm:spPr/>
      <dgm:t>
        <a:bodyPr/>
        <a:lstStyle/>
        <a:p>
          <a:endParaRPr lang="en-US"/>
        </a:p>
      </dgm:t>
    </dgm:pt>
    <dgm:pt modelId="{DDF02B3E-AFFF-4E0D-A3D8-CC2082849098}">
      <dgm:prSet phldrT="[Text]"/>
      <dgm:spPr/>
      <dgm:t>
        <a:bodyPr/>
        <a:lstStyle/>
        <a:p>
          <a:r>
            <a:rPr lang="en-US" dirty="0"/>
            <a:t>2</a:t>
          </a:r>
        </a:p>
      </dgm:t>
    </dgm:pt>
    <dgm:pt modelId="{A5420148-47B1-412D-8C4F-BE0119FF6760}" type="parTrans" cxnId="{78862985-061C-4B65-B1D6-C7A822CF61B3}">
      <dgm:prSet/>
      <dgm:spPr/>
      <dgm:t>
        <a:bodyPr/>
        <a:lstStyle/>
        <a:p>
          <a:endParaRPr lang="en-US"/>
        </a:p>
      </dgm:t>
    </dgm:pt>
    <dgm:pt modelId="{2866A15F-565B-4694-9B0F-BF23BC3DEBC2}" type="sibTrans" cxnId="{78862985-061C-4B65-B1D6-C7A822CF61B3}">
      <dgm:prSet/>
      <dgm:spPr/>
      <dgm:t>
        <a:bodyPr/>
        <a:lstStyle/>
        <a:p>
          <a:endParaRPr lang="en-US"/>
        </a:p>
      </dgm:t>
    </dgm:pt>
    <dgm:pt modelId="{30B51470-7D71-40A7-97B4-70A1B9C593B9}">
      <dgm:prSet phldrT="[Text]"/>
      <dgm:spPr/>
      <dgm:t>
        <a:bodyPr/>
        <a:lstStyle/>
        <a:p>
          <a:r>
            <a:rPr lang="en-US" dirty="0"/>
            <a:t>3</a:t>
          </a:r>
        </a:p>
      </dgm:t>
    </dgm:pt>
    <dgm:pt modelId="{2D971ADB-7767-418B-8CA1-AA2188EF87BB}" type="parTrans" cxnId="{8D14C568-2CB6-4C0B-A586-6345043E9A04}">
      <dgm:prSet/>
      <dgm:spPr/>
      <dgm:t>
        <a:bodyPr/>
        <a:lstStyle/>
        <a:p>
          <a:endParaRPr lang="en-US"/>
        </a:p>
      </dgm:t>
    </dgm:pt>
    <dgm:pt modelId="{224EE69F-0C15-404A-B1E8-E0A7EFC732FD}" type="sibTrans" cxnId="{8D14C568-2CB6-4C0B-A586-6345043E9A04}">
      <dgm:prSet/>
      <dgm:spPr/>
      <dgm:t>
        <a:bodyPr/>
        <a:lstStyle/>
        <a:p>
          <a:endParaRPr lang="en-US"/>
        </a:p>
      </dgm:t>
    </dgm:pt>
    <dgm:pt modelId="{178899A3-27FE-437E-B021-5D93E6D74E5A}">
      <dgm:prSet phldrT="[Text]"/>
      <dgm:spPr/>
      <dgm:t>
        <a:bodyPr/>
        <a:lstStyle/>
        <a:p>
          <a:r>
            <a:rPr lang="en-US" dirty="0"/>
            <a:t>4</a:t>
          </a:r>
        </a:p>
      </dgm:t>
    </dgm:pt>
    <dgm:pt modelId="{4C3EDCAD-46FC-4437-9C98-C73018A0B362}" type="parTrans" cxnId="{00FFD3A0-18FA-4198-B1ED-74A3D16C848C}">
      <dgm:prSet/>
      <dgm:spPr/>
      <dgm:t>
        <a:bodyPr/>
        <a:lstStyle/>
        <a:p>
          <a:endParaRPr lang="en-US"/>
        </a:p>
      </dgm:t>
    </dgm:pt>
    <dgm:pt modelId="{C7AB1826-DBC6-4954-88FD-CB12F58DCE26}" type="sibTrans" cxnId="{00FFD3A0-18FA-4198-B1ED-74A3D16C848C}">
      <dgm:prSet/>
      <dgm:spPr/>
      <dgm:t>
        <a:bodyPr/>
        <a:lstStyle/>
        <a:p>
          <a:endParaRPr lang="en-US"/>
        </a:p>
      </dgm:t>
    </dgm:pt>
    <dgm:pt modelId="{D064AF16-E062-4804-A689-7792A9A7E0C4}">
      <dgm:prSet phldrT="[Text]"/>
      <dgm:spPr/>
      <dgm:t>
        <a:bodyPr/>
        <a:lstStyle/>
        <a:p>
          <a:r>
            <a:rPr lang="en-US" dirty="0"/>
            <a:t>5</a:t>
          </a:r>
        </a:p>
      </dgm:t>
    </dgm:pt>
    <dgm:pt modelId="{F4B7A3C8-DEE6-4C4F-8506-27FA55462E6D}" type="parTrans" cxnId="{7D5BE766-F758-44A4-A30C-D49E8B2890A9}">
      <dgm:prSet/>
      <dgm:spPr/>
      <dgm:t>
        <a:bodyPr/>
        <a:lstStyle/>
        <a:p>
          <a:endParaRPr lang="en-US"/>
        </a:p>
      </dgm:t>
    </dgm:pt>
    <dgm:pt modelId="{F5C91659-8CA6-406A-97BA-A412D873F089}" type="sibTrans" cxnId="{7D5BE766-F758-44A4-A30C-D49E8B2890A9}">
      <dgm:prSet/>
      <dgm:spPr/>
      <dgm:t>
        <a:bodyPr/>
        <a:lstStyle/>
        <a:p>
          <a:endParaRPr lang="en-US"/>
        </a:p>
      </dgm:t>
    </dgm:pt>
    <dgm:pt modelId="{6C6FB1B1-FD1A-4C2F-9034-24F57434AB3D}" type="pres">
      <dgm:prSet presAssocID="{1CE44D13-6761-4DBA-AAF4-3D3F5C76E037}" presName="CompostProcess" presStyleCnt="0">
        <dgm:presLayoutVars>
          <dgm:dir/>
          <dgm:resizeHandles val="exact"/>
        </dgm:presLayoutVars>
      </dgm:prSet>
      <dgm:spPr/>
    </dgm:pt>
    <dgm:pt modelId="{B4DB92C3-871B-4ABC-B984-FB4B6BD96235}" type="pres">
      <dgm:prSet presAssocID="{1CE44D13-6761-4DBA-AAF4-3D3F5C76E037}" presName="arrow" presStyleLbl="bgShp" presStyleIdx="0" presStyleCnt="1" custLinFactNeighborX="0"/>
      <dgm:spPr/>
    </dgm:pt>
    <dgm:pt modelId="{753277FC-5ED0-4FA9-8EFE-9A3163D7AD6E}" type="pres">
      <dgm:prSet presAssocID="{1CE44D13-6761-4DBA-AAF4-3D3F5C76E037}" presName="linearProcess" presStyleCnt="0"/>
      <dgm:spPr/>
    </dgm:pt>
    <dgm:pt modelId="{95DD148F-7B4B-4E70-B6D4-2CA40DAB30EA}" type="pres">
      <dgm:prSet presAssocID="{5B4B4A23-1413-403A-9429-7058DE25FCDC}" presName="tex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4D5EAD-2FBC-40B8-B7A2-BDA6FE587BF8}" type="pres">
      <dgm:prSet presAssocID="{A704AE69-9146-498A-8CDA-26774499B9F7}" presName="sibTrans" presStyleCnt="0"/>
      <dgm:spPr/>
    </dgm:pt>
    <dgm:pt modelId="{B14177F7-96C8-4664-B280-FD9B593093EA}" type="pres">
      <dgm:prSet presAssocID="{DDF02B3E-AFFF-4E0D-A3D8-CC2082849098}" presName="text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685ADC-442E-4E86-AB3C-C1EB81166560}" type="pres">
      <dgm:prSet presAssocID="{2866A15F-565B-4694-9B0F-BF23BC3DEBC2}" presName="sibTrans" presStyleCnt="0"/>
      <dgm:spPr/>
    </dgm:pt>
    <dgm:pt modelId="{7A6990F2-19B3-4100-8953-AB956CBAF320}" type="pres">
      <dgm:prSet presAssocID="{30B51470-7D71-40A7-97B4-70A1B9C593B9}" presName="text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81AEE6-8DCB-4E24-810A-EB0508D7306E}" type="pres">
      <dgm:prSet presAssocID="{224EE69F-0C15-404A-B1E8-E0A7EFC732FD}" presName="sibTrans" presStyleCnt="0"/>
      <dgm:spPr/>
    </dgm:pt>
    <dgm:pt modelId="{5D10C497-7FBC-455C-86B4-D14AF0E04C9B}" type="pres">
      <dgm:prSet presAssocID="{178899A3-27FE-437E-B021-5D93E6D74E5A}" presName="text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95381C-F03C-4FB6-B877-FE223AD9B151}" type="pres">
      <dgm:prSet presAssocID="{C7AB1826-DBC6-4954-88FD-CB12F58DCE26}" presName="sibTrans" presStyleCnt="0"/>
      <dgm:spPr/>
    </dgm:pt>
    <dgm:pt modelId="{F762C91B-801B-4CA3-BF9E-AFB2417CE71C}" type="pres">
      <dgm:prSet presAssocID="{D064AF16-E062-4804-A689-7792A9A7E0C4}" presName="text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414DAF8-AFF1-409D-8557-1D51CF8CBB89}" type="presOf" srcId="{5B4B4A23-1413-403A-9429-7058DE25FCDC}" destId="{95DD148F-7B4B-4E70-B6D4-2CA40DAB30EA}" srcOrd="0" destOrd="0" presId="urn:microsoft.com/office/officeart/2005/8/layout/hProcess9"/>
    <dgm:cxn modelId="{2B40D68A-DC31-4CC7-8548-44E35B97DB08}" type="presOf" srcId="{178899A3-27FE-437E-B021-5D93E6D74E5A}" destId="{5D10C497-7FBC-455C-86B4-D14AF0E04C9B}" srcOrd="0" destOrd="0" presId="urn:microsoft.com/office/officeart/2005/8/layout/hProcess9"/>
    <dgm:cxn modelId="{4BA39ADF-E1A9-4CE5-B679-A69AE180F630}" type="presOf" srcId="{30B51470-7D71-40A7-97B4-70A1B9C593B9}" destId="{7A6990F2-19B3-4100-8953-AB956CBAF320}" srcOrd="0" destOrd="0" presId="urn:microsoft.com/office/officeart/2005/8/layout/hProcess9"/>
    <dgm:cxn modelId="{029C6046-08BB-4685-97A1-E5F45ADB0494}" type="presOf" srcId="{DDF02B3E-AFFF-4E0D-A3D8-CC2082849098}" destId="{B14177F7-96C8-4664-B280-FD9B593093EA}" srcOrd="0" destOrd="0" presId="urn:microsoft.com/office/officeart/2005/8/layout/hProcess9"/>
    <dgm:cxn modelId="{78862985-061C-4B65-B1D6-C7A822CF61B3}" srcId="{1CE44D13-6761-4DBA-AAF4-3D3F5C76E037}" destId="{DDF02B3E-AFFF-4E0D-A3D8-CC2082849098}" srcOrd="1" destOrd="0" parTransId="{A5420148-47B1-412D-8C4F-BE0119FF6760}" sibTransId="{2866A15F-565B-4694-9B0F-BF23BC3DEBC2}"/>
    <dgm:cxn modelId="{DB203AA4-ACC6-46B5-8EA9-0DDFDA680EB0}" type="presOf" srcId="{1CE44D13-6761-4DBA-AAF4-3D3F5C76E037}" destId="{6C6FB1B1-FD1A-4C2F-9034-24F57434AB3D}" srcOrd="0" destOrd="0" presId="urn:microsoft.com/office/officeart/2005/8/layout/hProcess9"/>
    <dgm:cxn modelId="{F1A5DF3E-42B3-48A9-9C9B-DF8F1171A037}" type="presOf" srcId="{D064AF16-E062-4804-A689-7792A9A7E0C4}" destId="{F762C91B-801B-4CA3-BF9E-AFB2417CE71C}" srcOrd="0" destOrd="0" presId="urn:microsoft.com/office/officeart/2005/8/layout/hProcess9"/>
    <dgm:cxn modelId="{00FFD3A0-18FA-4198-B1ED-74A3D16C848C}" srcId="{1CE44D13-6761-4DBA-AAF4-3D3F5C76E037}" destId="{178899A3-27FE-437E-B021-5D93E6D74E5A}" srcOrd="3" destOrd="0" parTransId="{4C3EDCAD-46FC-4437-9C98-C73018A0B362}" sibTransId="{C7AB1826-DBC6-4954-88FD-CB12F58DCE26}"/>
    <dgm:cxn modelId="{92BC367A-A486-4B2A-936D-64BA7911AC8D}" srcId="{1CE44D13-6761-4DBA-AAF4-3D3F5C76E037}" destId="{5B4B4A23-1413-403A-9429-7058DE25FCDC}" srcOrd="0" destOrd="0" parTransId="{65E08908-F633-45EE-96B4-7595FFFE9EC3}" sibTransId="{A704AE69-9146-498A-8CDA-26774499B9F7}"/>
    <dgm:cxn modelId="{7D5BE766-F758-44A4-A30C-D49E8B2890A9}" srcId="{1CE44D13-6761-4DBA-AAF4-3D3F5C76E037}" destId="{D064AF16-E062-4804-A689-7792A9A7E0C4}" srcOrd="4" destOrd="0" parTransId="{F4B7A3C8-DEE6-4C4F-8506-27FA55462E6D}" sibTransId="{F5C91659-8CA6-406A-97BA-A412D873F089}"/>
    <dgm:cxn modelId="{8D14C568-2CB6-4C0B-A586-6345043E9A04}" srcId="{1CE44D13-6761-4DBA-AAF4-3D3F5C76E037}" destId="{30B51470-7D71-40A7-97B4-70A1B9C593B9}" srcOrd="2" destOrd="0" parTransId="{2D971ADB-7767-418B-8CA1-AA2188EF87BB}" sibTransId="{224EE69F-0C15-404A-B1E8-E0A7EFC732FD}"/>
    <dgm:cxn modelId="{B428D649-9E89-41EB-9C68-4994F62FED19}" type="presParOf" srcId="{6C6FB1B1-FD1A-4C2F-9034-24F57434AB3D}" destId="{B4DB92C3-871B-4ABC-B984-FB4B6BD96235}" srcOrd="0" destOrd="0" presId="urn:microsoft.com/office/officeart/2005/8/layout/hProcess9"/>
    <dgm:cxn modelId="{7B0581AC-D565-4680-BF93-C3E5E36CBCB1}" type="presParOf" srcId="{6C6FB1B1-FD1A-4C2F-9034-24F57434AB3D}" destId="{753277FC-5ED0-4FA9-8EFE-9A3163D7AD6E}" srcOrd="1" destOrd="0" presId="urn:microsoft.com/office/officeart/2005/8/layout/hProcess9"/>
    <dgm:cxn modelId="{C7BF2955-B723-4724-9835-CF3C10739EEA}" type="presParOf" srcId="{753277FC-5ED0-4FA9-8EFE-9A3163D7AD6E}" destId="{95DD148F-7B4B-4E70-B6D4-2CA40DAB30EA}" srcOrd="0" destOrd="0" presId="urn:microsoft.com/office/officeart/2005/8/layout/hProcess9"/>
    <dgm:cxn modelId="{06383B03-74B0-4AA3-A3A9-155F45D300D5}" type="presParOf" srcId="{753277FC-5ED0-4FA9-8EFE-9A3163D7AD6E}" destId="{A04D5EAD-2FBC-40B8-B7A2-BDA6FE587BF8}" srcOrd="1" destOrd="0" presId="urn:microsoft.com/office/officeart/2005/8/layout/hProcess9"/>
    <dgm:cxn modelId="{E5E31B5A-60AA-4617-AE08-CA3178E4A02B}" type="presParOf" srcId="{753277FC-5ED0-4FA9-8EFE-9A3163D7AD6E}" destId="{B14177F7-96C8-4664-B280-FD9B593093EA}" srcOrd="2" destOrd="0" presId="urn:microsoft.com/office/officeart/2005/8/layout/hProcess9"/>
    <dgm:cxn modelId="{598BE95C-502E-47EA-AF38-4147CE55A1EC}" type="presParOf" srcId="{753277FC-5ED0-4FA9-8EFE-9A3163D7AD6E}" destId="{C3685ADC-442E-4E86-AB3C-C1EB81166560}" srcOrd="3" destOrd="0" presId="urn:microsoft.com/office/officeart/2005/8/layout/hProcess9"/>
    <dgm:cxn modelId="{8D27D76D-1821-4247-B030-837CCF86FDE0}" type="presParOf" srcId="{753277FC-5ED0-4FA9-8EFE-9A3163D7AD6E}" destId="{7A6990F2-19B3-4100-8953-AB956CBAF320}" srcOrd="4" destOrd="0" presId="urn:microsoft.com/office/officeart/2005/8/layout/hProcess9"/>
    <dgm:cxn modelId="{94427052-B6B4-48AD-BD42-3B4CA5F6DB44}" type="presParOf" srcId="{753277FC-5ED0-4FA9-8EFE-9A3163D7AD6E}" destId="{0C81AEE6-8DCB-4E24-810A-EB0508D7306E}" srcOrd="5" destOrd="0" presId="urn:microsoft.com/office/officeart/2005/8/layout/hProcess9"/>
    <dgm:cxn modelId="{E4E7915A-7CB1-4754-96B5-1BC8E479FAB0}" type="presParOf" srcId="{753277FC-5ED0-4FA9-8EFE-9A3163D7AD6E}" destId="{5D10C497-7FBC-455C-86B4-D14AF0E04C9B}" srcOrd="6" destOrd="0" presId="urn:microsoft.com/office/officeart/2005/8/layout/hProcess9"/>
    <dgm:cxn modelId="{2730E4CF-8FE3-41BF-BF2B-329EF6B092C9}" type="presParOf" srcId="{753277FC-5ED0-4FA9-8EFE-9A3163D7AD6E}" destId="{9595381C-F03C-4FB6-B877-FE223AD9B151}" srcOrd="7" destOrd="0" presId="urn:microsoft.com/office/officeart/2005/8/layout/hProcess9"/>
    <dgm:cxn modelId="{7B900345-C44F-44EE-993D-0ED75F747609}" type="presParOf" srcId="{753277FC-5ED0-4FA9-8EFE-9A3163D7AD6E}" destId="{F762C91B-801B-4CA3-BF9E-AFB2417CE71C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A8122B6-0846-4FE4-A59D-46E11130EE59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5D76C24B-FAF3-4C49-BF48-F36F1334BFBD}">
      <dgm:prSet/>
      <dgm:spPr/>
      <dgm:t>
        <a:bodyPr/>
        <a:lstStyle/>
        <a:p>
          <a:r>
            <a:rPr lang="en-US" b="0" i="0" dirty="0"/>
            <a:t>The weak can never forgive. Forgiveness is the attribute of the strong.”  -Gandhi</a:t>
          </a:r>
          <a:endParaRPr lang="en-US" dirty="0"/>
        </a:p>
      </dgm:t>
    </dgm:pt>
    <dgm:pt modelId="{2D6B38DA-2387-4F74-9D35-9B88F6F2D6A8}" type="parTrans" cxnId="{BB9CAE10-E715-43D4-8127-C0E29CD7B25C}">
      <dgm:prSet/>
      <dgm:spPr/>
      <dgm:t>
        <a:bodyPr/>
        <a:lstStyle/>
        <a:p>
          <a:endParaRPr lang="en-US"/>
        </a:p>
      </dgm:t>
    </dgm:pt>
    <dgm:pt modelId="{1D818177-451C-4EDE-97C2-B981578AB1A1}" type="sibTrans" cxnId="{BB9CAE10-E715-43D4-8127-C0E29CD7B25C}">
      <dgm:prSet/>
      <dgm:spPr/>
      <dgm:t>
        <a:bodyPr/>
        <a:lstStyle/>
        <a:p>
          <a:endParaRPr lang="en-US"/>
        </a:p>
      </dgm:t>
    </dgm:pt>
    <dgm:pt modelId="{C62455F2-582F-4817-B48B-C2F9D86FC9F8}">
      <dgm:prSet/>
      <dgm:spPr/>
      <dgm:t>
        <a:bodyPr/>
        <a:lstStyle/>
        <a:p>
          <a:r>
            <a:rPr lang="en-US" b="0" i="0" dirty="0"/>
            <a:t>“The only real training for leadership is leadership.”  - Anthony Jay</a:t>
          </a:r>
          <a:endParaRPr lang="en-US" dirty="0"/>
        </a:p>
      </dgm:t>
    </dgm:pt>
    <dgm:pt modelId="{59DBAA4A-AECF-415A-9292-9A4263C53D4C}" type="parTrans" cxnId="{6367143D-5246-4560-8B1C-805077AD4C3B}">
      <dgm:prSet/>
      <dgm:spPr/>
      <dgm:t>
        <a:bodyPr/>
        <a:lstStyle/>
        <a:p>
          <a:endParaRPr lang="en-US"/>
        </a:p>
      </dgm:t>
    </dgm:pt>
    <dgm:pt modelId="{E93AF8BB-380E-4830-8232-10599F83A241}" type="sibTrans" cxnId="{6367143D-5246-4560-8B1C-805077AD4C3B}">
      <dgm:prSet/>
      <dgm:spPr/>
      <dgm:t>
        <a:bodyPr/>
        <a:lstStyle/>
        <a:p>
          <a:endParaRPr lang="en-US"/>
        </a:p>
      </dgm:t>
    </dgm:pt>
    <dgm:pt modelId="{72F1AC27-97C3-4E8B-9486-82131FE9875F}">
      <dgm:prSet/>
      <dgm:spPr/>
      <dgm:t>
        <a:bodyPr/>
        <a:lstStyle/>
        <a:p>
          <a:r>
            <a:rPr lang="en-US" b="0" i="0" dirty="0"/>
            <a:t>“Remember the difference between a boss and a leader; a boss says ‘Go!’- a leader says ‘Let’s go!”  - E.M. Kelly</a:t>
          </a:r>
          <a:endParaRPr lang="en-US" dirty="0"/>
        </a:p>
      </dgm:t>
    </dgm:pt>
    <dgm:pt modelId="{21675856-64E4-428D-AEDA-E63338CFA271}" type="parTrans" cxnId="{740467DF-0B08-457C-96A9-695950152646}">
      <dgm:prSet/>
      <dgm:spPr/>
      <dgm:t>
        <a:bodyPr/>
        <a:lstStyle/>
        <a:p>
          <a:endParaRPr lang="en-US"/>
        </a:p>
      </dgm:t>
    </dgm:pt>
    <dgm:pt modelId="{1DED575E-9041-4E08-BDCB-B06FC93856A2}" type="sibTrans" cxnId="{740467DF-0B08-457C-96A9-695950152646}">
      <dgm:prSet/>
      <dgm:spPr/>
      <dgm:t>
        <a:bodyPr/>
        <a:lstStyle/>
        <a:p>
          <a:endParaRPr lang="en-US"/>
        </a:p>
      </dgm:t>
    </dgm:pt>
    <dgm:pt modelId="{1C854AAF-DE7C-4AF8-A991-212BB01A03CE}" type="pres">
      <dgm:prSet presAssocID="{3A8122B6-0846-4FE4-A59D-46E11130EE5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5B0599C-DB9F-4E14-AE63-4A2ACE2A200F}" type="pres">
      <dgm:prSet presAssocID="{5D76C24B-FAF3-4C49-BF48-F36F1334BFBD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A4A891-992A-4422-AB1E-E6E89209CCAC}" type="pres">
      <dgm:prSet presAssocID="{1D818177-451C-4EDE-97C2-B981578AB1A1}" presName="spacer" presStyleCnt="0"/>
      <dgm:spPr/>
    </dgm:pt>
    <dgm:pt modelId="{AA0F5C8A-156A-4925-83BB-2C1CF778EAB9}" type="pres">
      <dgm:prSet presAssocID="{C62455F2-582F-4817-B48B-C2F9D86FC9F8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99A431-5D40-429F-87EB-68DAB1878582}" type="pres">
      <dgm:prSet presAssocID="{E93AF8BB-380E-4830-8232-10599F83A241}" presName="spacer" presStyleCnt="0"/>
      <dgm:spPr/>
    </dgm:pt>
    <dgm:pt modelId="{69D2FD31-AB83-42CD-B38B-C4FD70BB3610}" type="pres">
      <dgm:prSet presAssocID="{72F1AC27-97C3-4E8B-9486-82131FE9875F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B9CAE10-E715-43D4-8127-C0E29CD7B25C}" srcId="{3A8122B6-0846-4FE4-A59D-46E11130EE59}" destId="{5D76C24B-FAF3-4C49-BF48-F36F1334BFBD}" srcOrd="0" destOrd="0" parTransId="{2D6B38DA-2387-4F74-9D35-9B88F6F2D6A8}" sibTransId="{1D818177-451C-4EDE-97C2-B981578AB1A1}"/>
    <dgm:cxn modelId="{EFB0F7B6-11F8-47FC-92C9-7EBFC4B16F6C}" type="presOf" srcId="{5D76C24B-FAF3-4C49-BF48-F36F1334BFBD}" destId="{B5B0599C-DB9F-4E14-AE63-4A2ACE2A200F}" srcOrd="0" destOrd="0" presId="urn:microsoft.com/office/officeart/2005/8/layout/vList2"/>
    <dgm:cxn modelId="{740467DF-0B08-457C-96A9-695950152646}" srcId="{3A8122B6-0846-4FE4-A59D-46E11130EE59}" destId="{72F1AC27-97C3-4E8B-9486-82131FE9875F}" srcOrd="2" destOrd="0" parTransId="{21675856-64E4-428D-AEDA-E63338CFA271}" sibTransId="{1DED575E-9041-4E08-BDCB-B06FC93856A2}"/>
    <dgm:cxn modelId="{ED902B7D-9FD8-4B30-B9AD-4B0BE886015D}" type="presOf" srcId="{3A8122B6-0846-4FE4-A59D-46E11130EE59}" destId="{1C854AAF-DE7C-4AF8-A991-212BB01A03CE}" srcOrd="0" destOrd="0" presId="urn:microsoft.com/office/officeart/2005/8/layout/vList2"/>
    <dgm:cxn modelId="{1AADAB73-4891-4B40-9F31-CAAE45A92789}" type="presOf" srcId="{C62455F2-582F-4817-B48B-C2F9D86FC9F8}" destId="{AA0F5C8A-156A-4925-83BB-2C1CF778EAB9}" srcOrd="0" destOrd="0" presId="urn:microsoft.com/office/officeart/2005/8/layout/vList2"/>
    <dgm:cxn modelId="{6367143D-5246-4560-8B1C-805077AD4C3B}" srcId="{3A8122B6-0846-4FE4-A59D-46E11130EE59}" destId="{C62455F2-582F-4817-B48B-C2F9D86FC9F8}" srcOrd="1" destOrd="0" parTransId="{59DBAA4A-AECF-415A-9292-9A4263C53D4C}" sibTransId="{E93AF8BB-380E-4830-8232-10599F83A241}"/>
    <dgm:cxn modelId="{07D8396D-4C8D-4F83-A14C-E863594A25BD}" type="presOf" srcId="{72F1AC27-97C3-4E8B-9486-82131FE9875F}" destId="{69D2FD31-AB83-42CD-B38B-C4FD70BB3610}" srcOrd="0" destOrd="0" presId="urn:microsoft.com/office/officeart/2005/8/layout/vList2"/>
    <dgm:cxn modelId="{EB42E3B3-E6CE-4E4A-93DE-C5C24BD1FA78}" type="presParOf" srcId="{1C854AAF-DE7C-4AF8-A991-212BB01A03CE}" destId="{B5B0599C-DB9F-4E14-AE63-4A2ACE2A200F}" srcOrd="0" destOrd="0" presId="urn:microsoft.com/office/officeart/2005/8/layout/vList2"/>
    <dgm:cxn modelId="{7774242C-E35E-4F50-BB75-F90CAA99EA0F}" type="presParOf" srcId="{1C854AAF-DE7C-4AF8-A991-212BB01A03CE}" destId="{A2A4A891-992A-4422-AB1E-E6E89209CCAC}" srcOrd="1" destOrd="0" presId="urn:microsoft.com/office/officeart/2005/8/layout/vList2"/>
    <dgm:cxn modelId="{22E44E3F-C64B-45D3-A037-F1FE034932F9}" type="presParOf" srcId="{1C854AAF-DE7C-4AF8-A991-212BB01A03CE}" destId="{AA0F5C8A-156A-4925-83BB-2C1CF778EAB9}" srcOrd="2" destOrd="0" presId="urn:microsoft.com/office/officeart/2005/8/layout/vList2"/>
    <dgm:cxn modelId="{3A58D4FA-FAEF-4575-BA67-DCF5D12C861C}" type="presParOf" srcId="{1C854AAF-DE7C-4AF8-A991-212BB01A03CE}" destId="{7799A431-5D40-429F-87EB-68DAB1878582}" srcOrd="3" destOrd="0" presId="urn:microsoft.com/office/officeart/2005/8/layout/vList2"/>
    <dgm:cxn modelId="{91A4E200-EC7E-4105-83FD-EBFA75486134}" type="presParOf" srcId="{1C854AAF-DE7C-4AF8-A991-212BB01A03CE}" destId="{69D2FD31-AB83-42CD-B38B-C4FD70BB3610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DB92C3-871B-4ABC-B984-FB4B6BD96235}">
      <dsp:nvSpPr>
        <dsp:cNvPr id="0" name=""/>
        <dsp:cNvSpPr/>
      </dsp:nvSpPr>
      <dsp:spPr>
        <a:xfrm>
          <a:off x="649458" y="0"/>
          <a:ext cx="7360529" cy="2114973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DD148F-7B4B-4E70-B6D4-2CA40DAB30EA}">
      <dsp:nvSpPr>
        <dsp:cNvPr id="0" name=""/>
        <dsp:cNvSpPr/>
      </dsp:nvSpPr>
      <dsp:spPr>
        <a:xfrm>
          <a:off x="2536" y="634491"/>
          <a:ext cx="1527242" cy="84598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/>
            <a:t>1</a:t>
          </a:r>
        </a:p>
      </dsp:txBody>
      <dsp:txXfrm>
        <a:off x="43834" y="675789"/>
        <a:ext cx="1444646" cy="763393"/>
      </dsp:txXfrm>
    </dsp:sp>
    <dsp:sp modelId="{B14177F7-96C8-4664-B280-FD9B593093EA}">
      <dsp:nvSpPr>
        <dsp:cNvPr id="0" name=""/>
        <dsp:cNvSpPr/>
      </dsp:nvSpPr>
      <dsp:spPr>
        <a:xfrm>
          <a:off x="1784319" y="634491"/>
          <a:ext cx="1527242" cy="84598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/>
            <a:t>2</a:t>
          </a:r>
        </a:p>
      </dsp:txBody>
      <dsp:txXfrm>
        <a:off x="1825617" y="675789"/>
        <a:ext cx="1444646" cy="763393"/>
      </dsp:txXfrm>
    </dsp:sp>
    <dsp:sp modelId="{7A6990F2-19B3-4100-8953-AB956CBAF320}">
      <dsp:nvSpPr>
        <dsp:cNvPr id="0" name=""/>
        <dsp:cNvSpPr/>
      </dsp:nvSpPr>
      <dsp:spPr>
        <a:xfrm>
          <a:off x="3566101" y="634491"/>
          <a:ext cx="1527242" cy="84598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/>
            <a:t>3</a:t>
          </a:r>
        </a:p>
      </dsp:txBody>
      <dsp:txXfrm>
        <a:off x="3607399" y="675789"/>
        <a:ext cx="1444646" cy="763393"/>
      </dsp:txXfrm>
    </dsp:sp>
    <dsp:sp modelId="{5D10C497-7FBC-455C-86B4-D14AF0E04C9B}">
      <dsp:nvSpPr>
        <dsp:cNvPr id="0" name=""/>
        <dsp:cNvSpPr/>
      </dsp:nvSpPr>
      <dsp:spPr>
        <a:xfrm>
          <a:off x="5347884" y="634491"/>
          <a:ext cx="1527242" cy="84598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/>
            <a:t>4</a:t>
          </a:r>
        </a:p>
      </dsp:txBody>
      <dsp:txXfrm>
        <a:off x="5389182" y="675789"/>
        <a:ext cx="1444646" cy="763393"/>
      </dsp:txXfrm>
    </dsp:sp>
    <dsp:sp modelId="{F762C91B-801B-4CA3-BF9E-AFB2417CE71C}">
      <dsp:nvSpPr>
        <dsp:cNvPr id="0" name=""/>
        <dsp:cNvSpPr/>
      </dsp:nvSpPr>
      <dsp:spPr>
        <a:xfrm>
          <a:off x="7129666" y="634491"/>
          <a:ext cx="1527242" cy="84598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/>
            <a:t>5</a:t>
          </a:r>
        </a:p>
      </dsp:txBody>
      <dsp:txXfrm>
        <a:off x="7170964" y="675789"/>
        <a:ext cx="1444646" cy="76339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DB92C3-871B-4ABC-B984-FB4B6BD96235}">
      <dsp:nvSpPr>
        <dsp:cNvPr id="0" name=""/>
        <dsp:cNvSpPr/>
      </dsp:nvSpPr>
      <dsp:spPr>
        <a:xfrm>
          <a:off x="649458" y="0"/>
          <a:ext cx="7360529" cy="2114973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DD148F-7B4B-4E70-B6D4-2CA40DAB30EA}">
      <dsp:nvSpPr>
        <dsp:cNvPr id="0" name=""/>
        <dsp:cNvSpPr/>
      </dsp:nvSpPr>
      <dsp:spPr>
        <a:xfrm>
          <a:off x="2536" y="634491"/>
          <a:ext cx="1527242" cy="84598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/>
            <a:t>1</a:t>
          </a:r>
        </a:p>
      </dsp:txBody>
      <dsp:txXfrm>
        <a:off x="43834" y="675789"/>
        <a:ext cx="1444646" cy="763393"/>
      </dsp:txXfrm>
    </dsp:sp>
    <dsp:sp modelId="{B14177F7-96C8-4664-B280-FD9B593093EA}">
      <dsp:nvSpPr>
        <dsp:cNvPr id="0" name=""/>
        <dsp:cNvSpPr/>
      </dsp:nvSpPr>
      <dsp:spPr>
        <a:xfrm>
          <a:off x="1784319" y="634491"/>
          <a:ext cx="1527242" cy="84598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/>
            <a:t>2</a:t>
          </a:r>
        </a:p>
      </dsp:txBody>
      <dsp:txXfrm>
        <a:off x="1825617" y="675789"/>
        <a:ext cx="1444646" cy="763393"/>
      </dsp:txXfrm>
    </dsp:sp>
    <dsp:sp modelId="{7A6990F2-19B3-4100-8953-AB956CBAF320}">
      <dsp:nvSpPr>
        <dsp:cNvPr id="0" name=""/>
        <dsp:cNvSpPr/>
      </dsp:nvSpPr>
      <dsp:spPr>
        <a:xfrm>
          <a:off x="3566101" y="634491"/>
          <a:ext cx="1527242" cy="84598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/>
            <a:t>3</a:t>
          </a:r>
        </a:p>
      </dsp:txBody>
      <dsp:txXfrm>
        <a:off x="3607399" y="675789"/>
        <a:ext cx="1444646" cy="763393"/>
      </dsp:txXfrm>
    </dsp:sp>
    <dsp:sp modelId="{5D10C497-7FBC-455C-86B4-D14AF0E04C9B}">
      <dsp:nvSpPr>
        <dsp:cNvPr id="0" name=""/>
        <dsp:cNvSpPr/>
      </dsp:nvSpPr>
      <dsp:spPr>
        <a:xfrm>
          <a:off x="5347884" y="634491"/>
          <a:ext cx="1527242" cy="84598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/>
            <a:t>4</a:t>
          </a:r>
        </a:p>
      </dsp:txBody>
      <dsp:txXfrm>
        <a:off x="5389182" y="675789"/>
        <a:ext cx="1444646" cy="763393"/>
      </dsp:txXfrm>
    </dsp:sp>
    <dsp:sp modelId="{F762C91B-801B-4CA3-BF9E-AFB2417CE71C}">
      <dsp:nvSpPr>
        <dsp:cNvPr id="0" name=""/>
        <dsp:cNvSpPr/>
      </dsp:nvSpPr>
      <dsp:spPr>
        <a:xfrm>
          <a:off x="7129666" y="634491"/>
          <a:ext cx="1527242" cy="84598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/>
            <a:t>5</a:t>
          </a:r>
        </a:p>
      </dsp:txBody>
      <dsp:txXfrm>
        <a:off x="7170964" y="675789"/>
        <a:ext cx="1444646" cy="76339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B0599C-DB9F-4E14-AE63-4A2ACE2A200F}">
      <dsp:nvSpPr>
        <dsp:cNvPr id="0" name=""/>
        <dsp:cNvSpPr/>
      </dsp:nvSpPr>
      <dsp:spPr>
        <a:xfrm>
          <a:off x="0" y="445343"/>
          <a:ext cx="6391275" cy="14040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0" i="0" kern="1200" dirty="0"/>
            <a:t>The weak can never forgive. Forgiveness is the attribute of the strong.”  -Gandhi</a:t>
          </a:r>
          <a:endParaRPr lang="en-US" sz="2500" kern="1200" dirty="0"/>
        </a:p>
      </dsp:txBody>
      <dsp:txXfrm>
        <a:off x="68538" y="513881"/>
        <a:ext cx="6254199" cy="1266924"/>
      </dsp:txXfrm>
    </dsp:sp>
    <dsp:sp modelId="{AA0F5C8A-156A-4925-83BB-2C1CF778EAB9}">
      <dsp:nvSpPr>
        <dsp:cNvPr id="0" name=""/>
        <dsp:cNvSpPr/>
      </dsp:nvSpPr>
      <dsp:spPr>
        <a:xfrm>
          <a:off x="0" y="1921343"/>
          <a:ext cx="6391275" cy="1404000"/>
        </a:xfrm>
        <a:prstGeom prst="roundRect">
          <a:avLst/>
        </a:prstGeom>
        <a:solidFill>
          <a:schemeClr val="accent2">
            <a:hueOff val="-9882860"/>
            <a:satOff val="451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0" i="0" kern="1200" dirty="0"/>
            <a:t>“The only real training for leadership is leadership.”  - Anthony Jay</a:t>
          </a:r>
          <a:endParaRPr lang="en-US" sz="2500" kern="1200" dirty="0"/>
        </a:p>
      </dsp:txBody>
      <dsp:txXfrm>
        <a:off x="68538" y="1989881"/>
        <a:ext cx="6254199" cy="1266924"/>
      </dsp:txXfrm>
    </dsp:sp>
    <dsp:sp modelId="{69D2FD31-AB83-42CD-B38B-C4FD70BB3610}">
      <dsp:nvSpPr>
        <dsp:cNvPr id="0" name=""/>
        <dsp:cNvSpPr/>
      </dsp:nvSpPr>
      <dsp:spPr>
        <a:xfrm>
          <a:off x="0" y="3397343"/>
          <a:ext cx="6391275" cy="1404000"/>
        </a:xfrm>
        <a:prstGeom prst="roundRect">
          <a:avLst/>
        </a:prstGeom>
        <a:solidFill>
          <a:schemeClr val="accent2">
            <a:hueOff val="-19765721"/>
            <a:satOff val="901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0" i="0" kern="1200" dirty="0"/>
            <a:t>“Remember the difference between a boss and a leader; a boss says ‘Go!’- a leader says ‘Let’s go!”  - E.M. Kelly</a:t>
          </a:r>
          <a:endParaRPr lang="en-US" sz="2500" kern="1200" dirty="0"/>
        </a:p>
      </dsp:txBody>
      <dsp:txXfrm>
        <a:off x="68538" y="3465881"/>
        <a:ext cx="6254199" cy="12669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10/10/2019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10/10/2019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10/10/2019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10/10/2019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10/10/2019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10/10/2019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10/10/2019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10/10/2019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10/10/2019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10/10/2019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10/10/2019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10/10/2019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10/10/2019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10/10/2019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10/10/2019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10/10/2019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10/10/2019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10/10/2019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7" Type="http://schemas.openxmlformats.org/officeDocument/2006/relationships/image" Target="../media/image17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5.sv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2014.igem.org/Team:WashU_StLouis/Project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6DCF6E-5AB6-43F1-8EB4-C663E29A5A6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000" b="1" dirty="0"/>
              <a:t>GFOASC</a:t>
            </a:r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>Leadership: To Do List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4D8674-F060-4FB9-9AC4-79FBF475D49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Christy Todd and Jennifer Hairston</a:t>
            </a:r>
          </a:p>
        </p:txBody>
      </p:sp>
    </p:spTree>
    <p:extLst>
      <p:ext uri="{BB962C8B-B14F-4D97-AF65-F5344CB8AC3E}">
        <p14:creationId xmlns:p14="http://schemas.microsoft.com/office/powerpoint/2010/main" val="6759902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8FAD2C-DD14-4954-8E00-C219458E66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GFOASC Leadership: To Do List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036B74-82A8-4ED9-8B03-62C9DDD9E9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sz="4000" b="1" dirty="0"/>
              <a:t>Now, we are going to talk about the top 5 things you need on your to do list.  </a:t>
            </a:r>
          </a:p>
          <a:p>
            <a:pPr lvl="2"/>
            <a:endParaRPr lang="en-US" sz="4000" dirty="0"/>
          </a:p>
          <a:p>
            <a:endParaRPr lang="en-US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1AFB125D-C933-4638-9F10-C44EA8BC387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12709862"/>
              </p:ext>
            </p:extLst>
          </p:nvPr>
        </p:nvGraphicFramePr>
        <p:xfrm>
          <a:off x="1581834" y="4417256"/>
          <a:ext cx="8659446" cy="21149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860334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70C2B8F-6B1B-46D5-86E6-40F36C695FC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id="{DB521824-592C-476A-AB0A-CA0C6D1F340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5922489">
            <a:off x="4698352" y="1826078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A2749EFA-8EE4-4EB8-9424-8E593B9320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5950898" y="638067"/>
            <a:ext cx="6053670" cy="5581866"/>
          </a:xfrm>
          <a:custGeom>
            <a:avLst/>
            <a:gdLst>
              <a:gd name="connsiteX0" fmla="*/ 6053670 w 6053670"/>
              <a:gd name="connsiteY0" fmla="*/ 1098 h 5581866"/>
              <a:gd name="connsiteX1" fmla="*/ 6053670 w 6053670"/>
              <a:gd name="connsiteY1" fmla="*/ 514028 h 5581866"/>
              <a:gd name="connsiteX2" fmla="*/ 6053670 w 6053670"/>
              <a:gd name="connsiteY2" fmla="*/ 1254558 h 5581866"/>
              <a:gd name="connsiteX3" fmla="*/ 6053670 w 6053670"/>
              <a:gd name="connsiteY3" fmla="*/ 5581866 h 5581866"/>
              <a:gd name="connsiteX4" fmla="*/ 0 w 6053670"/>
              <a:gd name="connsiteY4" fmla="*/ 5581866 h 5581866"/>
              <a:gd name="connsiteX5" fmla="*/ 0 w 6053670"/>
              <a:gd name="connsiteY5" fmla="*/ 1249853 h 5581866"/>
              <a:gd name="connsiteX6" fmla="*/ 0 w 6053670"/>
              <a:gd name="connsiteY6" fmla="*/ 514028 h 5581866"/>
              <a:gd name="connsiteX7" fmla="*/ 0 w 6053670"/>
              <a:gd name="connsiteY7" fmla="*/ 0 h 5581866"/>
              <a:gd name="connsiteX8" fmla="*/ 35717 w 6053670"/>
              <a:gd name="connsiteY8" fmla="*/ 5488 h 5581866"/>
              <a:gd name="connsiteX9" fmla="*/ 140445 w 6053670"/>
              <a:gd name="connsiteY9" fmla="*/ 21641 h 5581866"/>
              <a:gd name="connsiteX10" fmla="*/ 216722 w 6053670"/>
              <a:gd name="connsiteY10" fmla="*/ 32932 h 5581866"/>
              <a:gd name="connsiteX11" fmla="*/ 307527 w 6053670"/>
              <a:gd name="connsiteY11" fmla="*/ 44850 h 5581866"/>
              <a:gd name="connsiteX12" fmla="*/ 415282 w 6053670"/>
              <a:gd name="connsiteY12" fmla="*/ 59121 h 5581866"/>
              <a:gd name="connsiteX13" fmla="*/ 534539 w 6053670"/>
              <a:gd name="connsiteY13" fmla="*/ 74175 h 5581866"/>
              <a:gd name="connsiteX14" fmla="*/ 668931 w 6053670"/>
              <a:gd name="connsiteY14" fmla="*/ 90014 h 5581866"/>
              <a:gd name="connsiteX15" fmla="*/ 815430 w 6053670"/>
              <a:gd name="connsiteY15" fmla="*/ 106794 h 5581866"/>
              <a:gd name="connsiteX16" fmla="*/ 974641 w 6053670"/>
              <a:gd name="connsiteY16" fmla="*/ 123574 h 5581866"/>
              <a:gd name="connsiteX17" fmla="*/ 1144144 w 6053670"/>
              <a:gd name="connsiteY17" fmla="*/ 140667 h 5581866"/>
              <a:gd name="connsiteX18" fmla="*/ 1326965 w 6053670"/>
              <a:gd name="connsiteY18" fmla="*/ 156506 h 5581866"/>
              <a:gd name="connsiteX19" fmla="*/ 1518261 w 6053670"/>
              <a:gd name="connsiteY19" fmla="*/ 171717 h 5581866"/>
              <a:gd name="connsiteX20" fmla="*/ 1720453 w 6053670"/>
              <a:gd name="connsiteY20" fmla="*/ 185518 h 5581866"/>
              <a:gd name="connsiteX21" fmla="*/ 1931121 w 6053670"/>
              <a:gd name="connsiteY21" fmla="*/ 198690 h 5581866"/>
              <a:gd name="connsiteX22" fmla="*/ 2150869 w 6053670"/>
              <a:gd name="connsiteY22" fmla="*/ 211079 h 5581866"/>
              <a:gd name="connsiteX23" fmla="*/ 2263467 w 6053670"/>
              <a:gd name="connsiteY23" fmla="*/ 215470 h 5581866"/>
              <a:gd name="connsiteX24" fmla="*/ 2378487 w 6053670"/>
              <a:gd name="connsiteY24" fmla="*/ 220332 h 5581866"/>
              <a:gd name="connsiteX25" fmla="*/ 2495323 w 6053670"/>
              <a:gd name="connsiteY25" fmla="*/ 224879 h 5581866"/>
              <a:gd name="connsiteX26" fmla="*/ 2612764 w 6053670"/>
              <a:gd name="connsiteY26" fmla="*/ 227859 h 5581866"/>
              <a:gd name="connsiteX27" fmla="*/ 2732627 w 6053670"/>
              <a:gd name="connsiteY27" fmla="*/ 230525 h 5581866"/>
              <a:gd name="connsiteX28" fmla="*/ 2853700 w 6053670"/>
              <a:gd name="connsiteY28" fmla="*/ 233348 h 5581866"/>
              <a:gd name="connsiteX29" fmla="*/ 2977195 w 6053670"/>
              <a:gd name="connsiteY29" fmla="*/ 235229 h 5581866"/>
              <a:gd name="connsiteX30" fmla="*/ 3101900 w 6053670"/>
              <a:gd name="connsiteY30" fmla="*/ 235229 h 5581866"/>
              <a:gd name="connsiteX31" fmla="*/ 3227817 w 6053670"/>
              <a:gd name="connsiteY31" fmla="*/ 236170 h 5581866"/>
              <a:gd name="connsiteX32" fmla="*/ 3354944 w 6053670"/>
              <a:gd name="connsiteY32" fmla="*/ 235229 h 5581866"/>
              <a:gd name="connsiteX33" fmla="*/ 3483887 w 6053670"/>
              <a:gd name="connsiteY33" fmla="*/ 233348 h 5581866"/>
              <a:gd name="connsiteX34" fmla="*/ 3612830 w 6053670"/>
              <a:gd name="connsiteY34" fmla="*/ 231623 h 5581866"/>
              <a:gd name="connsiteX35" fmla="*/ 3743589 w 6053670"/>
              <a:gd name="connsiteY35" fmla="*/ 227859 h 5581866"/>
              <a:gd name="connsiteX36" fmla="*/ 3875559 w 6053670"/>
              <a:gd name="connsiteY36" fmla="*/ 223938 h 5581866"/>
              <a:gd name="connsiteX37" fmla="*/ 4007529 w 6053670"/>
              <a:gd name="connsiteY37" fmla="*/ 219391 h 5581866"/>
              <a:gd name="connsiteX38" fmla="*/ 4140710 w 6053670"/>
              <a:gd name="connsiteY38" fmla="*/ 212961 h 5581866"/>
              <a:gd name="connsiteX39" fmla="*/ 4275102 w 6053670"/>
              <a:gd name="connsiteY39" fmla="*/ 205277 h 5581866"/>
              <a:gd name="connsiteX40" fmla="*/ 4410098 w 6053670"/>
              <a:gd name="connsiteY40" fmla="*/ 197907 h 5581866"/>
              <a:gd name="connsiteX41" fmla="*/ 4545096 w 6053670"/>
              <a:gd name="connsiteY41" fmla="*/ 188498 h 5581866"/>
              <a:gd name="connsiteX42" fmla="*/ 4681909 w 6053670"/>
              <a:gd name="connsiteY42" fmla="*/ 177207 h 5581866"/>
              <a:gd name="connsiteX43" fmla="*/ 4816905 w 6053670"/>
              <a:gd name="connsiteY43" fmla="*/ 165916 h 5581866"/>
              <a:gd name="connsiteX44" fmla="*/ 4954323 w 6053670"/>
              <a:gd name="connsiteY44" fmla="*/ 152899 h 5581866"/>
              <a:gd name="connsiteX45" fmla="*/ 5092347 w 6053670"/>
              <a:gd name="connsiteY45" fmla="*/ 138629 h 5581866"/>
              <a:gd name="connsiteX46" fmla="*/ 5228555 w 6053670"/>
              <a:gd name="connsiteY46" fmla="*/ 123574 h 5581866"/>
              <a:gd name="connsiteX47" fmla="*/ 5366578 w 6053670"/>
              <a:gd name="connsiteY47" fmla="*/ 106010 h 5581866"/>
              <a:gd name="connsiteX48" fmla="*/ 5503997 w 6053670"/>
              <a:gd name="connsiteY48" fmla="*/ 87192 h 5581866"/>
              <a:gd name="connsiteX49" fmla="*/ 5642020 w 6053670"/>
              <a:gd name="connsiteY49" fmla="*/ 68530 h 5581866"/>
              <a:gd name="connsiteX50" fmla="*/ 5779438 w 6053670"/>
              <a:gd name="connsiteY50" fmla="*/ 46733 h 5581866"/>
              <a:gd name="connsiteX51" fmla="*/ 5916251 w 6053670"/>
              <a:gd name="connsiteY51" fmla="*/ 24464 h 5581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053670" h="5581866">
                <a:moveTo>
                  <a:pt x="6053670" y="1098"/>
                </a:moveTo>
                <a:lnTo>
                  <a:pt x="6053670" y="514028"/>
                </a:lnTo>
                <a:lnTo>
                  <a:pt x="6053670" y="1254558"/>
                </a:lnTo>
                <a:lnTo>
                  <a:pt x="6053670" y="5581866"/>
                </a:lnTo>
                <a:lnTo>
                  <a:pt x="0" y="5581866"/>
                </a:lnTo>
                <a:lnTo>
                  <a:pt x="0" y="1249853"/>
                </a:lnTo>
                <a:lnTo>
                  <a:pt x="0" y="514028"/>
                </a:lnTo>
                <a:lnTo>
                  <a:pt x="0" y="0"/>
                </a:lnTo>
                <a:lnTo>
                  <a:pt x="35717" y="5488"/>
                </a:lnTo>
                <a:lnTo>
                  <a:pt x="140445" y="21641"/>
                </a:lnTo>
                <a:lnTo>
                  <a:pt x="216722" y="32932"/>
                </a:lnTo>
                <a:lnTo>
                  <a:pt x="307527" y="44850"/>
                </a:lnTo>
                <a:lnTo>
                  <a:pt x="415282" y="59121"/>
                </a:lnTo>
                <a:lnTo>
                  <a:pt x="534539" y="74175"/>
                </a:lnTo>
                <a:lnTo>
                  <a:pt x="668931" y="90014"/>
                </a:lnTo>
                <a:lnTo>
                  <a:pt x="815430" y="106794"/>
                </a:lnTo>
                <a:lnTo>
                  <a:pt x="974641" y="123574"/>
                </a:lnTo>
                <a:lnTo>
                  <a:pt x="1144144" y="140667"/>
                </a:lnTo>
                <a:lnTo>
                  <a:pt x="1326965" y="156506"/>
                </a:lnTo>
                <a:lnTo>
                  <a:pt x="1518261" y="171717"/>
                </a:lnTo>
                <a:lnTo>
                  <a:pt x="1720453" y="185518"/>
                </a:lnTo>
                <a:lnTo>
                  <a:pt x="1931121" y="198690"/>
                </a:lnTo>
                <a:lnTo>
                  <a:pt x="2150869" y="211079"/>
                </a:lnTo>
                <a:lnTo>
                  <a:pt x="2263467" y="215470"/>
                </a:lnTo>
                <a:lnTo>
                  <a:pt x="2378487" y="220332"/>
                </a:lnTo>
                <a:lnTo>
                  <a:pt x="2495323" y="224879"/>
                </a:lnTo>
                <a:lnTo>
                  <a:pt x="2612764" y="227859"/>
                </a:lnTo>
                <a:lnTo>
                  <a:pt x="2732627" y="230525"/>
                </a:lnTo>
                <a:lnTo>
                  <a:pt x="2853700" y="233348"/>
                </a:lnTo>
                <a:lnTo>
                  <a:pt x="2977195" y="235229"/>
                </a:lnTo>
                <a:lnTo>
                  <a:pt x="3101900" y="235229"/>
                </a:lnTo>
                <a:lnTo>
                  <a:pt x="3227817" y="236170"/>
                </a:lnTo>
                <a:lnTo>
                  <a:pt x="3354944" y="235229"/>
                </a:lnTo>
                <a:lnTo>
                  <a:pt x="3483887" y="233348"/>
                </a:lnTo>
                <a:lnTo>
                  <a:pt x="3612830" y="231623"/>
                </a:lnTo>
                <a:lnTo>
                  <a:pt x="3743589" y="227859"/>
                </a:lnTo>
                <a:lnTo>
                  <a:pt x="3875559" y="223938"/>
                </a:lnTo>
                <a:lnTo>
                  <a:pt x="4007529" y="219391"/>
                </a:lnTo>
                <a:lnTo>
                  <a:pt x="4140710" y="212961"/>
                </a:lnTo>
                <a:lnTo>
                  <a:pt x="4275102" y="205277"/>
                </a:lnTo>
                <a:lnTo>
                  <a:pt x="4410098" y="197907"/>
                </a:lnTo>
                <a:lnTo>
                  <a:pt x="4545096" y="188498"/>
                </a:lnTo>
                <a:lnTo>
                  <a:pt x="4681909" y="177207"/>
                </a:lnTo>
                <a:lnTo>
                  <a:pt x="4816905" y="165916"/>
                </a:lnTo>
                <a:lnTo>
                  <a:pt x="4954323" y="152899"/>
                </a:lnTo>
                <a:lnTo>
                  <a:pt x="5092347" y="138629"/>
                </a:lnTo>
                <a:lnTo>
                  <a:pt x="5228555" y="123574"/>
                </a:lnTo>
                <a:lnTo>
                  <a:pt x="5366578" y="106010"/>
                </a:lnTo>
                <a:lnTo>
                  <a:pt x="5503997" y="87192"/>
                </a:lnTo>
                <a:lnTo>
                  <a:pt x="5642020" y="68530"/>
                </a:lnTo>
                <a:lnTo>
                  <a:pt x="5779438" y="46733"/>
                </a:lnTo>
                <a:lnTo>
                  <a:pt x="5916251" y="2446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16" name="Freeform 5">
            <a:extLst>
              <a:ext uri="{FF2B5EF4-FFF2-40B4-BE49-F238E27FC236}">
                <a16:creationId xmlns:a16="http://schemas.microsoft.com/office/drawing/2014/main" id="{B5C860C9-D4F9-4350-80DA-0D1CD36C774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3CBA2B-9534-4917-89F4-F61C8FD992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098" y="629265"/>
            <a:ext cx="5132438" cy="1622322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EBEBEB"/>
                </a:solidFill>
              </a:rPr>
              <a:t>GFOASC Leadership: To Do List</a:t>
            </a:r>
            <a:endParaRPr lang="en-US" dirty="0">
              <a:solidFill>
                <a:srgbClr val="EBEBEB"/>
              </a:solidFill>
            </a:endParaRPr>
          </a:p>
        </p:txBody>
      </p:sp>
      <p:pic>
        <p:nvPicPr>
          <p:cNvPr id="7" name="Graphic 6" descr="Group of People">
            <a:extLst>
              <a:ext uri="{FF2B5EF4-FFF2-40B4-BE49-F238E27FC236}">
                <a16:creationId xmlns:a16="http://schemas.microsoft.com/office/drawing/2014/main" id="{B0C12711-6270-4701-B345-7AE8D15F34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262217" y="1883470"/>
            <a:ext cx="4290685" cy="4290685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538A90C8-AE0E-4EBA-9AF8-EEDB206020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FD7A24-EFE8-48D9-86EC-6147046B89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8024" y="2588455"/>
            <a:ext cx="5456902" cy="3585700"/>
          </a:xfrm>
        </p:spPr>
        <p:txBody>
          <a:bodyPr anchor="ctr">
            <a:normAutofit fontScale="85000" lnSpcReduction="20000"/>
          </a:bodyPr>
          <a:lstStyle/>
          <a:p>
            <a:pPr lvl="1"/>
            <a:r>
              <a:rPr lang="en-US" sz="2600" b="1" dirty="0">
                <a:solidFill>
                  <a:srgbClr val="FFFFFF"/>
                </a:solidFill>
              </a:rPr>
              <a:t>1. Develop Your Team</a:t>
            </a:r>
          </a:p>
          <a:p>
            <a:pPr marL="914400" lvl="2" indent="0">
              <a:buNone/>
            </a:pPr>
            <a:r>
              <a:rPr lang="en-US" sz="1900" b="1" u="sng" dirty="0">
                <a:solidFill>
                  <a:srgbClr val="FFFFFF"/>
                </a:solidFill>
              </a:rPr>
              <a:t> Doing vs. Developing </a:t>
            </a:r>
          </a:p>
          <a:p>
            <a:pPr lvl="2"/>
            <a:r>
              <a:rPr lang="en-US" sz="1900" dirty="0">
                <a:solidFill>
                  <a:srgbClr val="FFFFFF"/>
                </a:solidFill>
              </a:rPr>
              <a:t>Doing gets the job done; developing gets the job done through the team.</a:t>
            </a:r>
          </a:p>
          <a:p>
            <a:pPr lvl="2"/>
            <a:r>
              <a:rPr lang="en-US" sz="1900" dirty="0">
                <a:solidFill>
                  <a:srgbClr val="FFFFFF"/>
                </a:solidFill>
              </a:rPr>
              <a:t>Doing is transactional; developing is transformational.</a:t>
            </a:r>
          </a:p>
          <a:p>
            <a:pPr lvl="2"/>
            <a:r>
              <a:rPr lang="en-US" sz="1900" dirty="0">
                <a:solidFill>
                  <a:srgbClr val="FFFFFF"/>
                </a:solidFill>
              </a:rPr>
              <a:t>Doing is focusses on performance; developing focuses on people.</a:t>
            </a:r>
          </a:p>
          <a:p>
            <a:pPr lvl="2"/>
            <a:r>
              <a:rPr lang="en-US" sz="1900" dirty="0">
                <a:solidFill>
                  <a:srgbClr val="FFFFFF"/>
                </a:solidFill>
              </a:rPr>
              <a:t>Doing looks at what you are accomplishing; developing looks at whom you are cultivating.</a:t>
            </a:r>
          </a:p>
          <a:p>
            <a:pPr lvl="2"/>
            <a:r>
              <a:rPr lang="en-US" sz="1900" dirty="0">
                <a:solidFill>
                  <a:srgbClr val="FFFFFF"/>
                </a:solidFill>
              </a:rPr>
              <a:t>Doing is about today; developing is about tomorrow.</a:t>
            </a:r>
          </a:p>
          <a:p>
            <a:pPr lvl="2"/>
            <a:endParaRPr lang="en-US" sz="1800" dirty="0">
              <a:solidFill>
                <a:srgbClr val="FFFFFF"/>
              </a:solidFill>
            </a:endParaRPr>
          </a:p>
          <a:p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24246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C9071-5D90-429F-A89B-53795CE172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GFOASC Leadership: To Do List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E04026-937D-472E-B750-3B8445D52F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499"/>
            <a:ext cx="8825659" cy="3863561"/>
          </a:xfrm>
        </p:spPr>
        <p:txBody>
          <a:bodyPr/>
          <a:lstStyle/>
          <a:p>
            <a:pPr lvl="1"/>
            <a:r>
              <a:rPr lang="en-US" sz="2400" b="1" dirty="0"/>
              <a:t>2. Create Accountability</a:t>
            </a:r>
            <a:endParaRPr lang="en-US" sz="2400" dirty="0"/>
          </a:p>
          <a:p>
            <a:pPr lvl="3"/>
            <a:r>
              <a:rPr lang="en-US" sz="2400" dirty="0"/>
              <a:t>Systems in place for yourself and your team</a:t>
            </a:r>
          </a:p>
          <a:p>
            <a:pPr lvl="3"/>
            <a:r>
              <a:rPr lang="en-US" sz="2400" dirty="0"/>
              <a:t>Necessary for growth</a:t>
            </a:r>
          </a:p>
          <a:p>
            <a:pPr lvl="3"/>
            <a:r>
              <a:rPr lang="en-US" sz="2400" dirty="0"/>
              <a:t>Gets results</a:t>
            </a:r>
          </a:p>
          <a:p>
            <a:pPr lvl="3"/>
            <a:r>
              <a:rPr lang="en-US" sz="2400" dirty="0"/>
              <a:t>Eliminates dysfunction within the team</a:t>
            </a:r>
          </a:p>
          <a:p>
            <a:pPr lvl="3"/>
            <a:r>
              <a:rPr lang="en-US" sz="2400" dirty="0"/>
              <a:t>Allows for personal growth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0136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42035E-E829-4E51-9DF6-1BA41CBB3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GFOASC Leadership: To Do List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9166EC-5A04-4BFE-AC54-10F86E9A02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499"/>
            <a:ext cx="8825659" cy="4060912"/>
          </a:xfrm>
        </p:spPr>
        <p:txBody>
          <a:bodyPr>
            <a:normAutofit fontScale="92500" lnSpcReduction="10000"/>
          </a:bodyPr>
          <a:lstStyle/>
          <a:p>
            <a:pPr lvl="1"/>
            <a:r>
              <a:rPr lang="en-US" sz="2600" b="1" dirty="0"/>
              <a:t>3. Be A Clear Communicator  </a:t>
            </a:r>
          </a:p>
          <a:p>
            <a:pPr lvl="2"/>
            <a:r>
              <a:rPr lang="en-US" sz="2400" dirty="0"/>
              <a:t>Concise and articulate</a:t>
            </a:r>
          </a:p>
          <a:p>
            <a:pPr lvl="2"/>
            <a:r>
              <a:rPr lang="en-US" sz="2400" dirty="0"/>
              <a:t>Listens well and seek to understand before reacting</a:t>
            </a:r>
          </a:p>
          <a:p>
            <a:pPr lvl="2"/>
            <a:r>
              <a:rPr lang="en-US" sz="2400" dirty="0"/>
              <a:t>Maintain poise in stressful situations to draw out clear thinking</a:t>
            </a:r>
          </a:p>
          <a:p>
            <a:pPr lvl="2"/>
            <a:r>
              <a:rPr lang="en-US" sz="2400" dirty="0"/>
              <a:t>Provide candid, timely feedback</a:t>
            </a:r>
          </a:p>
          <a:p>
            <a:r>
              <a:rPr lang="en-US" dirty="0"/>
              <a:t>The most important thing in communication is to hear what isn’t being said.</a:t>
            </a:r>
            <a:br>
              <a:rPr lang="en-US" dirty="0"/>
            </a:br>
            <a:r>
              <a:rPr lang="en-US" dirty="0"/>
              <a:t>- </a:t>
            </a:r>
            <a:r>
              <a:rPr lang="en-US" b="1" dirty="0"/>
              <a:t>Peter F. Drucker</a:t>
            </a:r>
          </a:p>
          <a:p>
            <a:r>
              <a:rPr lang="en-US" dirty="0"/>
              <a:t>Wise men speak because they have something to say; Fools because they have to say something.</a:t>
            </a:r>
            <a:br>
              <a:rPr lang="en-US" dirty="0"/>
            </a:br>
            <a:r>
              <a:rPr lang="en-US" dirty="0"/>
              <a:t>- </a:t>
            </a:r>
            <a:r>
              <a:rPr lang="en-US" b="1" dirty="0"/>
              <a:t>Plato</a:t>
            </a:r>
          </a:p>
          <a:p>
            <a:pPr lvl="2"/>
            <a:endParaRPr lang="en-US" sz="2400" dirty="0"/>
          </a:p>
          <a:p>
            <a:endParaRPr lang="en-US" dirty="0"/>
          </a:p>
        </p:txBody>
      </p:sp>
      <p:pic>
        <p:nvPicPr>
          <p:cNvPr id="11" name="Graphic 10" descr="Chat RTL">
            <a:extLst>
              <a:ext uri="{FF2B5EF4-FFF2-40B4-BE49-F238E27FC236}">
                <a16:creationId xmlns:a16="http://schemas.microsoft.com/office/drawing/2014/main" id="{07783757-716D-413B-AE7E-2938E6350D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104184" y="2373266"/>
            <a:ext cx="671732" cy="671732"/>
          </a:xfrm>
          <a:prstGeom prst="rect">
            <a:avLst/>
          </a:prstGeom>
        </p:spPr>
      </p:pic>
      <p:pic>
        <p:nvPicPr>
          <p:cNvPr id="13" name="Graphic 12" descr="Email">
            <a:extLst>
              <a:ext uri="{FF2B5EF4-FFF2-40B4-BE49-F238E27FC236}">
                <a16:creationId xmlns:a16="http://schemas.microsoft.com/office/drawing/2014/main" id="{603EED3E-F868-4711-8E3E-2C8647759F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7889630" y="2330087"/>
            <a:ext cx="671732" cy="671732"/>
          </a:xfrm>
          <a:prstGeom prst="rect">
            <a:avLst/>
          </a:prstGeom>
        </p:spPr>
      </p:pic>
      <p:pic>
        <p:nvPicPr>
          <p:cNvPr id="15" name="Graphic 14" descr="Telephone">
            <a:extLst>
              <a:ext uri="{FF2B5EF4-FFF2-40B4-BE49-F238E27FC236}">
                <a16:creationId xmlns:a16="http://schemas.microsoft.com/office/drawing/2014/main" id="{0BED324A-A894-4AC1-80F1-B8D3C2A911D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8675076" y="2294855"/>
            <a:ext cx="706964" cy="706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5742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15BA52-2CBC-4F1B-BFB6-EEDB00F458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GFOASC Leadership: To Do List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0D7941-1C9E-4A74-96CE-F65E5F8B14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2400" b="1" dirty="0"/>
              <a:t>4. Coach Your Team</a:t>
            </a:r>
          </a:p>
          <a:p>
            <a:pPr lvl="1"/>
            <a:r>
              <a:rPr lang="en-US" sz="2400" dirty="0"/>
              <a:t>Morning/Daily check-ins with your team</a:t>
            </a:r>
          </a:p>
          <a:p>
            <a:pPr lvl="1"/>
            <a:r>
              <a:rPr lang="en-US" sz="2400" dirty="0"/>
              <a:t>Team provides status updates without being asked </a:t>
            </a:r>
          </a:p>
          <a:p>
            <a:pPr lvl="1"/>
            <a:r>
              <a:rPr lang="en-US" sz="2400" dirty="0"/>
              <a:t>Open communication – they feel comfortable enough to talk with you</a:t>
            </a:r>
          </a:p>
          <a:p>
            <a:pPr lvl="1"/>
            <a:r>
              <a:rPr lang="en-US" sz="2200" dirty="0"/>
              <a:t>Have conversations with your team – not monologues</a:t>
            </a:r>
          </a:p>
        </p:txBody>
      </p:sp>
    </p:spTree>
    <p:extLst>
      <p:ext uri="{BB962C8B-B14F-4D97-AF65-F5344CB8AC3E}">
        <p14:creationId xmlns:p14="http://schemas.microsoft.com/office/powerpoint/2010/main" val="89425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BEB575-42C5-4262-8755-0361DEB9F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GFOASC Leadership: To Do List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A68506-0D0C-4A5F-ACEC-99BD6229DA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sz="2400" b="1" dirty="0"/>
              <a:t>Coach Your Team (Continued…)</a:t>
            </a:r>
          </a:p>
          <a:p>
            <a:pPr lvl="2"/>
            <a:r>
              <a:rPr lang="en-US" sz="2400" dirty="0"/>
              <a:t>Intentional one-on-ones with them</a:t>
            </a:r>
          </a:p>
          <a:p>
            <a:pPr lvl="3"/>
            <a:r>
              <a:rPr lang="en-US" sz="2400" dirty="0"/>
              <a:t>Schedule them – not just review times</a:t>
            </a:r>
          </a:p>
          <a:p>
            <a:pPr lvl="3"/>
            <a:r>
              <a:rPr lang="en-US" sz="2400" dirty="0"/>
              <a:t>Informal meetings</a:t>
            </a:r>
          </a:p>
          <a:p>
            <a:pPr lvl="3"/>
            <a:r>
              <a:rPr lang="en-US" sz="2400" dirty="0"/>
              <a:t>About work/what they do/accomplishments</a:t>
            </a:r>
          </a:p>
          <a:p>
            <a:pPr lvl="3"/>
            <a:r>
              <a:rPr lang="en-US" sz="2400" dirty="0"/>
              <a:t>Personal – but keep to a minimum</a:t>
            </a:r>
          </a:p>
          <a:p>
            <a:pPr lvl="3"/>
            <a:r>
              <a:rPr lang="en-US" sz="2400" dirty="0"/>
              <a:t>Stakeholders and employees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21512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D19371-28C0-41E3-8586-8C83F6512C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GFOASC Leadership: To Do List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D40164-02AE-4186-9658-CF73480E3B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499"/>
            <a:ext cx="9711829" cy="3903317"/>
          </a:xfrm>
        </p:spPr>
        <p:txBody>
          <a:bodyPr>
            <a:normAutofit/>
          </a:bodyPr>
          <a:lstStyle/>
          <a:p>
            <a:r>
              <a:rPr lang="en-US" sz="2400" b="1" dirty="0"/>
              <a:t>Coach Your Team (Continued…)</a:t>
            </a:r>
          </a:p>
          <a:p>
            <a:pPr lvl="1"/>
            <a:r>
              <a:rPr lang="en-US" sz="2400" dirty="0"/>
              <a:t>Protect &amp; Intercede</a:t>
            </a:r>
          </a:p>
          <a:p>
            <a:pPr lvl="2"/>
            <a:r>
              <a:rPr lang="en-US" sz="2400" dirty="0"/>
              <a:t>Protect – how you talk about them to others </a:t>
            </a:r>
          </a:p>
          <a:p>
            <a:pPr lvl="2"/>
            <a:r>
              <a:rPr lang="en-US" sz="2400" dirty="0"/>
              <a:t>Intercede – how you talk to them about what happened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Alone, we can do so little; together we can do so much.</a:t>
            </a:r>
            <a:br>
              <a:rPr lang="en-US" dirty="0"/>
            </a:br>
            <a:r>
              <a:rPr lang="en-US" dirty="0"/>
              <a:t>- </a:t>
            </a:r>
            <a:r>
              <a:rPr lang="en-US" b="1" dirty="0"/>
              <a:t>Helen Keller</a:t>
            </a:r>
          </a:p>
        </p:txBody>
      </p:sp>
    </p:spTree>
    <p:extLst>
      <p:ext uri="{BB962C8B-B14F-4D97-AF65-F5344CB8AC3E}">
        <p14:creationId xmlns:p14="http://schemas.microsoft.com/office/powerpoint/2010/main" val="9781088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8342B-E00C-4DC4-8B61-40658C2C2F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838200"/>
            <a:ext cx="8761413" cy="706964"/>
          </a:xfrm>
        </p:spPr>
        <p:txBody>
          <a:bodyPr/>
          <a:lstStyle/>
          <a:p>
            <a:r>
              <a:rPr lang="en-US" b="1" dirty="0"/>
              <a:t>GFOASC Leadership: To Do List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E789D4-8672-4F10-A03B-E8A9BEE9B1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912630"/>
          </a:xfrm>
        </p:spPr>
        <p:txBody>
          <a:bodyPr>
            <a:normAutofit lnSpcReduction="10000"/>
          </a:bodyPr>
          <a:lstStyle/>
          <a:p>
            <a:pPr lvl="0"/>
            <a:r>
              <a:rPr lang="en-US" sz="2400" b="1" dirty="0"/>
              <a:t>5. Set the Tone</a:t>
            </a:r>
          </a:p>
          <a:p>
            <a:pPr lvl="1"/>
            <a:r>
              <a:rPr lang="en-US" sz="2400" dirty="0"/>
              <a:t>Remember – you set the tone for the team</a:t>
            </a:r>
          </a:p>
          <a:p>
            <a:pPr lvl="1"/>
            <a:r>
              <a:rPr lang="en-US" sz="2400" dirty="0"/>
              <a:t>Keep a positive attitude – even in the hard times</a:t>
            </a:r>
          </a:p>
          <a:p>
            <a:pPr lvl="1"/>
            <a:r>
              <a:rPr lang="en-US" sz="2400" dirty="0"/>
              <a:t>Take charge when you need to </a:t>
            </a:r>
          </a:p>
          <a:p>
            <a:pPr lvl="1"/>
            <a:r>
              <a:rPr lang="en-US" sz="2400" dirty="0"/>
              <a:t>Create a healthy culture </a:t>
            </a:r>
          </a:p>
          <a:p>
            <a:pPr lvl="2"/>
            <a:r>
              <a:rPr lang="en-US" sz="2400" dirty="0"/>
              <a:t>Healthy vs. toxic</a:t>
            </a:r>
          </a:p>
          <a:p>
            <a:r>
              <a:rPr lang="en-US" dirty="0"/>
              <a:t>To effectively communicate, we must realize that we are all different in the way we perceive the world and use this understanding as a guide to our communication with others.</a:t>
            </a:r>
            <a:br>
              <a:rPr lang="en-US" dirty="0"/>
            </a:br>
            <a:r>
              <a:rPr lang="en-US" dirty="0"/>
              <a:t>- </a:t>
            </a:r>
            <a:r>
              <a:rPr lang="en-US" b="1" dirty="0"/>
              <a:t>Anthony Robbins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9826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510C9632-BB6F-48EE-AB65-501878BA5DB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587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4EC8AAB6-953B-4D29-9967-3C44D06BB4E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5171964" y="-140866"/>
            <a:ext cx="6053670" cy="7139732"/>
          </a:xfrm>
          <a:custGeom>
            <a:avLst/>
            <a:gdLst>
              <a:gd name="connsiteX0" fmla="*/ 6053670 w 6053670"/>
              <a:gd name="connsiteY0" fmla="*/ 1098 h 7139732"/>
              <a:gd name="connsiteX1" fmla="*/ 6053670 w 6053670"/>
              <a:gd name="connsiteY1" fmla="*/ 1084479 h 7139732"/>
              <a:gd name="connsiteX2" fmla="*/ 6053670 w 6053670"/>
              <a:gd name="connsiteY2" fmla="*/ 1254558 h 7139732"/>
              <a:gd name="connsiteX3" fmla="*/ 6053670 w 6053670"/>
              <a:gd name="connsiteY3" fmla="*/ 7139732 h 7139732"/>
              <a:gd name="connsiteX4" fmla="*/ 0 w 6053670"/>
              <a:gd name="connsiteY4" fmla="*/ 7139732 h 7139732"/>
              <a:gd name="connsiteX5" fmla="*/ 0 w 6053670"/>
              <a:gd name="connsiteY5" fmla="*/ 1249853 h 7139732"/>
              <a:gd name="connsiteX6" fmla="*/ 0 w 6053670"/>
              <a:gd name="connsiteY6" fmla="*/ 1084479 h 7139732"/>
              <a:gd name="connsiteX7" fmla="*/ 0 w 6053670"/>
              <a:gd name="connsiteY7" fmla="*/ 0 h 7139732"/>
              <a:gd name="connsiteX8" fmla="*/ 35717 w 6053670"/>
              <a:gd name="connsiteY8" fmla="*/ 5488 h 7139732"/>
              <a:gd name="connsiteX9" fmla="*/ 140445 w 6053670"/>
              <a:gd name="connsiteY9" fmla="*/ 21641 h 7139732"/>
              <a:gd name="connsiteX10" fmla="*/ 216722 w 6053670"/>
              <a:gd name="connsiteY10" fmla="*/ 32932 h 7139732"/>
              <a:gd name="connsiteX11" fmla="*/ 307527 w 6053670"/>
              <a:gd name="connsiteY11" fmla="*/ 44850 h 7139732"/>
              <a:gd name="connsiteX12" fmla="*/ 415282 w 6053670"/>
              <a:gd name="connsiteY12" fmla="*/ 59121 h 7139732"/>
              <a:gd name="connsiteX13" fmla="*/ 534539 w 6053670"/>
              <a:gd name="connsiteY13" fmla="*/ 74175 h 7139732"/>
              <a:gd name="connsiteX14" fmla="*/ 668931 w 6053670"/>
              <a:gd name="connsiteY14" fmla="*/ 90014 h 7139732"/>
              <a:gd name="connsiteX15" fmla="*/ 815430 w 6053670"/>
              <a:gd name="connsiteY15" fmla="*/ 106794 h 7139732"/>
              <a:gd name="connsiteX16" fmla="*/ 974641 w 6053670"/>
              <a:gd name="connsiteY16" fmla="*/ 123574 h 7139732"/>
              <a:gd name="connsiteX17" fmla="*/ 1144144 w 6053670"/>
              <a:gd name="connsiteY17" fmla="*/ 140667 h 7139732"/>
              <a:gd name="connsiteX18" fmla="*/ 1326965 w 6053670"/>
              <a:gd name="connsiteY18" fmla="*/ 156506 h 7139732"/>
              <a:gd name="connsiteX19" fmla="*/ 1518261 w 6053670"/>
              <a:gd name="connsiteY19" fmla="*/ 171717 h 7139732"/>
              <a:gd name="connsiteX20" fmla="*/ 1720453 w 6053670"/>
              <a:gd name="connsiteY20" fmla="*/ 185518 h 7139732"/>
              <a:gd name="connsiteX21" fmla="*/ 1931121 w 6053670"/>
              <a:gd name="connsiteY21" fmla="*/ 198690 h 7139732"/>
              <a:gd name="connsiteX22" fmla="*/ 2150869 w 6053670"/>
              <a:gd name="connsiteY22" fmla="*/ 211079 h 7139732"/>
              <a:gd name="connsiteX23" fmla="*/ 2263467 w 6053670"/>
              <a:gd name="connsiteY23" fmla="*/ 215470 h 7139732"/>
              <a:gd name="connsiteX24" fmla="*/ 2378487 w 6053670"/>
              <a:gd name="connsiteY24" fmla="*/ 220332 h 7139732"/>
              <a:gd name="connsiteX25" fmla="*/ 2495323 w 6053670"/>
              <a:gd name="connsiteY25" fmla="*/ 224879 h 7139732"/>
              <a:gd name="connsiteX26" fmla="*/ 2612764 w 6053670"/>
              <a:gd name="connsiteY26" fmla="*/ 227859 h 7139732"/>
              <a:gd name="connsiteX27" fmla="*/ 2732627 w 6053670"/>
              <a:gd name="connsiteY27" fmla="*/ 230525 h 7139732"/>
              <a:gd name="connsiteX28" fmla="*/ 2853700 w 6053670"/>
              <a:gd name="connsiteY28" fmla="*/ 233348 h 7139732"/>
              <a:gd name="connsiteX29" fmla="*/ 2977195 w 6053670"/>
              <a:gd name="connsiteY29" fmla="*/ 235229 h 7139732"/>
              <a:gd name="connsiteX30" fmla="*/ 3101901 w 6053670"/>
              <a:gd name="connsiteY30" fmla="*/ 235229 h 7139732"/>
              <a:gd name="connsiteX31" fmla="*/ 3227817 w 6053670"/>
              <a:gd name="connsiteY31" fmla="*/ 236170 h 7139732"/>
              <a:gd name="connsiteX32" fmla="*/ 3354944 w 6053670"/>
              <a:gd name="connsiteY32" fmla="*/ 235229 h 7139732"/>
              <a:gd name="connsiteX33" fmla="*/ 3483887 w 6053670"/>
              <a:gd name="connsiteY33" fmla="*/ 233348 h 7139732"/>
              <a:gd name="connsiteX34" fmla="*/ 3612830 w 6053670"/>
              <a:gd name="connsiteY34" fmla="*/ 231623 h 7139732"/>
              <a:gd name="connsiteX35" fmla="*/ 3743590 w 6053670"/>
              <a:gd name="connsiteY35" fmla="*/ 227859 h 7139732"/>
              <a:gd name="connsiteX36" fmla="*/ 3875560 w 6053670"/>
              <a:gd name="connsiteY36" fmla="*/ 223938 h 7139732"/>
              <a:gd name="connsiteX37" fmla="*/ 4007530 w 6053670"/>
              <a:gd name="connsiteY37" fmla="*/ 219391 h 7139732"/>
              <a:gd name="connsiteX38" fmla="*/ 4140710 w 6053670"/>
              <a:gd name="connsiteY38" fmla="*/ 212961 h 7139732"/>
              <a:gd name="connsiteX39" fmla="*/ 4275102 w 6053670"/>
              <a:gd name="connsiteY39" fmla="*/ 205277 h 7139732"/>
              <a:gd name="connsiteX40" fmla="*/ 4410098 w 6053670"/>
              <a:gd name="connsiteY40" fmla="*/ 197907 h 7139732"/>
              <a:gd name="connsiteX41" fmla="*/ 4545096 w 6053670"/>
              <a:gd name="connsiteY41" fmla="*/ 188498 h 7139732"/>
              <a:gd name="connsiteX42" fmla="*/ 4681909 w 6053670"/>
              <a:gd name="connsiteY42" fmla="*/ 177207 h 7139732"/>
              <a:gd name="connsiteX43" fmla="*/ 4816905 w 6053670"/>
              <a:gd name="connsiteY43" fmla="*/ 165916 h 7139732"/>
              <a:gd name="connsiteX44" fmla="*/ 4954323 w 6053670"/>
              <a:gd name="connsiteY44" fmla="*/ 152899 h 7139732"/>
              <a:gd name="connsiteX45" fmla="*/ 5092347 w 6053670"/>
              <a:gd name="connsiteY45" fmla="*/ 138629 h 7139732"/>
              <a:gd name="connsiteX46" fmla="*/ 5228555 w 6053670"/>
              <a:gd name="connsiteY46" fmla="*/ 123574 h 7139732"/>
              <a:gd name="connsiteX47" fmla="*/ 5366578 w 6053670"/>
              <a:gd name="connsiteY47" fmla="*/ 106010 h 7139732"/>
              <a:gd name="connsiteX48" fmla="*/ 5503997 w 6053670"/>
              <a:gd name="connsiteY48" fmla="*/ 87192 h 7139732"/>
              <a:gd name="connsiteX49" fmla="*/ 5642020 w 6053670"/>
              <a:gd name="connsiteY49" fmla="*/ 68530 h 7139732"/>
              <a:gd name="connsiteX50" fmla="*/ 5779438 w 6053670"/>
              <a:gd name="connsiteY50" fmla="*/ 46733 h 7139732"/>
              <a:gd name="connsiteX51" fmla="*/ 5916251 w 6053670"/>
              <a:gd name="connsiteY51" fmla="*/ 24464 h 7139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053670" h="7139732">
                <a:moveTo>
                  <a:pt x="6053670" y="1098"/>
                </a:moveTo>
                <a:lnTo>
                  <a:pt x="6053670" y="1084479"/>
                </a:lnTo>
                <a:lnTo>
                  <a:pt x="6053670" y="1254558"/>
                </a:lnTo>
                <a:lnTo>
                  <a:pt x="6053670" y="7139732"/>
                </a:lnTo>
                <a:lnTo>
                  <a:pt x="0" y="7139732"/>
                </a:lnTo>
                <a:lnTo>
                  <a:pt x="0" y="1249853"/>
                </a:lnTo>
                <a:lnTo>
                  <a:pt x="0" y="1084479"/>
                </a:lnTo>
                <a:lnTo>
                  <a:pt x="0" y="0"/>
                </a:lnTo>
                <a:lnTo>
                  <a:pt x="35717" y="5488"/>
                </a:lnTo>
                <a:lnTo>
                  <a:pt x="140445" y="21641"/>
                </a:lnTo>
                <a:lnTo>
                  <a:pt x="216722" y="32932"/>
                </a:lnTo>
                <a:lnTo>
                  <a:pt x="307527" y="44850"/>
                </a:lnTo>
                <a:lnTo>
                  <a:pt x="415282" y="59121"/>
                </a:lnTo>
                <a:lnTo>
                  <a:pt x="534539" y="74175"/>
                </a:lnTo>
                <a:lnTo>
                  <a:pt x="668931" y="90014"/>
                </a:lnTo>
                <a:lnTo>
                  <a:pt x="815430" y="106794"/>
                </a:lnTo>
                <a:lnTo>
                  <a:pt x="974641" y="123574"/>
                </a:lnTo>
                <a:lnTo>
                  <a:pt x="1144144" y="140667"/>
                </a:lnTo>
                <a:lnTo>
                  <a:pt x="1326965" y="156506"/>
                </a:lnTo>
                <a:lnTo>
                  <a:pt x="1518261" y="171717"/>
                </a:lnTo>
                <a:lnTo>
                  <a:pt x="1720453" y="185518"/>
                </a:lnTo>
                <a:lnTo>
                  <a:pt x="1931121" y="198690"/>
                </a:lnTo>
                <a:lnTo>
                  <a:pt x="2150869" y="211079"/>
                </a:lnTo>
                <a:lnTo>
                  <a:pt x="2263467" y="215470"/>
                </a:lnTo>
                <a:lnTo>
                  <a:pt x="2378487" y="220332"/>
                </a:lnTo>
                <a:lnTo>
                  <a:pt x="2495323" y="224879"/>
                </a:lnTo>
                <a:lnTo>
                  <a:pt x="2612764" y="227859"/>
                </a:lnTo>
                <a:lnTo>
                  <a:pt x="2732627" y="230525"/>
                </a:lnTo>
                <a:lnTo>
                  <a:pt x="2853700" y="233348"/>
                </a:lnTo>
                <a:lnTo>
                  <a:pt x="2977195" y="235229"/>
                </a:lnTo>
                <a:lnTo>
                  <a:pt x="3101901" y="235229"/>
                </a:lnTo>
                <a:lnTo>
                  <a:pt x="3227817" y="236170"/>
                </a:lnTo>
                <a:lnTo>
                  <a:pt x="3354944" y="235229"/>
                </a:lnTo>
                <a:lnTo>
                  <a:pt x="3483887" y="233348"/>
                </a:lnTo>
                <a:lnTo>
                  <a:pt x="3612830" y="231623"/>
                </a:lnTo>
                <a:lnTo>
                  <a:pt x="3743590" y="227859"/>
                </a:lnTo>
                <a:lnTo>
                  <a:pt x="3875560" y="223938"/>
                </a:lnTo>
                <a:lnTo>
                  <a:pt x="4007530" y="219391"/>
                </a:lnTo>
                <a:lnTo>
                  <a:pt x="4140710" y="212961"/>
                </a:lnTo>
                <a:lnTo>
                  <a:pt x="4275102" y="205277"/>
                </a:lnTo>
                <a:lnTo>
                  <a:pt x="4410098" y="197907"/>
                </a:lnTo>
                <a:lnTo>
                  <a:pt x="4545096" y="188498"/>
                </a:lnTo>
                <a:lnTo>
                  <a:pt x="4681909" y="177207"/>
                </a:lnTo>
                <a:lnTo>
                  <a:pt x="4816905" y="165916"/>
                </a:lnTo>
                <a:lnTo>
                  <a:pt x="4954323" y="152899"/>
                </a:lnTo>
                <a:lnTo>
                  <a:pt x="5092347" y="138629"/>
                </a:lnTo>
                <a:lnTo>
                  <a:pt x="5228555" y="123574"/>
                </a:lnTo>
                <a:lnTo>
                  <a:pt x="5366578" y="106010"/>
                </a:lnTo>
                <a:lnTo>
                  <a:pt x="5503997" y="87192"/>
                </a:lnTo>
                <a:lnTo>
                  <a:pt x="5642020" y="68530"/>
                </a:lnTo>
                <a:lnTo>
                  <a:pt x="5779438" y="46733"/>
                </a:lnTo>
                <a:lnTo>
                  <a:pt x="5916251" y="2446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75" name="Freeform 5">
            <a:extLst>
              <a:ext uri="{FF2B5EF4-FFF2-40B4-BE49-F238E27FC236}">
                <a16:creationId xmlns:a16="http://schemas.microsoft.com/office/drawing/2014/main" id="{C89ED458-2326-40DC-9C7B-1A717B6551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8870AC-F2F4-4D68-B244-5090F6D906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5" y="973667"/>
            <a:ext cx="2942210" cy="1691745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GFOASC Leadership: To Do List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6F9D1DE6-E368-4F07-85F9-D5B767477DD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F63B1F66-4ACE-4A01-8ADF-F175A9C358B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1000"/>
                </a:schemeClr>
              </a:gs>
              <a:gs pos="75000">
                <a:schemeClr val="accent5">
                  <a:alpha val="0"/>
                </a:schemeClr>
              </a:gs>
              <a:gs pos="36000">
                <a:schemeClr val="accent5"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CF8448ED-9332-4A9B-8CAB-B1985E596E2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8000"/>
                </a:schemeClr>
              </a:gs>
              <a:gs pos="72000">
                <a:schemeClr val="accent5">
                  <a:alpha val="0"/>
                </a:schemeClr>
              </a:gs>
              <a:gs pos="36000">
                <a:schemeClr val="accent5"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3" name="Freeform 5">
            <a:extLst>
              <a:ext uri="{FF2B5EF4-FFF2-40B4-BE49-F238E27FC236}">
                <a16:creationId xmlns:a16="http://schemas.microsoft.com/office/drawing/2014/main" id="{ED3A2261-1C75-40FF-8CD6-18C5900C1C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5922489">
            <a:off x="3140485" y="1826078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</p:sp>
      <p:pic>
        <p:nvPicPr>
          <p:cNvPr id="1027" name="Picture 3" descr="6e0851ea-62f9-4625-99a0-21d30036938d@namprd09">
            <a:extLst>
              <a:ext uri="{FF2B5EF4-FFF2-40B4-BE49-F238E27FC236}">
                <a16:creationId xmlns:a16="http://schemas.microsoft.com/office/drawing/2014/main" id="{2AF484B5-AC8B-44EB-B6B1-CEF2AAF778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3394" y="402164"/>
            <a:ext cx="3156983" cy="6053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46594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CCB84A-6EDE-4D0A-A391-3F156D543D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GFOASC Leadership: To Do List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BD8769-FBBF-4F95-B6E9-D0E6FD2321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3003450"/>
            <a:ext cx="8825659" cy="3016350"/>
          </a:xfrm>
        </p:spPr>
        <p:txBody>
          <a:bodyPr>
            <a:normAutofit/>
          </a:bodyPr>
          <a:lstStyle/>
          <a:p>
            <a:r>
              <a:rPr lang="en-US" sz="2200" b="1" dirty="0"/>
              <a:t>Activity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200" dirty="0"/>
              <a:t>Recreate your to list to be a “sharper” leader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1D4D66DE-7665-4C4F-94AC-883D13CDF49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9371466"/>
              </p:ext>
            </p:extLst>
          </p:nvPr>
        </p:nvGraphicFramePr>
        <p:xfrm>
          <a:off x="1581834" y="3854550"/>
          <a:ext cx="8659446" cy="21149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271938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718B3D-2B07-4BD5-84ED-DC5AE0BA1C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560" y="254807"/>
            <a:ext cx="8761413" cy="2091693"/>
          </a:xfrm>
        </p:spPr>
        <p:txBody>
          <a:bodyPr/>
          <a:lstStyle/>
          <a:p>
            <a:r>
              <a:rPr lang="en-US" b="1" dirty="0"/>
              <a:t>GFOASC Leadership: To Do List</a:t>
            </a:r>
            <a:endParaRPr lang="en-US" dirty="0"/>
          </a:p>
        </p:txBody>
      </p:sp>
      <p:pic>
        <p:nvPicPr>
          <p:cNvPr id="2050" name="Picture 2" descr="f3787f7b-f792-4c1b-8e63-ade745a0dd70@namprd09">
            <a:extLst>
              <a:ext uri="{FF2B5EF4-FFF2-40B4-BE49-F238E27FC236}">
                <a16:creationId xmlns:a16="http://schemas.microsoft.com/office/drawing/2014/main" id="{256B8905-A039-4442-B7F2-B9C9B8260C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312" y="3145714"/>
            <a:ext cx="3584544" cy="3209287"/>
          </a:xfrm>
          <a:prstGeom prst="rect">
            <a:avLst/>
          </a:prstGeom>
          <a:noFill/>
          <a:ln w="508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adc2c260-85e5-411a-bf06-09ef17222b2a@namprd09">
            <a:extLst>
              <a:ext uri="{FF2B5EF4-FFF2-40B4-BE49-F238E27FC236}">
                <a16:creationId xmlns:a16="http://schemas.microsoft.com/office/drawing/2014/main" id="{98B8C4A3-3312-4F5D-8D98-ED326A886F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85324" y="2630240"/>
            <a:ext cx="3497877" cy="2930397"/>
          </a:xfrm>
          <a:prstGeom prst="rect">
            <a:avLst/>
          </a:prstGeom>
          <a:noFill/>
          <a:ln w="508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70ee614d-ff44-4910-bb85-9324a076d4c4@namprd09">
            <a:extLst>
              <a:ext uri="{FF2B5EF4-FFF2-40B4-BE49-F238E27FC236}">
                <a16:creationId xmlns:a16="http://schemas.microsoft.com/office/drawing/2014/main" id="{429B06CF-B805-4233-95BC-9610E521FF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4765" y="2781307"/>
            <a:ext cx="3254242" cy="2440682"/>
          </a:xfrm>
          <a:prstGeom prst="rect">
            <a:avLst/>
          </a:prstGeom>
          <a:noFill/>
          <a:ln w="508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0840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08BCF048-8940-4354-B9EC-5AD74E283CE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024C14A-78BD-44B0-82BE-6A0D0A27063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809F3D29-EDB1-4F1C-A0E0-36F28CE1718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5282F4AB-C7B8-4A86-9927-AA106AA27B4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0B26874-5AFA-4D1E-94A9-53AF9790D70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A1DA6C95-40F8-4305-89F6-17F6167C0BF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A2FA2D29-AEEE-4FFA-B233-94FBE84C9B4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6DA5143E-FA8E-4EC1-99F7-35AE5AD4E37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11A74C7-52A0-48A1-9729-ADBC27B199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5" y="973667"/>
            <a:ext cx="2942210" cy="4833745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rgbClr val="EBEBEB"/>
                </a:solidFill>
              </a:rPr>
              <a:t>GFOASC Leadership: To Do List</a:t>
            </a:r>
            <a:endParaRPr lang="en-US">
              <a:solidFill>
                <a:srgbClr val="EBEBEB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C28BCC9-4093-4FD5-83EB-7EC297F5139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A9659E56-0E71-4397-BAFB-2569BD233CD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74556803"/>
              </p:ext>
            </p:extLst>
          </p:nvPr>
        </p:nvGraphicFramePr>
        <p:xfrm>
          <a:off x="5194300" y="808038"/>
          <a:ext cx="6391275" cy="5246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877731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EBFE14-8DBE-4D6C-94D8-89F5B4F1CF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GFOASC Leadership: To Do List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45D529D-3EAE-479B-BF94-6D11A04174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2337" y="2835989"/>
            <a:ext cx="10104763" cy="3134232"/>
          </a:xfrm>
        </p:spPr>
      </p:pic>
    </p:spTree>
    <p:extLst>
      <p:ext uri="{BB962C8B-B14F-4D97-AF65-F5344CB8AC3E}">
        <p14:creationId xmlns:p14="http://schemas.microsoft.com/office/powerpoint/2010/main" val="31456446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763A71-9B69-4842-8B85-778B70090A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GFOASC Leadership: To Do List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C5C921-A330-47D7-877C-FC587E335D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6638" y="2727068"/>
            <a:ext cx="9340768" cy="3651526"/>
          </a:xfrm>
        </p:spPr>
        <p:txBody>
          <a:bodyPr>
            <a:normAutofit/>
          </a:bodyPr>
          <a:lstStyle/>
          <a:p>
            <a:pPr lvl="1"/>
            <a:r>
              <a:rPr lang="en-US" sz="2400" b="1" dirty="0"/>
              <a:t>Jennifer and Christy – Where it all started!</a:t>
            </a:r>
          </a:p>
          <a:p>
            <a:pPr lvl="2"/>
            <a:r>
              <a:rPr lang="en-US" sz="2400" u="sng" dirty="0"/>
              <a:t>Middle School </a:t>
            </a:r>
          </a:p>
          <a:p>
            <a:pPr lvl="3"/>
            <a:r>
              <a:rPr lang="en-US" sz="2200" dirty="0"/>
              <a:t>Became Friends, Did Student Council</a:t>
            </a:r>
          </a:p>
          <a:p>
            <a:pPr lvl="2"/>
            <a:r>
              <a:rPr lang="en-US" sz="2400" u="sng" dirty="0"/>
              <a:t>High School </a:t>
            </a:r>
            <a:r>
              <a:rPr lang="en-US" sz="2400" dirty="0"/>
              <a:t>– </a:t>
            </a:r>
          </a:p>
          <a:p>
            <a:pPr lvl="3"/>
            <a:r>
              <a:rPr lang="en-US" sz="2200" dirty="0"/>
              <a:t>Student Council,  Conventions, Camps, Learning to be leaders</a:t>
            </a:r>
          </a:p>
          <a:p>
            <a:pPr lvl="2"/>
            <a:r>
              <a:rPr lang="en-US" sz="2400" dirty="0"/>
              <a:t>Where our leadership began to grow!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40174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GFOASC Leadership: To Do List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4905" y="2603498"/>
            <a:ext cx="9242473" cy="3416301"/>
          </a:xfrm>
        </p:spPr>
        <p:txBody>
          <a:bodyPr/>
          <a:lstStyle/>
          <a:p>
            <a:r>
              <a:rPr lang="en-US" sz="2400" dirty="0"/>
              <a:t>“The first rule of leadership: everything is your fault.”  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400" dirty="0"/>
              <a:t>          - A Bug’s Life</a:t>
            </a:r>
          </a:p>
          <a:p>
            <a:pPr marL="0" indent="0">
              <a:buNone/>
            </a:pPr>
            <a:endParaRPr lang="en-US" sz="2400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9498" y="3761646"/>
            <a:ext cx="4770623" cy="2683475"/>
          </a:xfrm>
          <a:ln w="50800">
            <a:solidFill>
              <a:schemeClr val="accent2"/>
            </a:solidFill>
          </a:ln>
        </p:spPr>
      </p:pic>
    </p:spTree>
    <p:extLst>
      <p:ext uri="{BB962C8B-B14F-4D97-AF65-F5344CB8AC3E}">
        <p14:creationId xmlns:p14="http://schemas.microsoft.com/office/powerpoint/2010/main" val="41815463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ADF228AF-822F-4819-9EB8-406258D6BB0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8D7DDBD-CAAB-4AE7-930D-FCE007CBD50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1DFEF9B7-500D-44A2-952F-C322F13C983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C4137BE8-DA41-4563-A6DE-A5D80DE6E7C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D8D380D3-7714-4E3F-8BA2-66B22BFD4D2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ECA7627-07BD-4F00-90E9-C6BB2199E38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261968C9-1992-4391-8E5B-1F358BB6459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308983D8-1DA4-4D97-A8B5-59825C0E454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009B6231-043B-4F66-BCC4-813B76F7765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>
              <a:extLst>
                <a:ext uri="{FF2B5EF4-FFF2-40B4-BE49-F238E27FC236}">
                  <a16:creationId xmlns:a16="http://schemas.microsoft.com/office/drawing/2014/main" id="{36B7E87D-14CF-4349-AC4D-69DF5D84EBB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4EB623E5-BC7C-4763-B7CD-C7D5F91F128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2C6E0B7-C37D-4D54-8F3E-8D9F9097F67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B7B653ED-BC47-4D34-B612-473D6AFAD04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6290102" y="977273"/>
            <a:ext cx="6053670" cy="4903455"/>
          </a:xfrm>
          <a:custGeom>
            <a:avLst/>
            <a:gdLst>
              <a:gd name="connsiteX0" fmla="*/ 6053670 w 6053670"/>
              <a:gd name="connsiteY0" fmla="*/ 1098 h 4903455"/>
              <a:gd name="connsiteX1" fmla="*/ 6053670 w 6053670"/>
              <a:gd name="connsiteY1" fmla="*/ 424590 h 4903455"/>
              <a:gd name="connsiteX2" fmla="*/ 6053670 w 6053670"/>
              <a:gd name="connsiteY2" fmla="*/ 1254558 h 4903455"/>
              <a:gd name="connsiteX3" fmla="*/ 6053670 w 6053670"/>
              <a:gd name="connsiteY3" fmla="*/ 4903455 h 4903455"/>
              <a:gd name="connsiteX4" fmla="*/ 0 w 6053670"/>
              <a:gd name="connsiteY4" fmla="*/ 4903455 h 4903455"/>
              <a:gd name="connsiteX5" fmla="*/ 0 w 6053670"/>
              <a:gd name="connsiteY5" fmla="*/ 1249853 h 4903455"/>
              <a:gd name="connsiteX6" fmla="*/ 0 w 6053670"/>
              <a:gd name="connsiteY6" fmla="*/ 424590 h 4903455"/>
              <a:gd name="connsiteX7" fmla="*/ 0 w 6053670"/>
              <a:gd name="connsiteY7" fmla="*/ 0 h 4903455"/>
              <a:gd name="connsiteX8" fmla="*/ 35717 w 6053670"/>
              <a:gd name="connsiteY8" fmla="*/ 5488 h 4903455"/>
              <a:gd name="connsiteX9" fmla="*/ 140445 w 6053670"/>
              <a:gd name="connsiteY9" fmla="*/ 21641 h 4903455"/>
              <a:gd name="connsiteX10" fmla="*/ 216722 w 6053670"/>
              <a:gd name="connsiteY10" fmla="*/ 32932 h 4903455"/>
              <a:gd name="connsiteX11" fmla="*/ 307527 w 6053670"/>
              <a:gd name="connsiteY11" fmla="*/ 44850 h 4903455"/>
              <a:gd name="connsiteX12" fmla="*/ 415282 w 6053670"/>
              <a:gd name="connsiteY12" fmla="*/ 59121 h 4903455"/>
              <a:gd name="connsiteX13" fmla="*/ 534539 w 6053670"/>
              <a:gd name="connsiteY13" fmla="*/ 74175 h 4903455"/>
              <a:gd name="connsiteX14" fmla="*/ 668931 w 6053670"/>
              <a:gd name="connsiteY14" fmla="*/ 90014 h 4903455"/>
              <a:gd name="connsiteX15" fmla="*/ 815430 w 6053670"/>
              <a:gd name="connsiteY15" fmla="*/ 106794 h 4903455"/>
              <a:gd name="connsiteX16" fmla="*/ 974641 w 6053670"/>
              <a:gd name="connsiteY16" fmla="*/ 123574 h 4903455"/>
              <a:gd name="connsiteX17" fmla="*/ 1144144 w 6053670"/>
              <a:gd name="connsiteY17" fmla="*/ 140667 h 4903455"/>
              <a:gd name="connsiteX18" fmla="*/ 1326965 w 6053670"/>
              <a:gd name="connsiteY18" fmla="*/ 156506 h 4903455"/>
              <a:gd name="connsiteX19" fmla="*/ 1518261 w 6053670"/>
              <a:gd name="connsiteY19" fmla="*/ 171717 h 4903455"/>
              <a:gd name="connsiteX20" fmla="*/ 1720453 w 6053670"/>
              <a:gd name="connsiteY20" fmla="*/ 185518 h 4903455"/>
              <a:gd name="connsiteX21" fmla="*/ 1931121 w 6053670"/>
              <a:gd name="connsiteY21" fmla="*/ 198690 h 4903455"/>
              <a:gd name="connsiteX22" fmla="*/ 2150869 w 6053670"/>
              <a:gd name="connsiteY22" fmla="*/ 211079 h 4903455"/>
              <a:gd name="connsiteX23" fmla="*/ 2263467 w 6053670"/>
              <a:gd name="connsiteY23" fmla="*/ 215470 h 4903455"/>
              <a:gd name="connsiteX24" fmla="*/ 2378487 w 6053670"/>
              <a:gd name="connsiteY24" fmla="*/ 220332 h 4903455"/>
              <a:gd name="connsiteX25" fmla="*/ 2495323 w 6053670"/>
              <a:gd name="connsiteY25" fmla="*/ 224879 h 4903455"/>
              <a:gd name="connsiteX26" fmla="*/ 2612764 w 6053670"/>
              <a:gd name="connsiteY26" fmla="*/ 227859 h 4903455"/>
              <a:gd name="connsiteX27" fmla="*/ 2732627 w 6053670"/>
              <a:gd name="connsiteY27" fmla="*/ 230525 h 4903455"/>
              <a:gd name="connsiteX28" fmla="*/ 2853700 w 6053670"/>
              <a:gd name="connsiteY28" fmla="*/ 233348 h 4903455"/>
              <a:gd name="connsiteX29" fmla="*/ 2977195 w 6053670"/>
              <a:gd name="connsiteY29" fmla="*/ 235229 h 4903455"/>
              <a:gd name="connsiteX30" fmla="*/ 3101900 w 6053670"/>
              <a:gd name="connsiteY30" fmla="*/ 235229 h 4903455"/>
              <a:gd name="connsiteX31" fmla="*/ 3227817 w 6053670"/>
              <a:gd name="connsiteY31" fmla="*/ 236170 h 4903455"/>
              <a:gd name="connsiteX32" fmla="*/ 3354944 w 6053670"/>
              <a:gd name="connsiteY32" fmla="*/ 235229 h 4903455"/>
              <a:gd name="connsiteX33" fmla="*/ 3483887 w 6053670"/>
              <a:gd name="connsiteY33" fmla="*/ 233348 h 4903455"/>
              <a:gd name="connsiteX34" fmla="*/ 3612830 w 6053670"/>
              <a:gd name="connsiteY34" fmla="*/ 231623 h 4903455"/>
              <a:gd name="connsiteX35" fmla="*/ 3743589 w 6053670"/>
              <a:gd name="connsiteY35" fmla="*/ 227859 h 4903455"/>
              <a:gd name="connsiteX36" fmla="*/ 3875559 w 6053670"/>
              <a:gd name="connsiteY36" fmla="*/ 223938 h 4903455"/>
              <a:gd name="connsiteX37" fmla="*/ 4007529 w 6053670"/>
              <a:gd name="connsiteY37" fmla="*/ 219391 h 4903455"/>
              <a:gd name="connsiteX38" fmla="*/ 4140710 w 6053670"/>
              <a:gd name="connsiteY38" fmla="*/ 212961 h 4903455"/>
              <a:gd name="connsiteX39" fmla="*/ 4275102 w 6053670"/>
              <a:gd name="connsiteY39" fmla="*/ 205277 h 4903455"/>
              <a:gd name="connsiteX40" fmla="*/ 4410098 w 6053670"/>
              <a:gd name="connsiteY40" fmla="*/ 197907 h 4903455"/>
              <a:gd name="connsiteX41" fmla="*/ 4545096 w 6053670"/>
              <a:gd name="connsiteY41" fmla="*/ 188498 h 4903455"/>
              <a:gd name="connsiteX42" fmla="*/ 4681909 w 6053670"/>
              <a:gd name="connsiteY42" fmla="*/ 177207 h 4903455"/>
              <a:gd name="connsiteX43" fmla="*/ 4816905 w 6053670"/>
              <a:gd name="connsiteY43" fmla="*/ 165916 h 4903455"/>
              <a:gd name="connsiteX44" fmla="*/ 4954323 w 6053670"/>
              <a:gd name="connsiteY44" fmla="*/ 152899 h 4903455"/>
              <a:gd name="connsiteX45" fmla="*/ 5092347 w 6053670"/>
              <a:gd name="connsiteY45" fmla="*/ 138629 h 4903455"/>
              <a:gd name="connsiteX46" fmla="*/ 5228555 w 6053670"/>
              <a:gd name="connsiteY46" fmla="*/ 123574 h 4903455"/>
              <a:gd name="connsiteX47" fmla="*/ 5366578 w 6053670"/>
              <a:gd name="connsiteY47" fmla="*/ 106010 h 4903455"/>
              <a:gd name="connsiteX48" fmla="*/ 5503997 w 6053670"/>
              <a:gd name="connsiteY48" fmla="*/ 87192 h 4903455"/>
              <a:gd name="connsiteX49" fmla="*/ 5642020 w 6053670"/>
              <a:gd name="connsiteY49" fmla="*/ 68530 h 4903455"/>
              <a:gd name="connsiteX50" fmla="*/ 5779438 w 6053670"/>
              <a:gd name="connsiteY50" fmla="*/ 46733 h 4903455"/>
              <a:gd name="connsiteX51" fmla="*/ 5916251 w 6053670"/>
              <a:gd name="connsiteY51" fmla="*/ 24464 h 4903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053670" h="4903455">
                <a:moveTo>
                  <a:pt x="6053670" y="1098"/>
                </a:moveTo>
                <a:lnTo>
                  <a:pt x="6053670" y="424590"/>
                </a:lnTo>
                <a:lnTo>
                  <a:pt x="6053670" y="1254558"/>
                </a:lnTo>
                <a:lnTo>
                  <a:pt x="6053670" y="4903455"/>
                </a:lnTo>
                <a:lnTo>
                  <a:pt x="0" y="4903455"/>
                </a:lnTo>
                <a:lnTo>
                  <a:pt x="0" y="1249853"/>
                </a:lnTo>
                <a:lnTo>
                  <a:pt x="0" y="424590"/>
                </a:lnTo>
                <a:lnTo>
                  <a:pt x="0" y="0"/>
                </a:lnTo>
                <a:lnTo>
                  <a:pt x="35717" y="5488"/>
                </a:lnTo>
                <a:lnTo>
                  <a:pt x="140445" y="21641"/>
                </a:lnTo>
                <a:lnTo>
                  <a:pt x="216722" y="32932"/>
                </a:lnTo>
                <a:lnTo>
                  <a:pt x="307527" y="44850"/>
                </a:lnTo>
                <a:lnTo>
                  <a:pt x="415282" y="59121"/>
                </a:lnTo>
                <a:lnTo>
                  <a:pt x="534539" y="74175"/>
                </a:lnTo>
                <a:lnTo>
                  <a:pt x="668931" y="90014"/>
                </a:lnTo>
                <a:lnTo>
                  <a:pt x="815430" y="106794"/>
                </a:lnTo>
                <a:lnTo>
                  <a:pt x="974641" y="123574"/>
                </a:lnTo>
                <a:lnTo>
                  <a:pt x="1144144" y="140667"/>
                </a:lnTo>
                <a:lnTo>
                  <a:pt x="1326965" y="156506"/>
                </a:lnTo>
                <a:lnTo>
                  <a:pt x="1518261" y="171717"/>
                </a:lnTo>
                <a:lnTo>
                  <a:pt x="1720453" y="185518"/>
                </a:lnTo>
                <a:lnTo>
                  <a:pt x="1931121" y="198690"/>
                </a:lnTo>
                <a:lnTo>
                  <a:pt x="2150869" y="211079"/>
                </a:lnTo>
                <a:lnTo>
                  <a:pt x="2263467" y="215470"/>
                </a:lnTo>
                <a:lnTo>
                  <a:pt x="2378487" y="220332"/>
                </a:lnTo>
                <a:lnTo>
                  <a:pt x="2495323" y="224879"/>
                </a:lnTo>
                <a:lnTo>
                  <a:pt x="2612764" y="227859"/>
                </a:lnTo>
                <a:lnTo>
                  <a:pt x="2732627" y="230525"/>
                </a:lnTo>
                <a:lnTo>
                  <a:pt x="2853700" y="233348"/>
                </a:lnTo>
                <a:lnTo>
                  <a:pt x="2977195" y="235229"/>
                </a:lnTo>
                <a:lnTo>
                  <a:pt x="3101900" y="235229"/>
                </a:lnTo>
                <a:lnTo>
                  <a:pt x="3227817" y="236170"/>
                </a:lnTo>
                <a:lnTo>
                  <a:pt x="3354944" y="235229"/>
                </a:lnTo>
                <a:lnTo>
                  <a:pt x="3483887" y="233348"/>
                </a:lnTo>
                <a:lnTo>
                  <a:pt x="3612830" y="231623"/>
                </a:lnTo>
                <a:lnTo>
                  <a:pt x="3743589" y="227859"/>
                </a:lnTo>
                <a:lnTo>
                  <a:pt x="3875559" y="223938"/>
                </a:lnTo>
                <a:lnTo>
                  <a:pt x="4007529" y="219391"/>
                </a:lnTo>
                <a:lnTo>
                  <a:pt x="4140710" y="212961"/>
                </a:lnTo>
                <a:lnTo>
                  <a:pt x="4275102" y="205277"/>
                </a:lnTo>
                <a:lnTo>
                  <a:pt x="4410098" y="197907"/>
                </a:lnTo>
                <a:lnTo>
                  <a:pt x="4545096" y="188498"/>
                </a:lnTo>
                <a:lnTo>
                  <a:pt x="4681909" y="177207"/>
                </a:lnTo>
                <a:lnTo>
                  <a:pt x="4816905" y="165916"/>
                </a:lnTo>
                <a:lnTo>
                  <a:pt x="4954323" y="152899"/>
                </a:lnTo>
                <a:lnTo>
                  <a:pt x="5092347" y="138629"/>
                </a:lnTo>
                <a:lnTo>
                  <a:pt x="5228555" y="123574"/>
                </a:lnTo>
                <a:lnTo>
                  <a:pt x="5366578" y="106010"/>
                </a:lnTo>
                <a:lnTo>
                  <a:pt x="5503997" y="87192"/>
                </a:lnTo>
                <a:lnTo>
                  <a:pt x="5642020" y="68530"/>
                </a:lnTo>
                <a:lnTo>
                  <a:pt x="5779438" y="46733"/>
                </a:lnTo>
                <a:lnTo>
                  <a:pt x="5916251" y="2446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28" name="Freeform 5">
            <a:extLst>
              <a:ext uri="{FF2B5EF4-FFF2-40B4-BE49-F238E27FC236}">
                <a16:creationId xmlns:a16="http://schemas.microsoft.com/office/drawing/2014/main" id="{B93D812D-BB26-4FDD-A218-F6F71E73760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30" name="Freeform 5">
            <a:extLst>
              <a:ext uri="{FF2B5EF4-FFF2-40B4-BE49-F238E27FC236}">
                <a16:creationId xmlns:a16="http://schemas.microsoft.com/office/drawing/2014/main" id="{EEA99C6C-BC37-4408-9F74-3DDB1060B73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5922489">
            <a:off x="5376762" y="1826078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9098" y="629265"/>
            <a:ext cx="6072776" cy="162232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i="0" kern="1200" dirty="0">
                <a:solidFill>
                  <a:srgbClr val="FFFFFE"/>
                </a:solidFill>
                <a:latin typeface="+mj-lt"/>
                <a:ea typeface="+mj-ea"/>
                <a:cs typeface="+mj-cs"/>
              </a:rPr>
              <a:t>GFOASC Leadership: To Do List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24C0032-B592-45AB-AD23-5A4BD369B6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89BF1F84-E7C7-42A7-911D-8E48AF67110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1000"/>
                </a:schemeClr>
              </a:gs>
              <a:gs pos="75000">
                <a:schemeClr val="accent5">
                  <a:alpha val="0"/>
                </a:schemeClr>
              </a:gs>
              <a:gs pos="36000">
                <a:schemeClr val="accent5"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0C3CFCFE-6522-4333-8CB1-16DB80E7E9C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8000"/>
                </a:schemeClr>
              </a:gs>
              <a:gs pos="72000">
                <a:schemeClr val="accent5">
                  <a:alpha val="0"/>
                </a:schemeClr>
              </a:gs>
              <a:gs pos="36000">
                <a:schemeClr val="accent5"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9098" y="2418735"/>
            <a:ext cx="6072776" cy="218767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000" dirty="0">
                <a:solidFill>
                  <a:srgbClr val="FFFFFE"/>
                </a:solidFill>
              </a:rPr>
              <a:t>“Life is like a dogsled team.  If you </a:t>
            </a:r>
            <a:r>
              <a:rPr lang="en-US" sz="2000" dirty="0" err="1">
                <a:solidFill>
                  <a:srgbClr val="FFFFFE"/>
                </a:solidFill>
              </a:rPr>
              <a:t>ain’t</a:t>
            </a:r>
            <a:r>
              <a:rPr lang="en-US" sz="2000" dirty="0">
                <a:solidFill>
                  <a:srgbClr val="FFFFFE"/>
                </a:solidFill>
              </a:rPr>
              <a:t> the lead dog, the scenery never changes.”</a:t>
            </a:r>
          </a:p>
          <a:p>
            <a:pPr marL="0" indent="0"/>
            <a:r>
              <a:rPr lang="en-US" sz="2000" dirty="0">
                <a:solidFill>
                  <a:srgbClr val="FFFFFE"/>
                </a:solidFill>
              </a:rPr>
              <a:t>   -Lewis Grizzard</a:t>
            </a:r>
          </a:p>
          <a:p>
            <a:endParaRPr lang="en-US" dirty="0">
              <a:solidFill>
                <a:srgbClr val="FFFFFE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1304" y="2216093"/>
            <a:ext cx="3971265" cy="2710389"/>
          </a:xfrm>
          <a:prstGeom prst="rect">
            <a:avLst/>
          </a:prstGeom>
          <a:ln w="50800">
            <a:solidFill>
              <a:schemeClr val="accent2"/>
            </a:solidFill>
          </a:ln>
        </p:spPr>
      </p:pic>
    </p:spTree>
    <p:extLst>
      <p:ext uri="{BB962C8B-B14F-4D97-AF65-F5344CB8AC3E}">
        <p14:creationId xmlns:p14="http://schemas.microsoft.com/office/powerpoint/2010/main" val="22363856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ADF228AF-822F-4819-9EB8-406258D6BB0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8D7DDBD-CAAB-4AE7-930D-FCE007CBD50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1DFEF9B7-500D-44A2-952F-C322F13C983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C4137BE8-DA41-4563-A6DE-A5D80DE6E7C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D8D380D3-7714-4E3F-8BA2-66B22BFD4D2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ECA7627-07BD-4F00-90E9-C6BB2199E38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261968C9-1992-4391-8E5B-1F358BB6459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308983D8-1DA4-4D97-A8B5-59825C0E454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009B6231-043B-4F66-BCC4-813B76F7765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>
              <a:extLst>
                <a:ext uri="{FF2B5EF4-FFF2-40B4-BE49-F238E27FC236}">
                  <a16:creationId xmlns:a16="http://schemas.microsoft.com/office/drawing/2014/main" id="{36B7E87D-14CF-4349-AC4D-69DF5D84EBB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4EB623E5-BC7C-4763-B7CD-C7D5F91F128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2C6E0B7-C37D-4D54-8F3E-8D9F9097F67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B7B653ED-BC47-4D34-B612-473D6AFAD04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6290102" y="977273"/>
            <a:ext cx="6053670" cy="4903455"/>
          </a:xfrm>
          <a:custGeom>
            <a:avLst/>
            <a:gdLst>
              <a:gd name="connsiteX0" fmla="*/ 6053670 w 6053670"/>
              <a:gd name="connsiteY0" fmla="*/ 1098 h 4903455"/>
              <a:gd name="connsiteX1" fmla="*/ 6053670 w 6053670"/>
              <a:gd name="connsiteY1" fmla="*/ 424590 h 4903455"/>
              <a:gd name="connsiteX2" fmla="*/ 6053670 w 6053670"/>
              <a:gd name="connsiteY2" fmla="*/ 1254558 h 4903455"/>
              <a:gd name="connsiteX3" fmla="*/ 6053670 w 6053670"/>
              <a:gd name="connsiteY3" fmla="*/ 4903455 h 4903455"/>
              <a:gd name="connsiteX4" fmla="*/ 0 w 6053670"/>
              <a:gd name="connsiteY4" fmla="*/ 4903455 h 4903455"/>
              <a:gd name="connsiteX5" fmla="*/ 0 w 6053670"/>
              <a:gd name="connsiteY5" fmla="*/ 1249853 h 4903455"/>
              <a:gd name="connsiteX6" fmla="*/ 0 w 6053670"/>
              <a:gd name="connsiteY6" fmla="*/ 424590 h 4903455"/>
              <a:gd name="connsiteX7" fmla="*/ 0 w 6053670"/>
              <a:gd name="connsiteY7" fmla="*/ 0 h 4903455"/>
              <a:gd name="connsiteX8" fmla="*/ 35717 w 6053670"/>
              <a:gd name="connsiteY8" fmla="*/ 5488 h 4903455"/>
              <a:gd name="connsiteX9" fmla="*/ 140445 w 6053670"/>
              <a:gd name="connsiteY9" fmla="*/ 21641 h 4903455"/>
              <a:gd name="connsiteX10" fmla="*/ 216722 w 6053670"/>
              <a:gd name="connsiteY10" fmla="*/ 32932 h 4903455"/>
              <a:gd name="connsiteX11" fmla="*/ 307527 w 6053670"/>
              <a:gd name="connsiteY11" fmla="*/ 44850 h 4903455"/>
              <a:gd name="connsiteX12" fmla="*/ 415282 w 6053670"/>
              <a:gd name="connsiteY12" fmla="*/ 59121 h 4903455"/>
              <a:gd name="connsiteX13" fmla="*/ 534539 w 6053670"/>
              <a:gd name="connsiteY13" fmla="*/ 74175 h 4903455"/>
              <a:gd name="connsiteX14" fmla="*/ 668931 w 6053670"/>
              <a:gd name="connsiteY14" fmla="*/ 90014 h 4903455"/>
              <a:gd name="connsiteX15" fmla="*/ 815430 w 6053670"/>
              <a:gd name="connsiteY15" fmla="*/ 106794 h 4903455"/>
              <a:gd name="connsiteX16" fmla="*/ 974641 w 6053670"/>
              <a:gd name="connsiteY16" fmla="*/ 123574 h 4903455"/>
              <a:gd name="connsiteX17" fmla="*/ 1144144 w 6053670"/>
              <a:gd name="connsiteY17" fmla="*/ 140667 h 4903455"/>
              <a:gd name="connsiteX18" fmla="*/ 1326965 w 6053670"/>
              <a:gd name="connsiteY18" fmla="*/ 156506 h 4903455"/>
              <a:gd name="connsiteX19" fmla="*/ 1518261 w 6053670"/>
              <a:gd name="connsiteY19" fmla="*/ 171717 h 4903455"/>
              <a:gd name="connsiteX20" fmla="*/ 1720453 w 6053670"/>
              <a:gd name="connsiteY20" fmla="*/ 185518 h 4903455"/>
              <a:gd name="connsiteX21" fmla="*/ 1931121 w 6053670"/>
              <a:gd name="connsiteY21" fmla="*/ 198690 h 4903455"/>
              <a:gd name="connsiteX22" fmla="*/ 2150869 w 6053670"/>
              <a:gd name="connsiteY22" fmla="*/ 211079 h 4903455"/>
              <a:gd name="connsiteX23" fmla="*/ 2263467 w 6053670"/>
              <a:gd name="connsiteY23" fmla="*/ 215470 h 4903455"/>
              <a:gd name="connsiteX24" fmla="*/ 2378487 w 6053670"/>
              <a:gd name="connsiteY24" fmla="*/ 220332 h 4903455"/>
              <a:gd name="connsiteX25" fmla="*/ 2495323 w 6053670"/>
              <a:gd name="connsiteY25" fmla="*/ 224879 h 4903455"/>
              <a:gd name="connsiteX26" fmla="*/ 2612764 w 6053670"/>
              <a:gd name="connsiteY26" fmla="*/ 227859 h 4903455"/>
              <a:gd name="connsiteX27" fmla="*/ 2732627 w 6053670"/>
              <a:gd name="connsiteY27" fmla="*/ 230525 h 4903455"/>
              <a:gd name="connsiteX28" fmla="*/ 2853700 w 6053670"/>
              <a:gd name="connsiteY28" fmla="*/ 233348 h 4903455"/>
              <a:gd name="connsiteX29" fmla="*/ 2977195 w 6053670"/>
              <a:gd name="connsiteY29" fmla="*/ 235229 h 4903455"/>
              <a:gd name="connsiteX30" fmla="*/ 3101900 w 6053670"/>
              <a:gd name="connsiteY30" fmla="*/ 235229 h 4903455"/>
              <a:gd name="connsiteX31" fmla="*/ 3227817 w 6053670"/>
              <a:gd name="connsiteY31" fmla="*/ 236170 h 4903455"/>
              <a:gd name="connsiteX32" fmla="*/ 3354944 w 6053670"/>
              <a:gd name="connsiteY32" fmla="*/ 235229 h 4903455"/>
              <a:gd name="connsiteX33" fmla="*/ 3483887 w 6053670"/>
              <a:gd name="connsiteY33" fmla="*/ 233348 h 4903455"/>
              <a:gd name="connsiteX34" fmla="*/ 3612830 w 6053670"/>
              <a:gd name="connsiteY34" fmla="*/ 231623 h 4903455"/>
              <a:gd name="connsiteX35" fmla="*/ 3743589 w 6053670"/>
              <a:gd name="connsiteY35" fmla="*/ 227859 h 4903455"/>
              <a:gd name="connsiteX36" fmla="*/ 3875559 w 6053670"/>
              <a:gd name="connsiteY36" fmla="*/ 223938 h 4903455"/>
              <a:gd name="connsiteX37" fmla="*/ 4007529 w 6053670"/>
              <a:gd name="connsiteY37" fmla="*/ 219391 h 4903455"/>
              <a:gd name="connsiteX38" fmla="*/ 4140710 w 6053670"/>
              <a:gd name="connsiteY38" fmla="*/ 212961 h 4903455"/>
              <a:gd name="connsiteX39" fmla="*/ 4275102 w 6053670"/>
              <a:gd name="connsiteY39" fmla="*/ 205277 h 4903455"/>
              <a:gd name="connsiteX40" fmla="*/ 4410098 w 6053670"/>
              <a:gd name="connsiteY40" fmla="*/ 197907 h 4903455"/>
              <a:gd name="connsiteX41" fmla="*/ 4545096 w 6053670"/>
              <a:gd name="connsiteY41" fmla="*/ 188498 h 4903455"/>
              <a:gd name="connsiteX42" fmla="*/ 4681909 w 6053670"/>
              <a:gd name="connsiteY42" fmla="*/ 177207 h 4903455"/>
              <a:gd name="connsiteX43" fmla="*/ 4816905 w 6053670"/>
              <a:gd name="connsiteY43" fmla="*/ 165916 h 4903455"/>
              <a:gd name="connsiteX44" fmla="*/ 4954323 w 6053670"/>
              <a:gd name="connsiteY44" fmla="*/ 152899 h 4903455"/>
              <a:gd name="connsiteX45" fmla="*/ 5092347 w 6053670"/>
              <a:gd name="connsiteY45" fmla="*/ 138629 h 4903455"/>
              <a:gd name="connsiteX46" fmla="*/ 5228555 w 6053670"/>
              <a:gd name="connsiteY46" fmla="*/ 123574 h 4903455"/>
              <a:gd name="connsiteX47" fmla="*/ 5366578 w 6053670"/>
              <a:gd name="connsiteY47" fmla="*/ 106010 h 4903455"/>
              <a:gd name="connsiteX48" fmla="*/ 5503997 w 6053670"/>
              <a:gd name="connsiteY48" fmla="*/ 87192 h 4903455"/>
              <a:gd name="connsiteX49" fmla="*/ 5642020 w 6053670"/>
              <a:gd name="connsiteY49" fmla="*/ 68530 h 4903455"/>
              <a:gd name="connsiteX50" fmla="*/ 5779438 w 6053670"/>
              <a:gd name="connsiteY50" fmla="*/ 46733 h 4903455"/>
              <a:gd name="connsiteX51" fmla="*/ 5916251 w 6053670"/>
              <a:gd name="connsiteY51" fmla="*/ 24464 h 4903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053670" h="4903455">
                <a:moveTo>
                  <a:pt x="6053670" y="1098"/>
                </a:moveTo>
                <a:lnTo>
                  <a:pt x="6053670" y="424590"/>
                </a:lnTo>
                <a:lnTo>
                  <a:pt x="6053670" y="1254558"/>
                </a:lnTo>
                <a:lnTo>
                  <a:pt x="6053670" y="4903455"/>
                </a:lnTo>
                <a:lnTo>
                  <a:pt x="0" y="4903455"/>
                </a:lnTo>
                <a:lnTo>
                  <a:pt x="0" y="1249853"/>
                </a:lnTo>
                <a:lnTo>
                  <a:pt x="0" y="424590"/>
                </a:lnTo>
                <a:lnTo>
                  <a:pt x="0" y="0"/>
                </a:lnTo>
                <a:lnTo>
                  <a:pt x="35717" y="5488"/>
                </a:lnTo>
                <a:lnTo>
                  <a:pt x="140445" y="21641"/>
                </a:lnTo>
                <a:lnTo>
                  <a:pt x="216722" y="32932"/>
                </a:lnTo>
                <a:lnTo>
                  <a:pt x="307527" y="44850"/>
                </a:lnTo>
                <a:lnTo>
                  <a:pt x="415282" y="59121"/>
                </a:lnTo>
                <a:lnTo>
                  <a:pt x="534539" y="74175"/>
                </a:lnTo>
                <a:lnTo>
                  <a:pt x="668931" y="90014"/>
                </a:lnTo>
                <a:lnTo>
                  <a:pt x="815430" y="106794"/>
                </a:lnTo>
                <a:lnTo>
                  <a:pt x="974641" y="123574"/>
                </a:lnTo>
                <a:lnTo>
                  <a:pt x="1144144" y="140667"/>
                </a:lnTo>
                <a:lnTo>
                  <a:pt x="1326965" y="156506"/>
                </a:lnTo>
                <a:lnTo>
                  <a:pt x="1518261" y="171717"/>
                </a:lnTo>
                <a:lnTo>
                  <a:pt x="1720453" y="185518"/>
                </a:lnTo>
                <a:lnTo>
                  <a:pt x="1931121" y="198690"/>
                </a:lnTo>
                <a:lnTo>
                  <a:pt x="2150869" y="211079"/>
                </a:lnTo>
                <a:lnTo>
                  <a:pt x="2263467" y="215470"/>
                </a:lnTo>
                <a:lnTo>
                  <a:pt x="2378487" y="220332"/>
                </a:lnTo>
                <a:lnTo>
                  <a:pt x="2495323" y="224879"/>
                </a:lnTo>
                <a:lnTo>
                  <a:pt x="2612764" y="227859"/>
                </a:lnTo>
                <a:lnTo>
                  <a:pt x="2732627" y="230525"/>
                </a:lnTo>
                <a:lnTo>
                  <a:pt x="2853700" y="233348"/>
                </a:lnTo>
                <a:lnTo>
                  <a:pt x="2977195" y="235229"/>
                </a:lnTo>
                <a:lnTo>
                  <a:pt x="3101900" y="235229"/>
                </a:lnTo>
                <a:lnTo>
                  <a:pt x="3227817" y="236170"/>
                </a:lnTo>
                <a:lnTo>
                  <a:pt x="3354944" y="235229"/>
                </a:lnTo>
                <a:lnTo>
                  <a:pt x="3483887" y="233348"/>
                </a:lnTo>
                <a:lnTo>
                  <a:pt x="3612830" y="231623"/>
                </a:lnTo>
                <a:lnTo>
                  <a:pt x="3743589" y="227859"/>
                </a:lnTo>
                <a:lnTo>
                  <a:pt x="3875559" y="223938"/>
                </a:lnTo>
                <a:lnTo>
                  <a:pt x="4007529" y="219391"/>
                </a:lnTo>
                <a:lnTo>
                  <a:pt x="4140710" y="212961"/>
                </a:lnTo>
                <a:lnTo>
                  <a:pt x="4275102" y="205277"/>
                </a:lnTo>
                <a:lnTo>
                  <a:pt x="4410098" y="197907"/>
                </a:lnTo>
                <a:lnTo>
                  <a:pt x="4545096" y="188498"/>
                </a:lnTo>
                <a:lnTo>
                  <a:pt x="4681909" y="177207"/>
                </a:lnTo>
                <a:lnTo>
                  <a:pt x="4816905" y="165916"/>
                </a:lnTo>
                <a:lnTo>
                  <a:pt x="4954323" y="152899"/>
                </a:lnTo>
                <a:lnTo>
                  <a:pt x="5092347" y="138629"/>
                </a:lnTo>
                <a:lnTo>
                  <a:pt x="5228555" y="123574"/>
                </a:lnTo>
                <a:lnTo>
                  <a:pt x="5366578" y="106010"/>
                </a:lnTo>
                <a:lnTo>
                  <a:pt x="5503997" y="87192"/>
                </a:lnTo>
                <a:lnTo>
                  <a:pt x="5642020" y="68530"/>
                </a:lnTo>
                <a:lnTo>
                  <a:pt x="5779438" y="46733"/>
                </a:lnTo>
                <a:lnTo>
                  <a:pt x="5916251" y="2446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28" name="Freeform 5">
            <a:extLst>
              <a:ext uri="{FF2B5EF4-FFF2-40B4-BE49-F238E27FC236}">
                <a16:creationId xmlns:a16="http://schemas.microsoft.com/office/drawing/2014/main" id="{B93D812D-BB26-4FDD-A218-F6F71E73760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30" name="Freeform 5">
            <a:extLst>
              <a:ext uri="{FF2B5EF4-FFF2-40B4-BE49-F238E27FC236}">
                <a16:creationId xmlns:a16="http://schemas.microsoft.com/office/drawing/2014/main" id="{EEA99C6C-BC37-4408-9F74-3DDB1060B73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5922489">
            <a:off x="5376762" y="1826078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9098" y="629265"/>
            <a:ext cx="6072776" cy="162232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i="0" kern="1200" dirty="0">
                <a:solidFill>
                  <a:srgbClr val="FFFFFE"/>
                </a:solidFill>
                <a:latin typeface="+mj-lt"/>
                <a:ea typeface="+mj-ea"/>
                <a:cs typeface="+mj-cs"/>
              </a:rPr>
              <a:t>GFOASC Leadership: To Do List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24C0032-B592-45AB-AD23-5A4BD369B6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89BF1F84-E7C7-42A7-911D-8E48AF67110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1000"/>
                </a:schemeClr>
              </a:gs>
              <a:gs pos="75000">
                <a:schemeClr val="accent5">
                  <a:alpha val="0"/>
                </a:schemeClr>
              </a:gs>
              <a:gs pos="36000">
                <a:schemeClr val="accent5"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0C3CFCFE-6522-4333-8CB1-16DB80E7E9C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8000"/>
                </a:schemeClr>
              </a:gs>
              <a:gs pos="72000">
                <a:schemeClr val="accent5">
                  <a:alpha val="0"/>
                </a:schemeClr>
              </a:gs>
              <a:gs pos="36000">
                <a:schemeClr val="accent5"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9098" y="2418735"/>
            <a:ext cx="6072776" cy="218767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000" dirty="0">
                <a:solidFill>
                  <a:srgbClr val="FFFFFE"/>
                </a:solidFill>
              </a:rPr>
              <a:t>“I’m a leader not a follower. Unless it’s a dark scary place, then you’re going first!"</a:t>
            </a:r>
          </a:p>
          <a:p>
            <a:pPr marL="0" indent="0"/>
            <a:r>
              <a:rPr lang="en-US" sz="2000" dirty="0">
                <a:solidFill>
                  <a:srgbClr val="FFFFFE"/>
                </a:solidFill>
              </a:rPr>
              <a:t>   - Minions from Despicable Me</a:t>
            </a:r>
          </a:p>
          <a:p>
            <a:endParaRPr lang="en-US" dirty="0">
              <a:solidFill>
                <a:srgbClr val="FFFFFE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CC77AF1-1CF4-4E8A-A6F4-2F87509B14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5357" y="1989104"/>
            <a:ext cx="3652987" cy="3324218"/>
          </a:xfrm>
          <a:prstGeom prst="rect">
            <a:avLst/>
          </a:prstGeom>
          <a:ln w="50800">
            <a:solidFill>
              <a:schemeClr val="accent2"/>
            </a:solidFill>
          </a:ln>
        </p:spPr>
      </p:pic>
    </p:spTree>
    <p:extLst>
      <p:ext uri="{BB962C8B-B14F-4D97-AF65-F5344CB8AC3E}">
        <p14:creationId xmlns:p14="http://schemas.microsoft.com/office/powerpoint/2010/main" val="9220171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03E326-01CF-474C-95A1-062A5B1C1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GFOASC Leadership: To Do List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D897D3-874E-49D0-863C-C0183827DE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sz="2400" b="1" dirty="0"/>
              <a:t>There are many leadership opportunities.</a:t>
            </a:r>
          </a:p>
          <a:p>
            <a:pPr lvl="2"/>
            <a:r>
              <a:rPr lang="en-US" sz="2200" dirty="0"/>
              <a:t>Community - examples</a:t>
            </a:r>
          </a:p>
          <a:p>
            <a:pPr lvl="2"/>
            <a:r>
              <a:rPr lang="en-US" sz="2200" dirty="0"/>
              <a:t>Work –examples</a:t>
            </a:r>
          </a:p>
          <a:p>
            <a:pPr lvl="2"/>
            <a:r>
              <a:rPr lang="en-US" sz="2200" dirty="0"/>
              <a:t>Today, the goal is for you to sharpen YOUR leadership skills!</a:t>
            </a:r>
          </a:p>
        </p:txBody>
      </p:sp>
    </p:spTree>
    <p:extLst>
      <p:ext uri="{BB962C8B-B14F-4D97-AF65-F5344CB8AC3E}">
        <p14:creationId xmlns:p14="http://schemas.microsoft.com/office/powerpoint/2010/main" val="41114345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GFOASC Leadership: To Do List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sz="4000" b="1" u="sng" dirty="0"/>
              <a:t>Group Activity</a:t>
            </a:r>
          </a:p>
          <a:p>
            <a:pPr lvl="1" algn="ctr"/>
            <a:r>
              <a:rPr lang="en-US" sz="3200" dirty="0"/>
              <a:t>Traits of Best Boss</a:t>
            </a:r>
          </a:p>
          <a:p>
            <a:pPr lvl="1" algn="ctr"/>
            <a:r>
              <a:rPr lang="en-US" sz="3200" dirty="0"/>
              <a:t>Traits of Not So Best Boss</a:t>
            </a:r>
          </a:p>
        </p:txBody>
      </p:sp>
    </p:spTree>
    <p:extLst>
      <p:ext uri="{BB962C8B-B14F-4D97-AF65-F5344CB8AC3E}">
        <p14:creationId xmlns:p14="http://schemas.microsoft.com/office/powerpoint/2010/main" val="35233222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5CD855-213C-4FC9-9EA8-50A1FA79A4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GFOASC Leadership: To Do List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AA6528-4618-46FD-B068-200B8396D8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500"/>
            <a:ext cx="9155237" cy="3416300"/>
          </a:xfrm>
        </p:spPr>
        <p:txBody>
          <a:bodyPr>
            <a:normAutofit/>
          </a:bodyPr>
          <a:lstStyle/>
          <a:p>
            <a:pPr lvl="0" algn="ctr"/>
            <a:r>
              <a:rPr lang="en-US" sz="2400" b="1" dirty="0"/>
              <a:t>Every Leader Needs a …… </a:t>
            </a:r>
          </a:p>
          <a:p>
            <a:pPr marL="0" lvl="0" indent="0" algn="ctr">
              <a:buNone/>
            </a:pPr>
            <a:r>
              <a:rPr lang="en-US" sz="3500" b="1" dirty="0"/>
              <a:t>TO DO LIST!</a:t>
            </a:r>
          </a:p>
          <a:p>
            <a:pPr lvl="0" algn="ctr">
              <a:buFont typeface="Wingdings" panose="05000000000000000000" pitchFamily="2" charset="2"/>
              <a:buChar char="Ø"/>
            </a:pPr>
            <a:r>
              <a:rPr lang="en-US" sz="2000" b="1" dirty="0"/>
              <a:t>Keeps you productive </a:t>
            </a:r>
          </a:p>
          <a:p>
            <a:pPr lvl="0" algn="ctr">
              <a:buFont typeface="Wingdings" panose="05000000000000000000" pitchFamily="2" charset="2"/>
              <a:buChar char="Ø"/>
            </a:pPr>
            <a:r>
              <a:rPr lang="en-US" sz="2000" b="1" dirty="0"/>
              <a:t>Makes you effective</a:t>
            </a:r>
          </a:p>
          <a:p>
            <a:pPr marL="0" lvl="0" indent="0" algn="ctr">
              <a:buNone/>
            </a:pPr>
            <a:r>
              <a:rPr lang="en-US" sz="2000" b="1" dirty="0"/>
              <a:t>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56CC7E1-5A5B-4202-8AE0-824C4635F6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622750" y="4145789"/>
            <a:ext cx="3119256" cy="2070052"/>
          </a:xfrm>
          <a:prstGeom prst="rect">
            <a:avLst/>
          </a:prstGeom>
          <a:ln w="50800">
            <a:solidFill>
              <a:schemeClr val="accent2"/>
            </a:solidFill>
          </a:ln>
        </p:spPr>
      </p:pic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id="{1B1E90DC-AE84-4A53-92E6-9380B2B188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6622" y="4092308"/>
            <a:ext cx="3289395" cy="2123534"/>
          </a:xfrm>
          <a:prstGeom prst="rect">
            <a:avLst/>
          </a:prstGeom>
          <a:ln w="50800">
            <a:solidFill>
              <a:schemeClr val="accent2"/>
            </a:solidFill>
          </a:ln>
        </p:spPr>
      </p:pic>
    </p:spTree>
    <p:extLst>
      <p:ext uri="{BB962C8B-B14F-4D97-AF65-F5344CB8AC3E}">
        <p14:creationId xmlns:p14="http://schemas.microsoft.com/office/powerpoint/2010/main" val="3183262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707</Words>
  <Application>Microsoft Office PowerPoint</Application>
  <PresentationFormat>Widescreen</PresentationFormat>
  <Paragraphs>108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Century Gothic</vt:lpstr>
      <vt:lpstr>Wingdings</vt:lpstr>
      <vt:lpstr>Wingdings 3</vt:lpstr>
      <vt:lpstr>Ion Boardroom</vt:lpstr>
      <vt:lpstr>GFOASC Leadership: To Do List</vt:lpstr>
      <vt:lpstr>GFOASC Leadership: To Do List</vt:lpstr>
      <vt:lpstr>GFOASC Leadership: To Do List</vt:lpstr>
      <vt:lpstr>GFOASC Leadership: To Do List</vt:lpstr>
      <vt:lpstr>GFOASC Leadership: To Do List</vt:lpstr>
      <vt:lpstr>GFOASC Leadership: To Do List</vt:lpstr>
      <vt:lpstr>GFOASC Leadership: To Do List</vt:lpstr>
      <vt:lpstr>GFOASC Leadership: To Do List</vt:lpstr>
      <vt:lpstr>GFOASC Leadership: To Do List</vt:lpstr>
      <vt:lpstr>GFOASC Leadership: To Do List</vt:lpstr>
      <vt:lpstr>GFOASC Leadership: To Do List</vt:lpstr>
      <vt:lpstr>GFOASC Leadership: To Do List</vt:lpstr>
      <vt:lpstr>GFOASC Leadership: To Do List</vt:lpstr>
      <vt:lpstr>GFOASC Leadership: To Do List</vt:lpstr>
      <vt:lpstr>GFOASC Leadership: To Do List</vt:lpstr>
      <vt:lpstr>GFOASC Leadership: To Do List</vt:lpstr>
      <vt:lpstr>GFOASC Leadership: To Do List</vt:lpstr>
      <vt:lpstr>GFOASC Leadership: To Do List</vt:lpstr>
      <vt:lpstr>GFOASC Leadership: To Do List</vt:lpstr>
      <vt:lpstr>GFOASC Leadership: To Do List</vt:lpstr>
      <vt:lpstr>GFOASC Leadership: To Do List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GFOASC Leadership: To Do List</dc:title>
  <dc:creator>Hairston, Jennifer</dc:creator>
  <cp:lastModifiedBy>JAMES HAYES</cp:lastModifiedBy>
  <cp:revision>13</cp:revision>
  <dcterms:created xsi:type="dcterms:W3CDTF">2019-09-30T00:16:54Z</dcterms:created>
  <dcterms:modified xsi:type="dcterms:W3CDTF">2019-10-10T16:49:31Z</dcterms:modified>
</cp:coreProperties>
</file>