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6"/>
  </p:notesMasterIdLst>
  <p:handoutMasterIdLst>
    <p:handoutMasterId r:id="rId37"/>
  </p:handoutMasterIdLst>
  <p:sldIdLst>
    <p:sldId id="257" r:id="rId2"/>
    <p:sldId id="258" r:id="rId3"/>
    <p:sldId id="294" r:id="rId4"/>
    <p:sldId id="295" r:id="rId5"/>
    <p:sldId id="260" r:id="rId6"/>
    <p:sldId id="269" r:id="rId7"/>
    <p:sldId id="262" r:id="rId8"/>
    <p:sldId id="263" r:id="rId9"/>
    <p:sldId id="296" r:id="rId10"/>
    <p:sldId id="264" r:id="rId11"/>
    <p:sldId id="297" r:id="rId12"/>
    <p:sldId id="298" r:id="rId13"/>
    <p:sldId id="265" r:id="rId14"/>
    <p:sldId id="270" r:id="rId15"/>
    <p:sldId id="271" r:id="rId16"/>
    <p:sldId id="272" r:id="rId17"/>
    <p:sldId id="266" r:id="rId18"/>
    <p:sldId id="267" r:id="rId19"/>
    <p:sldId id="274" r:id="rId20"/>
    <p:sldId id="278" r:id="rId21"/>
    <p:sldId id="281" r:id="rId22"/>
    <p:sldId id="283" r:id="rId23"/>
    <p:sldId id="284" r:id="rId24"/>
    <p:sldId id="285" r:id="rId25"/>
    <p:sldId id="286" r:id="rId26"/>
    <p:sldId id="287" r:id="rId27"/>
    <p:sldId id="288" r:id="rId28"/>
    <p:sldId id="289" r:id="rId29"/>
    <p:sldId id="290" r:id="rId30"/>
    <p:sldId id="291" r:id="rId31"/>
    <p:sldId id="293" r:id="rId32"/>
    <p:sldId id="299" r:id="rId33"/>
    <p:sldId id="292" r:id="rId34"/>
    <p:sldId id="279" r:id="rId3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4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61" d="100"/>
          <a:sy n="161" d="100"/>
        </p:scale>
        <p:origin x="114"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5E7C082-AAD6-4070-AA73-C595FFF62B7B}"/>
              </a:ext>
            </a:extLst>
          </p:cNvPr>
          <p:cNvSpPr>
            <a:spLocks noGrp="1"/>
          </p:cNvSpPr>
          <p:nvPr>
            <p:ph type="hdr" sz="quarter"/>
          </p:nvPr>
        </p:nvSpPr>
        <p:spPr>
          <a:xfrm>
            <a:off x="0" y="1"/>
            <a:ext cx="3037840" cy="466434"/>
          </a:xfrm>
          <a:prstGeom prst="rect">
            <a:avLst/>
          </a:prstGeom>
        </p:spPr>
        <p:txBody>
          <a:bodyPr vert="horz" lIns="93172" tIns="46586" rIns="93172" bIns="46586" rtlCol="0"/>
          <a:lstStyle>
            <a:lvl1pPr algn="l">
              <a:defRPr sz="1200"/>
            </a:lvl1pPr>
          </a:lstStyle>
          <a:p>
            <a:endParaRPr lang="en-US"/>
          </a:p>
        </p:txBody>
      </p:sp>
      <p:sp>
        <p:nvSpPr>
          <p:cNvPr id="3" name="Date Placeholder 2">
            <a:extLst>
              <a:ext uri="{FF2B5EF4-FFF2-40B4-BE49-F238E27FC236}">
                <a16:creationId xmlns:a16="http://schemas.microsoft.com/office/drawing/2014/main" id="{AA4E096F-33FC-4270-8D4B-9B2B0506D5AA}"/>
              </a:ext>
            </a:extLst>
          </p:cNvPr>
          <p:cNvSpPr>
            <a:spLocks noGrp="1"/>
          </p:cNvSpPr>
          <p:nvPr>
            <p:ph type="dt" sz="quarter" idx="1"/>
          </p:nvPr>
        </p:nvSpPr>
        <p:spPr>
          <a:xfrm>
            <a:off x="3970938" y="1"/>
            <a:ext cx="3037840" cy="466434"/>
          </a:xfrm>
          <a:prstGeom prst="rect">
            <a:avLst/>
          </a:prstGeom>
        </p:spPr>
        <p:txBody>
          <a:bodyPr vert="horz" lIns="93172" tIns="46586" rIns="93172" bIns="46586" rtlCol="0"/>
          <a:lstStyle>
            <a:lvl1pPr algn="r">
              <a:defRPr sz="1200"/>
            </a:lvl1pPr>
          </a:lstStyle>
          <a:p>
            <a:fld id="{50DDD95D-F28B-4E87-88AB-750F6101BE2E}" type="datetimeFigureOut">
              <a:rPr lang="en-US" smtClean="0"/>
              <a:t>10/10/2019</a:t>
            </a:fld>
            <a:endParaRPr lang="en-US"/>
          </a:p>
        </p:txBody>
      </p:sp>
      <p:sp>
        <p:nvSpPr>
          <p:cNvPr id="4" name="Footer Placeholder 3">
            <a:extLst>
              <a:ext uri="{FF2B5EF4-FFF2-40B4-BE49-F238E27FC236}">
                <a16:creationId xmlns:a16="http://schemas.microsoft.com/office/drawing/2014/main" id="{7E49CCD6-8EF2-49F4-BF4E-F1334B6D2C72}"/>
              </a:ext>
            </a:extLst>
          </p:cNvPr>
          <p:cNvSpPr>
            <a:spLocks noGrp="1"/>
          </p:cNvSpPr>
          <p:nvPr>
            <p:ph type="ftr" sz="quarter" idx="2"/>
          </p:nvPr>
        </p:nvSpPr>
        <p:spPr>
          <a:xfrm>
            <a:off x="0" y="8829967"/>
            <a:ext cx="3037840" cy="466433"/>
          </a:xfrm>
          <a:prstGeom prst="rect">
            <a:avLst/>
          </a:prstGeom>
        </p:spPr>
        <p:txBody>
          <a:bodyPr vert="horz" lIns="93172" tIns="46586" rIns="93172" bIns="46586"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215A70B-A44A-4E90-A786-DB76E68DF66F}"/>
              </a:ext>
            </a:extLst>
          </p:cNvPr>
          <p:cNvSpPr>
            <a:spLocks noGrp="1"/>
          </p:cNvSpPr>
          <p:nvPr>
            <p:ph type="sldNum" sz="quarter" idx="3"/>
          </p:nvPr>
        </p:nvSpPr>
        <p:spPr>
          <a:xfrm>
            <a:off x="3970938" y="8829967"/>
            <a:ext cx="3037840" cy="466433"/>
          </a:xfrm>
          <a:prstGeom prst="rect">
            <a:avLst/>
          </a:prstGeom>
        </p:spPr>
        <p:txBody>
          <a:bodyPr vert="horz" lIns="93172" tIns="46586" rIns="93172" bIns="46586" rtlCol="0" anchor="b"/>
          <a:lstStyle>
            <a:lvl1pPr algn="r">
              <a:defRPr sz="1200"/>
            </a:lvl1pPr>
          </a:lstStyle>
          <a:p>
            <a:fld id="{C7B9B503-822F-4157-8509-443D6A19729D}" type="slidenum">
              <a:rPr lang="en-US" smtClean="0"/>
              <a:t>‹#›</a:t>
            </a:fld>
            <a:endParaRPr lang="en-US"/>
          </a:p>
        </p:txBody>
      </p:sp>
    </p:spTree>
    <p:extLst>
      <p:ext uri="{BB962C8B-B14F-4D97-AF65-F5344CB8AC3E}">
        <p14:creationId xmlns:p14="http://schemas.microsoft.com/office/powerpoint/2010/main" val="35263034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2" tIns="46586" rIns="93172" bIns="46586" rtlCol="0"/>
          <a:lstStyle>
            <a:lvl1pPr algn="l">
              <a:defRPr sz="1200"/>
            </a:lvl1pPr>
          </a:lstStyle>
          <a:p>
            <a:endParaRPr lang="en-US" dirty="0"/>
          </a:p>
        </p:txBody>
      </p:sp>
      <p:sp>
        <p:nvSpPr>
          <p:cNvPr id="3" name="Date Placeholder 2"/>
          <p:cNvSpPr>
            <a:spLocks noGrp="1"/>
          </p:cNvSpPr>
          <p:nvPr>
            <p:ph type="dt" idx="1"/>
          </p:nvPr>
        </p:nvSpPr>
        <p:spPr>
          <a:xfrm>
            <a:off x="3970938" y="1"/>
            <a:ext cx="3037840" cy="466434"/>
          </a:xfrm>
          <a:prstGeom prst="rect">
            <a:avLst/>
          </a:prstGeom>
        </p:spPr>
        <p:txBody>
          <a:bodyPr vert="horz" lIns="93172" tIns="46586" rIns="93172" bIns="46586" rtlCol="0"/>
          <a:lstStyle>
            <a:lvl1pPr algn="r">
              <a:defRPr sz="1200"/>
            </a:lvl1pPr>
          </a:lstStyle>
          <a:p>
            <a:fld id="{CBA5F544-99F4-4AA7-91ED-D96FC589F775}" type="datetimeFigureOut">
              <a:rPr lang="en-US" smtClean="0"/>
              <a:t>10/10/2019</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2" tIns="46586" rIns="93172" bIns="46586" rtlCol="0" anchor="ctr"/>
          <a:lstStyle/>
          <a:p>
            <a:endParaRPr lang="en-US" dirty="0"/>
          </a:p>
        </p:txBody>
      </p:sp>
      <p:sp>
        <p:nvSpPr>
          <p:cNvPr id="5" name="Notes Placeholder 4"/>
          <p:cNvSpPr>
            <a:spLocks noGrp="1"/>
          </p:cNvSpPr>
          <p:nvPr>
            <p:ph type="body" sz="quarter" idx="3"/>
          </p:nvPr>
        </p:nvSpPr>
        <p:spPr>
          <a:xfrm>
            <a:off x="701040" y="4473893"/>
            <a:ext cx="5608320" cy="3660457"/>
          </a:xfrm>
          <a:prstGeom prst="rect">
            <a:avLst/>
          </a:prstGeom>
        </p:spPr>
        <p:txBody>
          <a:bodyPr vert="horz" lIns="93172" tIns="46586" rIns="93172" bIns="4658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2" tIns="46586" rIns="93172" bIns="4658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2" tIns="46586" rIns="93172" bIns="46586" rtlCol="0" anchor="b"/>
          <a:lstStyle>
            <a:lvl1pPr algn="r">
              <a:defRPr sz="1200"/>
            </a:lvl1pPr>
          </a:lstStyle>
          <a:p>
            <a:fld id="{983EFB80-ECFC-444A-998D-9156963C8240}" type="slidenum">
              <a:rPr lang="en-US" smtClean="0"/>
              <a:t>‹#›</a:t>
            </a:fld>
            <a:endParaRPr lang="en-US" dirty="0"/>
          </a:p>
        </p:txBody>
      </p:sp>
    </p:spTree>
    <p:extLst>
      <p:ext uri="{BB962C8B-B14F-4D97-AF65-F5344CB8AC3E}">
        <p14:creationId xmlns:p14="http://schemas.microsoft.com/office/powerpoint/2010/main" val="2626279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3EFB80-ECFC-444A-998D-9156963C8240}" type="slidenum">
              <a:rPr lang="en-US" smtClean="0"/>
              <a:t>1</a:t>
            </a:fld>
            <a:endParaRPr lang="en-US" dirty="0"/>
          </a:p>
        </p:txBody>
      </p:sp>
    </p:spTree>
    <p:extLst>
      <p:ext uri="{BB962C8B-B14F-4D97-AF65-F5344CB8AC3E}">
        <p14:creationId xmlns:p14="http://schemas.microsoft.com/office/powerpoint/2010/main" val="38449432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3EFB80-ECFC-444A-998D-9156963C8240}" type="slidenum">
              <a:rPr lang="en-US" smtClean="0"/>
              <a:t>13</a:t>
            </a:fld>
            <a:endParaRPr lang="en-US" dirty="0"/>
          </a:p>
        </p:txBody>
      </p:sp>
    </p:spTree>
    <p:extLst>
      <p:ext uri="{BB962C8B-B14F-4D97-AF65-F5344CB8AC3E}">
        <p14:creationId xmlns:p14="http://schemas.microsoft.com/office/powerpoint/2010/main" val="9504444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3EFB80-ECFC-444A-998D-9156963C8240}" type="slidenum">
              <a:rPr lang="en-US" smtClean="0"/>
              <a:t>14</a:t>
            </a:fld>
            <a:endParaRPr lang="en-US" dirty="0"/>
          </a:p>
        </p:txBody>
      </p:sp>
    </p:spTree>
    <p:extLst>
      <p:ext uri="{BB962C8B-B14F-4D97-AF65-F5344CB8AC3E}">
        <p14:creationId xmlns:p14="http://schemas.microsoft.com/office/powerpoint/2010/main" val="20955862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3EFB80-ECFC-444A-998D-9156963C8240}" type="slidenum">
              <a:rPr lang="en-US" smtClean="0"/>
              <a:t>15</a:t>
            </a:fld>
            <a:endParaRPr lang="en-US" dirty="0"/>
          </a:p>
        </p:txBody>
      </p:sp>
    </p:spTree>
    <p:extLst>
      <p:ext uri="{BB962C8B-B14F-4D97-AF65-F5344CB8AC3E}">
        <p14:creationId xmlns:p14="http://schemas.microsoft.com/office/powerpoint/2010/main" val="36669269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3EFB80-ECFC-444A-998D-9156963C8240}" type="slidenum">
              <a:rPr lang="en-US" smtClean="0"/>
              <a:t>16</a:t>
            </a:fld>
            <a:endParaRPr lang="en-US" dirty="0"/>
          </a:p>
        </p:txBody>
      </p:sp>
    </p:spTree>
    <p:extLst>
      <p:ext uri="{BB962C8B-B14F-4D97-AF65-F5344CB8AC3E}">
        <p14:creationId xmlns:p14="http://schemas.microsoft.com/office/powerpoint/2010/main" val="40357726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3EFB80-ECFC-444A-998D-9156963C8240}" type="slidenum">
              <a:rPr lang="en-US" smtClean="0"/>
              <a:t>17</a:t>
            </a:fld>
            <a:endParaRPr lang="en-US" dirty="0"/>
          </a:p>
        </p:txBody>
      </p:sp>
    </p:spTree>
    <p:extLst>
      <p:ext uri="{BB962C8B-B14F-4D97-AF65-F5344CB8AC3E}">
        <p14:creationId xmlns:p14="http://schemas.microsoft.com/office/powerpoint/2010/main" val="29122031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3EFB80-ECFC-444A-998D-9156963C8240}" type="slidenum">
              <a:rPr lang="en-US" smtClean="0"/>
              <a:t>18</a:t>
            </a:fld>
            <a:endParaRPr lang="en-US" dirty="0"/>
          </a:p>
        </p:txBody>
      </p:sp>
    </p:spTree>
    <p:extLst>
      <p:ext uri="{BB962C8B-B14F-4D97-AF65-F5344CB8AC3E}">
        <p14:creationId xmlns:p14="http://schemas.microsoft.com/office/powerpoint/2010/main" val="20124416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3EFB80-ECFC-444A-998D-9156963C8240}" type="slidenum">
              <a:rPr lang="en-US" smtClean="0"/>
              <a:t>19</a:t>
            </a:fld>
            <a:endParaRPr lang="en-US" dirty="0"/>
          </a:p>
        </p:txBody>
      </p:sp>
    </p:spTree>
    <p:extLst>
      <p:ext uri="{BB962C8B-B14F-4D97-AF65-F5344CB8AC3E}">
        <p14:creationId xmlns:p14="http://schemas.microsoft.com/office/powerpoint/2010/main" val="42829115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3EFB80-ECFC-444A-998D-9156963C8240}" type="slidenum">
              <a:rPr lang="en-US" smtClean="0"/>
              <a:t>20</a:t>
            </a:fld>
            <a:endParaRPr lang="en-US" dirty="0"/>
          </a:p>
        </p:txBody>
      </p:sp>
    </p:spTree>
    <p:extLst>
      <p:ext uri="{BB962C8B-B14F-4D97-AF65-F5344CB8AC3E}">
        <p14:creationId xmlns:p14="http://schemas.microsoft.com/office/powerpoint/2010/main" val="38420539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3EFB80-ECFC-444A-998D-9156963C8240}" type="slidenum">
              <a:rPr lang="en-US" smtClean="0"/>
              <a:t>21</a:t>
            </a:fld>
            <a:endParaRPr lang="en-US" dirty="0"/>
          </a:p>
        </p:txBody>
      </p:sp>
    </p:spTree>
    <p:extLst>
      <p:ext uri="{BB962C8B-B14F-4D97-AF65-F5344CB8AC3E}">
        <p14:creationId xmlns:p14="http://schemas.microsoft.com/office/powerpoint/2010/main" val="16602114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3EFB80-ECFC-444A-998D-9156963C8240}" type="slidenum">
              <a:rPr lang="en-US" smtClean="0"/>
              <a:t>22</a:t>
            </a:fld>
            <a:endParaRPr lang="en-US" dirty="0"/>
          </a:p>
        </p:txBody>
      </p:sp>
    </p:spTree>
    <p:extLst>
      <p:ext uri="{BB962C8B-B14F-4D97-AF65-F5344CB8AC3E}">
        <p14:creationId xmlns:p14="http://schemas.microsoft.com/office/powerpoint/2010/main" val="3628273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3EFB80-ECFC-444A-998D-9156963C8240}" type="slidenum">
              <a:rPr lang="en-US" smtClean="0"/>
              <a:t>2</a:t>
            </a:fld>
            <a:endParaRPr lang="en-US" dirty="0"/>
          </a:p>
        </p:txBody>
      </p:sp>
    </p:spTree>
    <p:extLst>
      <p:ext uri="{BB962C8B-B14F-4D97-AF65-F5344CB8AC3E}">
        <p14:creationId xmlns:p14="http://schemas.microsoft.com/office/powerpoint/2010/main" val="4152020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3EFB80-ECFC-444A-998D-9156963C8240}" type="slidenum">
              <a:rPr lang="en-US" smtClean="0"/>
              <a:t>23</a:t>
            </a:fld>
            <a:endParaRPr lang="en-US" dirty="0"/>
          </a:p>
        </p:txBody>
      </p:sp>
    </p:spTree>
    <p:extLst>
      <p:ext uri="{BB962C8B-B14F-4D97-AF65-F5344CB8AC3E}">
        <p14:creationId xmlns:p14="http://schemas.microsoft.com/office/powerpoint/2010/main" val="35924514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3EFB80-ECFC-444A-998D-9156963C8240}" type="slidenum">
              <a:rPr lang="en-US" smtClean="0"/>
              <a:t>24</a:t>
            </a:fld>
            <a:endParaRPr lang="en-US" dirty="0"/>
          </a:p>
        </p:txBody>
      </p:sp>
    </p:spTree>
    <p:extLst>
      <p:ext uri="{BB962C8B-B14F-4D97-AF65-F5344CB8AC3E}">
        <p14:creationId xmlns:p14="http://schemas.microsoft.com/office/powerpoint/2010/main" val="42097403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3EFB80-ECFC-444A-998D-9156963C8240}" type="slidenum">
              <a:rPr lang="en-US" smtClean="0"/>
              <a:t>25</a:t>
            </a:fld>
            <a:endParaRPr lang="en-US" dirty="0"/>
          </a:p>
        </p:txBody>
      </p:sp>
    </p:spTree>
    <p:extLst>
      <p:ext uri="{BB962C8B-B14F-4D97-AF65-F5344CB8AC3E}">
        <p14:creationId xmlns:p14="http://schemas.microsoft.com/office/powerpoint/2010/main" val="28783900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3EFB80-ECFC-444A-998D-9156963C8240}" type="slidenum">
              <a:rPr lang="en-US" smtClean="0"/>
              <a:t>26</a:t>
            </a:fld>
            <a:endParaRPr lang="en-US" dirty="0"/>
          </a:p>
        </p:txBody>
      </p:sp>
    </p:spTree>
    <p:extLst>
      <p:ext uri="{BB962C8B-B14F-4D97-AF65-F5344CB8AC3E}">
        <p14:creationId xmlns:p14="http://schemas.microsoft.com/office/powerpoint/2010/main" val="21660003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3EFB80-ECFC-444A-998D-9156963C8240}" type="slidenum">
              <a:rPr lang="en-US" smtClean="0"/>
              <a:t>27</a:t>
            </a:fld>
            <a:endParaRPr lang="en-US" dirty="0"/>
          </a:p>
        </p:txBody>
      </p:sp>
    </p:spTree>
    <p:extLst>
      <p:ext uri="{BB962C8B-B14F-4D97-AF65-F5344CB8AC3E}">
        <p14:creationId xmlns:p14="http://schemas.microsoft.com/office/powerpoint/2010/main" val="8024646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3EFB80-ECFC-444A-998D-9156963C8240}" type="slidenum">
              <a:rPr lang="en-US" smtClean="0"/>
              <a:t>28</a:t>
            </a:fld>
            <a:endParaRPr lang="en-US" dirty="0"/>
          </a:p>
        </p:txBody>
      </p:sp>
    </p:spTree>
    <p:extLst>
      <p:ext uri="{BB962C8B-B14F-4D97-AF65-F5344CB8AC3E}">
        <p14:creationId xmlns:p14="http://schemas.microsoft.com/office/powerpoint/2010/main" val="22686994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3EFB80-ECFC-444A-998D-9156963C8240}" type="slidenum">
              <a:rPr lang="en-US" smtClean="0"/>
              <a:t>29</a:t>
            </a:fld>
            <a:endParaRPr lang="en-US" dirty="0"/>
          </a:p>
        </p:txBody>
      </p:sp>
    </p:spTree>
    <p:extLst>
      <p:ext uri="{BB962C8B-B14F-4D97-AF65-F5344CB8AC3E}">
        <p14:creationId xmlns:p14="http://schemas.microsoft.com/office/powerpoint/2010/main" val="12988995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3EFB80-ECFC-444A-998D-9156963C8240}" type="slidenum">
              <a:rPr lang="en-US" smtClean="0"/>
              <a:t>30</a:t>
            </a:fld>
            <a:endParaRPr lang="en-US" dirty="0"/>
          </a:p>
        </p:txBody>
      </p:sp>
    </p:spTree>
    <p:extLst>
      <p:ext uri="{BB962C8B-B14F-4D97-AF65-F5344CB8AC3E}">
        <p14:creationId xmlns:p14="http://schemas.microsoft.com/office/powerpoint/2010/main" val="9907403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3EFB80-ECFC-444A-998D-9156963C8240}" type="slidenum">
              <a:rPr lang="en-US" smtClean="0"/>
              <a:t>31</a:t>
            </a:fld>
            <a:endParaRPr lang="en-US" dirty="0"/>
          </a:p>
        </p:txBody>
      </p:sp>
    </p:spTree>
    <p:extLst>
      <p:ext uri="{BB962C8B-B14F-4D97-AF65-F5344CB8AC3E}">
        <p14:creationId xmlns:p14="http://schemas.microsoft.com/office/powerpoint/2010/main" val="39592621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3EFB80-ECFC-444A-998D-9156963C8240}" type="slidenum">
              <a:rPr lang="en-US" smtClean="0"/>
              <a:t>33</a:t>
            </a:fld>
            <a:endParaRPr lang="en-US" dirty="0"/>
          </a:p>
        </p:txBody>
      </p:sp>
    </p:spTree>
    <p:extLst>
      <p:ext uri="{BB962C8B-B14F-4D97-AF65-F5344CB8AC3E}">
        <p14:creationId xmlns:p14="http://schemas.microsoft.com/office/powerpoint/2010/main" val="3674423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3EFB80-ECFC-444A-998D-9156963C8240}" type="slidenum">
              <a:rPr lang="en-US" smtClean="0"/>
              <a:t>3</a:t>
            </a:fld>
            <a:endParaRPr lang="en-US" dirty="0"/>
          </a:p>
        </p:txBody>
      </p:sp>
    </p:spTree>
    <p:extLst>
      <p:ext uri="{BB962C8B-B14F-4D97-AF65-F5344CB8AC3E}">
        <p14:creationId xmlns:p14="http://schemas.microsoft.com/office/powerpoint/2010/main" val="23442912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3EFB80-ECFC-444A-998D-9156963C8240}" type="slidenum">
              <a:rPr lang="en-US" smtClean="0"/>
              <a:t>34</a:t>
            </a:fld>
            <a:endParaRPr lang="en-US" dirty="0"/>
          </a:p>
        </p:txBody>
      </p:sp>
    </p:spTree>
    <p:extLst>
      <p:ext uri="{BB962C8B-B14F-4D97-AF65-F5344CB8AC3E}">
        <p14:creationId xmlns:p14="http://schemas.microsoft.com/office/powerpoint/2010/main" val="3340361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3EFB80-ECFC-444A-998D-9156963C8240}" type="slidenum">
              <a:rPr lang="en-US" smtClean="0"/>
              <a:t>4</a:t>
            </a:fld>
            <a:endParaRPr lang="en-US" dirty="0"/>
          </a:p>
        </p:txBody>
      </p:sp>
    </p:spTree>
    <p:extLst>
      <p:ext uri="{BB962C8B-B14F-4D97-AF65-F5344CB8AC3E}">
        <p14:creationId xmlns:p14="http://schemas.microsoft.com/office/powerpoint/2010/main" val="1781515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3EFB80-ECFC-444A-998D-9156963C8240}" type="slidenum">
              <a:rPr lang="en-US" smtClean="0"/>
              <a:t>5</a:t>
            </a:fld>
            <a:endParaRPr lang="en-US" dirty="0"/>
          </a:p>
        </p:txBody>
      </p:sp>
    </p:spTree>
    <p:extLst>
      <p:ext uri="{BB962C8B-B14F-4D97-AF65-F5344CB8AC3E}">
        <p14:creationId xmlns:p14="http://schemas.microsoft.com/office/powerpoint/2010/main" val="1608400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3EFB80-ECFC-444A-998D-9156963C8240}" type="slidenum">
              <a:rPr lang="en-US" smtClean="0"/>
              <a:t>6</a:t>
            </a:fld>
            <a:endParaRPr lang="en-US" dirty="0"/>
          </a:p>
        </p:txBody>
      </p:sp>
    </p:spTree>
    <p:extLst>
      <p:ext uri="{BB962C8B-B14F-4D97-AF65-F5344CB8AC3E}">
        <p14:creationId xmlns:p14="http://schemas.microsoft.com/office/powerpoint/2010/main" val="38630856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3EFB80-ECFC-444A-998D-9156963C8240}" type="slidenum">
              <a:rPr lang="en-US" smtClean="0"/>
              <a:t>7</a:t>
            </a:fld>
            <a:endParaRPr lang="en-US" dirty="0"/>
          </a:p>
        </p:txBody>
      </p:sp>
    </p:spTree>
    <p:extLst>
      <p:ext uri="{BB962C8B-B14F-4D97-AF65-F5344CB8AC3E}">
        <p14:creationId xmlns:p14="http://schemas.microsoft.com/office/powerpoint/2010/main" val="34920211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3EFB80-ECFC-444A-998D-9156963C8240}" type="slidenum">
              <a:rPr lang="en-US" smtClean="0"/>
              <a:t>8</a:t>
            </a:fld>
            <a:endParaRPr lang="en-US" dirty="0"/>
          </a:p>
        </p:txBody>
      </p:sp>
    </p:spTree>
    <p:extLst>
      <p:ext uri="{BB962C8B-B14F-4D97-AF65-F5344CB8AC3E}">
        <p14:creationId xmlns:p14="http://schemas.microsoft.com/office/powerpoint/2010/main" val="29317113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3EFB80-ECFC-444A-998D-9156963C8240}" type="slidenum">
              <a:rPr lang="en-US" smtClean="0"/>
              <a:t>10</a:t>
            </a:fld>
            <a:endParaRPr lang="en-US" dirty="0"/>
          </a:p>
        </p:txBody>
      </p:sp>
    </p:spTree>
    <p:extLst>
      <p:ext uri="{BB962C8B-B14F-4D97-AF65-F5344CB8AC3E}">
        <p14:creationId xmlns:p14="http://schemas.microsoft.com/office/powerpoint/2010/main" val="4162290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C325B71-E37E-46DF-AE47-660A8EA324B8}" type="datetime1">
              <a:rPr lang="en-US" smtClean="0"/>
              <a:t>10/10/2019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66AB0E-8729-46FC-951A-8BA9AA7B14DC}" type="slidenum">
              <a:rPr lang="en-US" smtClean="0"/>
              <a:t>‹#›</a:t>
            </a:fld>
            <a:endParaRPr lang="en-US" dirty="0"/>
          </a:p>
        </p:txBody>
      </p:sp>
    </p:spTree>
    <p:extLst>
      <p:ext uri="{BB962C8B-B14F-4D97-AF65-F5344CB8AC3E}">
        <p14:creationId xmlns:p14="http://schemas.microsoft.com/office/powerpoint/2010/main" val="1442130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A28EED8-1110-4DB1-9039-AB99FC70DD35}" type="datetime1">
              <a:rPr lang="en-US" smtClean="0"/>
              <a:t>10/10/2019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A66AB0E-8729-46FC-951A-8BA9AA7B14DC}" type="slidenum">
              <a:rPr lang="en-US" smtClean="0"/>
              <a:t>‹#›</a:t>
            </a:fld>
            <a:endParaRPr lang="en-US" dirty="0"/>
          </a:p>
        </p:txBody>
      </p:sp>
    </p:spTree>
    <p:extLst>
      <p:ext uri="{BB962C8B-B14F-4D97-AF65-F5344CB8AC3E}">
        <p14:creationId xmlns:p14="http://schemas.microsoft.com/office/powerpoint/2010/main" val="1909235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CA63684-0466-42F2-AAD9-9782ED86BBE9}" type="datetime1">
              <a:rPr lang="en-US" smtClean="0"/>
              <a:t>10/10/2019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A66AB0E-8729-46FC-951A-8BA9AA7B14DC}" type="slidenum">
              <a:rPr lang="en-US" smtClean="0"/>
              <a:t>‹#›</a:t>
            </a:fld>
            <a:endParaRPr lang="en-US" dirty="0"/>
          </a:p>
        </p:txBody>
      </p:sp>
    </p:spTree>
    <p:extLst>
      <p:ext uri="{BB962C8B-B14F-4D97-AF65-F5344CB8AC3E}">
        <p14:creationId xmlns:p14="http://schemas.microsoft.com/office/powerpoint/2010/main" val="3678363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B60126-07E4-479D-B51C-E97A7AE53E5E}" type="datetime1">
              <a:rPr lang="en-US" smtClean="0"/>
              <a:t>10/10/2019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66AB0E-8729-46FC-951A-8BA9AA7B14DC}" type="slidenum">
              <a:rPr lang="en-US" smtClean="0"/>
              <a:t>‹#›</a:t>
            </a:fld>
            <a:endParaRPr lang="en-US" dirty="0"/>
          </a:p>
        </p:txBody>
      </p:sp>
    </p:spTree>
    <p:extLst>
      <p:ext uri="{BB962C8B-B14F-4D97-AF65-F5344CB8AC3E}">
        <p14:creationId xmlns:p14="http://schemas.microsoft.com/office/powerpoint/2010/main" val="1158435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F6243A9-30C3-4BA5-9F11-B369B1BC53CC}" type="datetime1">
              <a:rPr lang="en-US" smtClean="0"/>
              <a:t>10/10/2019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66AB0E-8729-46FC-951A-8BA9AA7B14DC}" type="slidenum">
              <a:rPr lang="en-US" smtClean="0"/>
              <a:t>‹#›</a:t>
            </a:fld>
            <a:endParaRPr lang="en-US" dirty="0"/>
          </a:p>
        </p:txBody>
      </p:sp>
    </p:spTree>
    <p:extLst>
      <p:ext uri="{BB962C8B-B14F-4D97-AF65-F5344CB8AC3E}">
        <p14:creationId xmlns:p14="http://schemas.microsoft.com/office/powerpoint/2010/main" val="777011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977AB429-66F5-4F7E-A40C-A07EF3AF1D12}" type="datetime1">
              <a:rPr lang="en-US" smtClean="0"/>
              <a:t>10/10/2019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DA66AB0E-8729-46FC-951A-8BA9AA7B14DC}" type="slidenum">
              <a:rPr lang="en-US" smtClean="0"/>
              <a:t>‹#›</a:t>
            </a:fld>
            <a:endParaRPr lang="en-US" dirty="0"/>
          </a:p>
        </p:txBody>
      </p:sp>
    </p:spTree>
    <p:extLst>
      <p:ext uri="{BB962C8B-B14F-4D97-AF65-F5344CB8AC3E}">
        <p14:creationId xmlns:p14="http://schemas.microsoft.com/office/powerpoint/2010/main" val="2279170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06DFD8C6-5BE2-435A-907D-B37034E2ED8D}" type="datetime1">
              <a:rPr lang="en-US" smtClean="0"/>
              <a:t>10/10/2019</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DA66AB0E-8729-46FC-951A-8BA9AA7B14DC}" type="slidenum">
              <a:rPr lang="en-US" smtClean="0"/>
              <a:t>‹#›</a:t>
            </a:fld>
            <a:endParaRPr lang="en-US" dirty="0"/>
          </a:p>
        </p:txBody>
      </p:sp>
    </p:spTree>
    <p:extLst>
      <p:ext uri="{BB962C8B-B14F-4D97-AF65-F5344CB8AC3E}">
        <p14:creationId xmlns:p14="http://schemas.microsoft.com/office/powerpoint/2010/main" val="536516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B4ABB70A-34B5-41F4-B2EF-7D363039620A}" type="datetime1">
              <a:rPr lang="en-US" smtClean="0"/>
              <a:t>10/10/2019</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DA66AB0E-8729-46FC-951A-8BA9AA7B14DC}" type="slidenum">
              <a:rPr lang="en-US" smtClean="0"/>
              <a:t>‹#›</a:t>
            </a:fld>
            <a:endParaRPr lang="en-US" dirty="0"/>
          </a:p>
        </p:txBody>
      </p:sp>
    </p:spTree>
    <p:extLst>
      <p:ext uri="{BB962C8B-B14F-4D97-AF65-F5344CB8AC3E}">
        <p14:creationId xmlns:p14="http://schemas.microsoft.com/office/powerpoint/2010/main" val="2795732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C02FE69-0FCF-46F3-AC0E-2F4BE192BC6D}" type="datetime1">
              <a:rPr lang="en-US" smtClean="0"/>
              <a:t>10/10/2019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A66AB0E-8729-46FC-951A-8BA9AA7B14DC}" type="slidenum">
              <a:rPr lang="en-US" smtClean="0"/>
              <a:t>‹#›</a:t>
            </a:fld>
            <a:endParaRPr lang="en-US" dirty="0"/>
          </a:p>
        </p:txBody>
      </p:sp>
    </p:spTree>
    <p:extLst>
      <p:ext uri="{BB962C8B-B14F-4D97-AF65-F5344CB8AC3E}">
        <p14:creationId xmlns:p14="http://schemas.microsoft.com/office/powerpoint/2010/main" val="1095130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EBB2BF3A-FBB4-41AE-8E55-E07F91D81B05}" type="datetime1">
              <a:rPr lang="en-US" smtClean="0"/>
              <a:t>10/10/2019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DA66AB0E-8729-46FC-951A-8BA9AA7B14DC}" type="slidenum">
              <a:rPr lang="en-US" smtClean="0"/>
              <a:t>‹#›</a:t>
            </a:fld>
            <a:endParaRPr lang="en-US" dirty="0"/>
          </a:p>
        </p:txBody>
      </p:sp>
    </p:spTree>
    <p:extLst>
      <p:ext uri="{BB962C8B-B14F-4D97-AF65-F5344CB8AC3E}">
        <p14:creationId xmlns:p14="http://schemas.microsoft.com/office/powerpoint/2010/main" val="2645856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E70F3F84-3B60-485D-B920-8879805D3934}" type="datetime1">
              <a:rPr lang="en-US" smtClean="0"/>
              <a:t>10/10/2019</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DA66AB0E-8729-46FC-951A-8BA9AA7B14DC}" type="slidenum">
              <a:rPr lang="en-US" smtClean="0"/>
              <a:t>‹#›</a:t>
            </a:fld>
            <a:endParaRPr lang="en-US" dirty="0"/>
          </a:p>
        </p:txBody>
      </p:sp>
    </p:spTree>
    <p:extLst>
      <p:ext uri="{BB962C8B-B14F-4D97-AF65-F5344CB8AC3E}">
        <p14:creationId xmlns:p14="http://schemas.microsoft.com/office/powerpoint/2010/main" val="883571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tint val="93000"/>
                <a:shade val="98000"/>
                <a:satMod val="120000"/>
                <a:lumMod val="102000"/>
              </a:schemeClr>
            </a:gs>
            <a:gs pos="33000">
              <a:schemeClr val="bg1">
                <a:tint val="98000"/>
                <a:shade val="80000"/>
                <a:satMod val="100000"/>
              </a:schemeClr>
            </a:gs>
          </a:gsLst>
          <a:lin ang="5400000" scaled="0"/>
          <a:tileRect/>
        </a:gradFill>
        <a:effectLst/>
      </p:bgPr>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C8895998-0F49-4CCB-80EC-4EC9D3F06011}" type="datetime1">
              <a:rPr lang="en-US" smtClean="0"/>
              <a:t>10/10/2019</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DA66AB0E-8729-46FC-951A-8BA9AA7B14DC}" type="slidenum">
              <a:rPr lang="en-US" smtClean="0"/>
              <a:t>‹#›</a:t>
            </a:fld>
            <a:endParaRPr lang="en-US" dirty="0"/>
          </a:p>
        </p:txBody>
      </p:sp>
    </p:spTree>
    <p:extLst>
      <p:ext uri="{BB962C8B-B14F-4D97-AF65-F5344CB8AC3E}">
        <p14:creationId xmlns:p14="http://schemas.microsoft.com/office/powerpoint/2010/main" val="78137185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7.png"/><Relationship Id="rId7" Type="http://schemas.openxmlformats.org/officeDocument/2006/relationships/image" Target="../media/image31.sv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9.svg"/><Relationship Id="rId4" Type="http://schemas.openxmlformats.org/officeDocument/2006/relationships/image" Target="../media/image28.png"/><Relationship Id="rId9" Type="http://schemas.openxmlformats.org/officeDocument/2006/relationships/image" Target="../media/image33.sv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8.emf"/></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8.xml"/><Relationship Id="rId5" Type="http://schemas.openxmlformats.org/officeDocument/2006/relationships/image" Target="../media/image46.png"/><Relationship Id="rId4" Type="http://schemas.openxmlformats.org/officeDocument/2006/relationships/image" Target="../media/image45.png"/></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49.png"/></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0.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898820" y="1675355"/>
            <a:ext cx="10058400" cy="1742536"/>
          </a:xfrm>
        </p:spPr>
        <p:txBody>
          <a:bodyPr>
            <a:normAutofit fontScale="90000"/>
          </a:bodyPr>
          <a:lstStyle/>
          <a:p>
            <a:r>
              <a:rPr lang="en-US" sz="5400" spc="0" dirty="0">
                <a:ln w="0"/>
                <a:solidFill>
                  <a:schemeClr val="bg1"/>
                </a:solidFill>
                <a:effectLst>
                  <a:outerShdw blurRad="38100" dist="19050" dir="2700000" algn="tl" rotWithShape="0">
                    <a:schemeClr val="dk1">
                      <a:alpha val="40000"/>
                    </a:schemeClr>
                  </a:outerShdw>
                </a:effectLst>
                <a:latin typeface="Baskerville Old Face" panose="02020602080505020303" pitchFamily="18" charset="0"/>
              </a:rPr>
              <a:t>Certificates of Insurance, </a:t>
            </a:r>
            <a:br>
              <a:rPr lang="en-US" sz="5400" spc="0" dirty="0">
                <a:ln w="0"/>
                <a:solidFill>
                  <a:schemeClr val="bg1"/>
                </a:solidFill>
                <a:effectLst>
                  <a:outerShdw blurRad="38100" dist="19050" dir="2700000" algn="tl" rotWithShape="0">
                    <a:schemeClr val="dk1">
                      <a:alpha val="40000"/>
                    </a:schemeClr>
                  </a:outerShdw>
                </a:effectLst>
                <a:latin typeface="Baskerville Old Face" panose="02020602080505020303" pitchFamily="18" charset="0"/>
              </a:rPr>
            </a:br>
            <a:r>
              <a:rPr lang="en-US" sz="5400" spc="0" dirty="0">
                <a:ln w="0"/>
                <a:solidFill>
                  <a:schemeClr val="bg1"/>
                </a:solidFill>
                <a:effectLst>
                  <a:outerShdw blurRad="38100" dist="19050" dir="2700000" algn="tl" rotWithShape="0">
                    <a:schemeClr val="dk1">
                      <a:alpha val="40000"/>
                    </a:schemeClr>
                  </a:outerShdw>
                </a:effectLst>
                <a:latin typeface="Baskerville Old Face" panose="02020602080505020303" pitchFamily="18" charset="0"/>
              </a:rPr>
              <a:t>Facility Use Agreements, </a:t>
            </a:r>
            <a:br>
              <a:rPr lang="en-US" sz="5400" spc="0" dirty="0">
                <a:ln w="0"/>
                <a:solidFill>
                  <a:schemeClr val="bg1"/>
                </a:solidFill>
                <a:effectLst>
                  <a:outerShdw blurRad="38100" dist="19050" dir="2700000" algn="tl" rotWithShape="0">
                    <a:schemeClr val="dk1">
                      <a:alpha val="40000"/>
                    </a:schemeClr>
                  </a:outerShdw>
                </a:effectLst>
                <a:latin typeface="Baskerville Old Face" panose="02020602080505020303" pitchFamily="18" charset="0"/>
              </a:rPr>
            </a:br>
            <a:r>
              <a:rPr lang="en-US" sz="5400" spc="0" dirty="0">
                <a:ln w="0"/>
                <a:solidFill>
                  <a:schemeClr val="bg1"/>
                </a:solidFill>
                <a:effectLst>
                  <a:outerShdw blurRad="38100" dist="19050" dir="2700000" algn="tl" rotWithShape="0">
                    <a:schemeClr val="dk1">
                      <a:alpha val="40000"/>
                    </a:schemeClr>
                  </a:outerShdw>
                </a:effectLst>
                <a:latin typeface="Baskerville Old Face" panose="02020602080505020303" pitchFamily="18" charset="0"/>
              </a:rPr>
              <a:t>&amp; Contracts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6480" y="3584276"/>
            <a:ext cx="2206445" cy="165483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19986" y="3584276"/>
            <a:ext cx="2608034" cy="1654834"/>
          </a:xfrm>
          <a:prstGeom prst="rect">
            <a:avLst/>
          </a:prstGeom>
          <a:effectLst>
            <a:outerShdw blurRad="63500" sx="102000" sy="102000" algn="ctr" rotWithShape="0">
              <a:prstClr val="black">
                <a:alpha val="40000"/>
              </a:prst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7280" y="3584276"/>
            <a:ext cx="2004851" cy="1654834"/>
          </a:xfrm>
          <a:prstGeom prst="rect">
            <a:avLst/>
          </a:prstGeom>
          <a:effectLst>
            <a:outerShdw blurRad="63500" sx="102000" sy="102000" algn="ctr" rotWithShape="0">
              <a:prstClr val="black">
                <a:alpha val="40000"/>
              </a:prstClr>
            </a:outerShdw>
          </a:effectLst>
        </p:spPr>
      </p:pic>
      <p:sp>
        <p:nvSpPr>
          <p:cNvPr id="2" name="TextBox 1">
            <a:extLst>
              <a:ext uri="{FF2B5EF4-FFF2-40B4-BE49-F238E27FC236}">
                <a16:creationId xmlns:a16="http://schemas.microsoft.com/office/drawing/2014/main" id="{9550EF7D-9A62-4FB5-A871-58349F652D93}"/>
              </a:ext>
            </a:extLst>
          </p:cNvPr>
          <p:cNvSpPr txBox="1"/>
          <p:nvPr/>
        </p:nvSpPr>
        <p:spPr>
          <a:xfrm>
            <a:off x="9211112" y="5060739"/>
            <a:ext cx="2953949" cy="923330"/>
          </a:xfrm>
          <a:prstGeom prst="rect">
            <a:avLst/>
          </a:prstGeom>
          <a:noFill/>
        </p:spPr>
        <p:txBody>
          <a:bodyPr wrap="square" rtlCol="0">
            <a:spAutoFit/>
          </a:bodyPr>
          <a:lstStyle/>
          <a:p>
            <a:pPr algn="ctr"/>
            <a:r>
              <a:rPr lang="en-US" dirty="0">
                <a:solidFill>
                  <a:schemeClr val="bg1"/>
                </a:solidFill>
                <a:latin typeface="Baskerville Old Face" panose="02020602080505020303" pitchFamily="18" charset="0"/>
              </a:rPr>
              <a:t>											</a:t>
            </a:r>
          </a:p>
          <a:p>
            <a:pPr algn="ctr"/>
            <a:r>
              <a:rPr lang="en-US" sz="1600" dirty="0">
                <a:latin typeface="Baskerville Old Face" panose="02020602080505020303" pitchFamily="18" charset="0"/>
              </a:rPr>
              <a:t>October 15, 2019 </a:t>
            </a:r>
            <a:endParaRPr lang="en-US" sz="1400" dirty="0">
              <a:latin typeface="Baskerville Old Face" panose="02020602080505020303" pitchFamily="18" charset="0"/>
            </a:endParaRPr>
          </a:p>
        </p:txBody>
      </p:sp>
      <p:sp>
        <p:nvSpPr>
          <p:cNvPr id="9" name="TextBox 8">
            <a:extLst>
              <a:ext uri="{FF2B5EF4-FFF2-40B4-BE49-F238E27FC236}">
                <a16:creationId xmlns:a16="http://schemas.microsoft.com/office/drawing/2014/main" id="{F1A2E059-0D2B-47B7-ABEA-729DEE9A102A}"/>
              </a:ext>
            </a:extLst>
          </p:cNvPr>
          <p:cNvSpPr txBox="1"/>
          <p:nvPr/>
        </p:nvSpPr>
        <p:spPr>
          <a:xfrm>
            <a:off x="9455412" y="2267262"/>
            <a:ext cx="2465347" cy="2554545"/>
          </a:xfrm>
          <a:prstGeom prst="rect">
            <a:avLst/>
          </a:prstGeom>
          <a:noFill/>
        </p:spPr>
        <p:txBody>
          <a:bodyPr wrap="square" rtlCol="0">
            <a:spAutoFit/>
          </a:bodyPr>
          <a:lstStyle/>
          <a:p>
            <a:pPr algn="ctr"/>
            <a:r>
              <a:rPr lang="en-US" sz="2000" dirty="0" smtClean="0">
                <a:ln w="0"/>
                <a:effectLst>
                  <a:outerShdw blurRad="38100" dist="19050" dir="2700000" algn="tl" rotWithShape="0">
                    <a:schemeClr val="dk1">
                      <a:alpha val="40000"/>
                    </a:schemeClr>
                  </a:outerShdw>
                </a:effectLst>
                <a:latin typeface="Baskerville Old Face" panose="02020602080505020303" pitchFamily="18" charset="0"/>
              </a:rPr>
              <a:t>Derek </a:t>
            </a:r>
            <a:r>
              <a:rPr lang="en-US" sz="2000" dirty="0">
                <a:ln w="0"/>
                <a:effectLst>
                  <a:outerShdw blurRad="38100" dist="19050" dir="2700000" algn="tl" rotWithShape="0">
                    <a:schemeClr val="dk1">
                      <a:alpha val="40000"/>
                    </a:schemeClr>
                  </a:outerShdw>
                </a:effectLst>
                <a:latin typeface="Baskerville Old Face" panose="02020602080505020303" pitchFamily="18" charset="0"/>
              </a:rPr>
              <a:t>Slate, CIC, CSRM </a:t>
            </a:r>
          </a:p>
          <a:p>
            <a:pPr algn="ctr"/>
            <a:r>
              <a:rPr lang="en-US" sz="2000" dirty="0">
                <a:ln w="0"/>
                <a:effectLst>
                  <a:outerShdw blurRad="38100" dist="19050" dir="2700000" algn="tl" rotWithShape="0">
                    <a:schemeClr val="dk1">
                      <a:alpha val="40000"/>
                    </a:schemeClr>
                  </a:outerShdw>
                </a:effectLst>
                <a:latin typeface="Baskerville Old Face" panose="02020602080505020303" pitchFamily="18" charset="0"/>
              </a:rPr>
              <a:t>Vice President of Sales </a:t>
            </a:r>
          </a:p>
          <a:p>
            <a:pPr algn="ctr"/>
            <a:r>
              <a:rPr lang="en-US" sz="2000" dirty="0">
                <a:ln w="0"/>
                <a:effectLst>
                  <a:outerShdw blurRad="38100" dist="19050" dir="2700000" algn="tl" rotWithShape="0">
                    <a:schemeClr val="dk1">
                      <a:alpha val="40000"/>
                    </a:schemeClr>
                  </a:outerShdw>
                </a:effectLst>
                <a:latin typeface="Baskerville Old Face" panose="02020602080505020303" pitchFamily="18" charset="0"/>
              </a:rPr>
              <a:t>Randy Cranfill, MESH, CPSI, CSRM </a:t>
            </a:r>
          </a:p>
          <a:p>
            <a:pPr algn="ctr"/>
            <a:r>
              <a:rPr lang="en-US" sz="2000" dirty="0">
                <a:ln w="0"/>
                <a:effectLst>
                  <a:outerShdw blurRad="38100" dist="19050" dir="2700000" algn="tl" rotWithShape="0">
                    <a:schemeClr val="dk1">
                      <a:alpha val="40000"/>
                    </a:schemeClr>
                  </a:outerShdw>
                </a:effectLst>
                <a:latin typeface="Baskerville Old Face" panose="02020602080505020303" pitchFamily="18" charset="0"/>
              </a:rPr>
              <a:t>Director of Safety and Loss Prevention </a:t>
            </a:r>
          </a:p>
        </p:txBody>
      </p:sp>
      <p:pic>
        <p:nvPicPr>
          <p:cNvPr id="10" name="Picture 9">
            <a:extLst>
              <a:ext uri="{FF2B5EF4-FFF2-40B4-BE49-F238E27FC236}">
                <a16:creationId xmlns:a16="http://schemas.microsoft.com/office/drawing/2014/main" id="{1E45340A-CA9A-45A7-9DB6-8F8797DF80E4}"/>
              </a:ext>
            </a:extLst>
          </p:cNvPr>
          <p:cNvPicPr>
            <a:picLocks noChangeAspect="1"/>
          </p:cNvPicPr>
          <p:nvPr/>
        </p:nvPicPr>
        <p:blipFill>
          <a:blip r:embed="rId6"/>
          <a:stretch>
            <a:fillRect/>
          </a:stretch>
        </p:blipFill>
        <p:spPr>
          <a:xfrm>
            <a:off x="218944" y="6340286"/>
            <a:ext cx="5907536" cy="365792"/>
          </a:xfrm>
          <a:prstGeom prst="rect">
            <a:avLst/>
          </a:prstGeom>
        </p:spPr>
      </p:pic>
      <p:pic>
        <p:nvPicPr>
          <p:cNvPr id="11" name="Picture 10">
            <a:extLst>
              <a:ext uri="{FF2B5EF4-FFF2-40B4-BE49-F238E27FC236}">
                <a16:creationId xmlns:a16="http://schemas.microsoft.com/office/drawing/2014/main" id="{2DC65BB0-D971-4AAF-BF93-E22AD131E8A8}"/>
              </a:ext>
            </a:extLst>
          </p:cNvPr>
          <p:cNvPicPr>
            <a:picLocks noChangeAspect="1"/>
          </p:cNvPicPr>
          <p:nvPr/>
        </p:nvPicPr>
        <p:blipFill>
          <a:blip r:embed="rId7"/>
          <a:stretch>
            <a:fillRect/>
          </a:stretch>
        </p:blipFill>
        <p:spPr>
          <a:xfrm>
            <a:off x="6852544" y="795245"/>
            <a:ext cx="5945304" cy="1214765"/>
          </a:xfrm>
          <a:prstGeom prst="rect">
            <a:avLst/>
          </a:prstGeom>
          <a:effectLst>
            <a:outerShdw blurRad="63500" sx="102000" sy="102000" algn="ctr" rotWithShape="0">
              <a:prstClr val="black">
                <a:alpha val="40000"/>
              </a:prstClr>
            </a:outerShdw>
          </a:effectLst>
        </p:spPr>
      </p:pic>
      <p:sp>
        <p:nvSpPr>
          <p:cNvPr id="12" name="Slide Number Placeholder 11">
            <a:extLst>
              <a:ext uri="{FF2B5EF4-FFF2-40B4-BE49-F238E27FC236}">
                <a16:creationId xmlns:a16="http://schemas.microsoft.com/office/drawing/2014/main" id="{FD6763E1-8A39-47A4-A726-4689611BA44F}"/>
              </a:ext>
            </a:extLst>
          </p:cNvPr>
          <p:cNvSpPr>
            <a:spLocks noGrp="1"/>
          </p:cNvSpPr>
          <p:nvPr>
            <p:ph type="sldNum" sz="quarter" idx="12"/>
          </p:nvPr>
        </p:nvSpPr>
        <p:spPr/>
        <p:txBody>
          <a:bodyPr/>
          <a:lstStyle/>
          <a:p>
            <a:fld id="{DA66AB0E-8729-46FC-951A-8BA9AA7B14DC}" type="slidenum">
              <a:rPr lang="en-US" smtClean="0"/>
              <a:t>1</a:t>
            </a:fld>
            <a:endParaRPr lang="en-US" dirty="0"/>
          </a:p>
        </p:txBody>
      </p:sp>
    </p:spTree>
    <p:extLst>
      <p:ext uri="{BB962C8B-B14F-4D97-AF65-F5344CB8AC3E}">
        <p14:creationId xmlns:p14="http://schemas.microsoft.com/office/powerpoint/2010/main" val="1015885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55009"/>
            <a:ext cx="3405929" cy="5343787"/>
          </a:xfrm>
        </p:spPr>
        <p:txBody>
          <a:bodyPr>
            <a:normAutofit/>
          </a:bodyPr>
          <a:lstStyle/>
          <a:p>
            <a:pPr algn="ctr"/>
            <a:r>
              <a:rPr lang="en-US" sz="4800" spc="0" dirty="0">
                <a:ln w="0"/>
                <a:solidFill>
                  <a:schemeClr val="bg1"/>
                </a:solidFill>
                <a:effectLst>
                  <a:outerShdw blurRad="38100" dist="19050" dir="2700000" algn="tl" rotWithShape="0">
                    <a:schemeClr val="dk1">
                      <a:alpha val="40000"/>
                    </a:schemeClr>
                  </a:outerShdw>
                </a:effectLst>
                <a:latin typeface="Baskerville Old Face" panose="02020602080505020303" pitchFamily="18" charset="0"/>
              </a:rPr>
              <a:t>Any concerns with Certificates and Facility Use Agreements?</a:t>
            </a:r>
          </a:p>
        </p:txBody>
      </p:sp>
      <p:sp>
        <p:nvSpPr>
          <p:cNvPr id="3" name="Content Placeholder 2"/>
          <p:cNvSpPr>
            <a:spLocks noGrp="1"/>
          </p:cNvSpPr>
          <p:nvPr>
            <p:ph idx="1"/>
          </p:nvPr>
        </p:nvSpPr>
        <p:spPr>
          <a:xfrm>
            <a:off x="3869268" y="620785"/>
            <a:ext cx="7315200" cy="5268287"/>
          </a:xfrm>
        </p:spPr>
        <p:txBody>
          <a:bodyPr>
            <a:normAutofit/>
          </a:bodyPr>
          <a:lstStyle/>
          <a:p>
            <a:pPr marL="0" indent="0">
              <a:buNone/>
            </a:pPr>
            <a:r>
              <a:rPr lang="en-US" sz="3200" dirty="0">
                <a:ln w="0"/>
                <a:solidFill>
                  <a:schemeClr val="tx1"/>
                </a:solidFill>
                <a:effectLst>
                  <a:outerShdw blurRad="38100" dist="19050" dir="2700000" algn="tl" rotWithShape="0">
                    <a:schemeClr val="dk1">
                      <a:alpha val="40000"/>
                    </a:schemeClr>
                  </a:outerShdw>
                </a:effectLst>
                <a:latin typeface="Baskerville Old Face" panose="02020602080505020303" pitchFamily="18" charset="0"/>
              </a:rPr>
              <a:t>Administrators need to be informed - only use vendors that will provide certificates of insurance. Examples include painters, landscapers, and sheriff’s deputies that may be hired by principals or directors to perform tasks at their individual locations or sites as opposed to a central office contract.  </a:t>
            </a:r>
          </a:p>
          <a:p>
            <a:pPr marL="0" indent="0">
              <a:buNone/>
            </a:pPr>
            <a:r>
              <a:rPr lang="en-US" sz="3200" b="1" i="1" dirty="0">
                <a:ln w="0"/>
                <a:solidFill>
                  <a:schemeClr val="tx1"/>
                </a:solidFill>
                <a:effectLst>
                  <a:outerShdw blurRad="38100" dist="19050" dir="2700000" algn="tl" rotWithShape="0">
                    <a:schemeClr val="dk1">
                      <a:alpha val="40000"/>
                    </a:schemeClr>
                  </a:outerShdw>
                </a:effectLst>
                <a:latin typeface="Baskerville Old Face" panose="02020602080505020303" pitchFamily="18" charset="0"/>
              </a:rPr>
              <a:t>These folks can “slip through” the cracks.</a:t>
            </a:r>
          </a:p>
        </p:txBody>
      </p:sp>
      <p:sp>
        <p:nvSpPr>
          <p:cNvPr id="5" name="Slide Number Placeholder 4"/>
          <p:cNvSpPr>
            <a:spLocks noGrp="1"/>
          </p:cNvSpPr>
          <p:nvPr>
            <p:ph type="sldNum" sz="quarter" idx="12"/>
          </p:nvPr>
        </p:nvSpPr>
        <p:spPr/>
        <p:txBody>
          <a:bodyPr/>
          <a:lstStyle/>
          <a:p>
            <a:fld id="{E5D9D319-AF71-4857-9F51-8ABE85C1AB18}" type="slidenum">
              <a:rPr lang="en-US" smtClean="0"/>
              <a:t>10</a:t>
            </a:fld>
            <a:endParaRPr lang="en-US" dirty="0"/>
          </a:p>
        </p:txBody>
      </p:sp>
    </p:spTree>
    <p:extLst>
      <p:ext uri="{BB962C8B-B14F-4D97-AF65-F5344CB8AC3E}">
        <p14:creationId xmlns:p14="http://schemas.microsoft.com/office/powerpoint/2010/main" val="15689945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A1E57-D4CF-4986-8C2E-6BBD285BB6D5}"/>
              </a:ext>
            </a:extLst>
          </p:cNvPr>
          <p:cNvSpPr>
            <a:spLocks noGrp="1"/>
          </p:cNvSpPr>
          <p:nvPr>
            <p:ph type="title"/>
          </p:nvPr>
        </p:nvSpPr>
        <p:spPr>
          <a:xfrm>
            <a:off x="-1" y="796954"/>
            <a:ext cx="3531765" cy="5025005"/>
          </a:xfrm>
        </p:spPr>
        <p:txBody>
          <a:bodyPr>
            <a:normAutofit/>
          </a:bodyPr>
          <a:lstStyle/>
          <a:p>
            <a:pPr algn="ctr"/>
            <a:r>
              <a:rPr lang="en-US" sz="4400" spc="0" dirty="0">
                <a:ln w="0"/>
                <a:solidFill>
                  <a:schemeClr val="bg1"/>
                </a:solidFill>
                <a:effectLst>
                  <a:outerShdw blurRad="38100" dist="19050" dir="2700000" algn="tl" rotWithShape="0">
                    <a:schemeClr val="dk1">
                      <a:alpha val="40000"/>
                    </a:schemeClr>
                  </a:outerShdw>
                </a:effectLst>
                <a:latin typeface="Baskerville Old Face" panose="02020602080505020303" pitchFamily="18" charset="0"/>
              </a:rPr>
              <a:t>Rules of Workers’ Compensation </a:t>
            </a:r>
          </a:p>
        </p:txBody>
      </p:sp>
      <p:sp>
        <p:nvSpPr>
          <p:cNvPr id="3" name="Content Placeholder 2">
            <a:extLst>
              <a:ext uri="{FF2B5EF4-FFF2-40B4-BE49-F238E27FC236}">
                <a16:creationId xmlns:a16="http://schemas.microsoft.com/office/drawing/2014/main" id="{D5E6AE4E-1154-43F6-A901-BDE716B64131}"/>
              </a:ext>
            </a:extLst>
          </p:cNvPr>
          <p:cNvSpPr>
            <a:spLocks noGrp="1"/>
          </p:cNvSpPr>
          <p:nvPr>
            <p:ph idx="1"/>
          </p:nvPr>
        </p:nvSpPr>
        <p:spPr>
          <a:xfrm>
            <a:off x="3860879" y="981512"/>
            <a:ext cx="7315200" cy="5196183"/>
          </a:xfrm>
        </p:spPr>
        <p:txBody>
          <a:bodyPr>
            <a:noAutofit/>
          </a:bodyPr>
          <a:lstStyle/>
          <a:p>
            <a:pPr>
              <a:lnSpc>
                <a:spcPct val="110000"/>
              </a:lnSpc>
              <a:buFont typeface="Wingdings" panose="05000000000000000000" pitchFamily="2" charset="2"/>
              <a:buChar char="q"/>
            </a:pPr>
            <a:r>
              <a:rPr lang="en-US" sz="1600" dirty="0">
                <a:ln w="0"/>
                <a:solidFill>
                  <a:schemeClr val="tx1"/>
                </a:solidFill>
                <a:effectLst>
                  <a:outerShdw blurRad="38100" dist="19050" dir="2700000" algn="tl" rotWithShape="0">
                    <a:schemeClr val="dk1">
                      <a:alpha val="40000"/>
                    </a:schemeClr>
                  </a:outerShdw>
                </a:effectLst>
                <a:latin typeface="Baskerville Old Face" panose="02020602080505020303" pitchFamily="18" charset="0"/>
              </a:rPr>
              <a:t>The North Carolina Workers’ Compensation Act states corporations, sole proprietors, limited liability companies, partnerships, and any other business ventures must obtain workers’ compensation insurance.</a:t>
            </a:r>
          </a:p>
          <a:p>
            <a:pPr>
              <a:lnSpc>
                <a:spcPct val="110000"/>
              </a:lnSpc>
              <a:buFont typeface="Wingdings" panose="05000000000000000000" pitchFamily="2" charset="2"/>
              <a:buChar char="q"/>
            </a:pPr>
            <a:r>
              <a:rPr lang="en-US" sz="1600" dirty="0">
                <a:ln w="0"/>
                <a:solidFill>
                  <a:schemeClr val="tx1"/>
                </a:solidFill>
                <a:effectLst>
                  <a:outerShdw blurRad="38100" dist="19050" dir="2700000" algn="tl" rotWithShape="0">
                    <a:schemeClr val="dk1">
                      <a:alpha val="40000"/>
                    </a:schemeClr>
                  </a:outerShdw>
                </a:effectLst>
                <a:latin typeface="Baskerville Old Face" panose="02020602080505020303" pitchFamily="18" charset="0"/>
              </a:rPr>
              <a:t>People who are sole proprietors, members of LLCs, committee members, and partners are not automatically included as employees, even if the business is non-profit and meet specific requirements under the NC General Statutes. Corporate officers may elect to be excluded from coverage; however, they are still counted when </a:t>
            </a:r>
            <a:r>
              <a:rPr lang="en-US" sz="1600">
                <a:ln w="0"/>
                <a:solidFill>
                  <a:schemeClr val="tx1"/>
                </a:solidFill>
                <a:effectLst>
                  <a:outerShdw blurRad="38100" dist="19050" dir="2700000" algn="tl" rotWithShape="0">
                    <a:schemeClr val="dk1">
                      <a:alpha val="40000"/>
                    </a:schemeClr>
                  </a:outerShdw>
                </a:effectLst>
                <a:latin typeface="Baskerville Old Face" panose="02020602080505020303" pitchFamily="18" charset="0"/>
              </a:rPr>
              <a:t>determing</a:t>
            </a:r>
            <a:r>
              <a:rPr lang="en-US" sz="1600" dirty="0">
                <a:ln w="0"/>
                <a:solidFill>
                  <a:schemeClr val="tx1"/>
                </a:solidFill>
                <a:effectLst>
                  <a:outerShdw blurRad="38100" dist="19050" dir="2700000" algn="tl" rotWithShape="0">
                    <a:schemeClr val="dk1">
                      <a:alpha val="40000"/>
                    </a:schemeClr>
                  </a:outerShdw>
                </a:effectLst>
                <a:latin typeface="Baskerville Old Face" panose="02020602080505020303" pitchFamily="18" charset="0"/>
              </a:rPr>
              <a:t> if a business has three or more employees. </a:t>
            </a:r>
          </a:p>
          <a:p>
            <a:pPr>
              <a:lnSpc>
                <a:spcPct val="110000"/>
              </a:lnSpc>
              <a:buFont typeface="Wingdings" panose="05000000000000000000" pitchFamily="2" charset="2"/>
              <a:buChar char="q"/>
            </a:pPr>
            <a:r>
              <a:rPr lang="en-US" sz="1600" dirty="0">
                <a:ln w="0"/>
                <a:solidFill>
                  <a:schemeClr val="tx1"/>
                </a:solidFill>
                <a:effectLst>
                  <a:outerShdw blurRad="38100" dist="19050" dir="2700000" algn="tl" rotWithShape="0">
                    <a:schemeClr val="dk1">
                      <a:alpha val="40000"/>
                    </a:schemeClr>
                  </a:outerShdw>
                </a:effectLst>
                <a:latin typeface="Baskerville Old Face" panose="02020602080505020303" pitchFamily="18" charset="0"/>
              </a:rPr>
              <a:t>Independent contractors may be found by the Industrial Commission as employees due to the amount of control used by the employer. </a:t>
            </a:r>
          </a:p>
          <a:p>
            <a:pPr>
              <a:lnSpc>
                <a:spcPct val="110000"/>
              </a:lnSpc>
              <a:buFont typeface="Wingdings" panose="05000000000000000000" pitchFamily="2" charset="2"/>
              <a:buChar char="q"/>
            </a:pPr>
            <a:r>
              <a:rPr lang="en-US" sz="1600" dirty="0">
                <a:ln w="0"/>
                <a:solidFill>
                  <a:schemeClr val="tx1"/>
                </a:solidFill>
                <a:effectLst>
                  <a:outerShdw blurRad="38100" dist="19050" dir="2700000" algn="tl" rotWithShape="0">
                    <a:schemeClr val="dk1">
                      <a:alpha val="40000"/>
                    </a:schemeClr>
                  </a:outerShdw>
                </a:effectLst>
                <a:latin typeface="Baskerville Old Face" panose="02020602080505020303" pitchFamily="18" charset="0"/>
              </a:rPr>
              <a:t>Employers may still be held liable for subcontractors with no workers’ compensation insurance regardless of the number of employees you or the subcontractor employs. </a:t>
            </a:r>
            <a:r>
              <a:rPr lang="en-US" dirty="0">
                <a:ln w="0"/>
                <a:solidFill>
                  <a:schemeClr val="tx1"/>
                </a:solidFill>
                <a:effectLst>
                  <a:outerShdw blurRad="38100" dist="19050" dir="2700000" algn="tl" rotWithShape="0">
                    <a:schemeClr val="dk1">
                      <a:alpha val="40000"/>
                    </a:schemeClr>
                  </a:outerShdw>
                </a:effectLst>
                <a:latin typeface="Baskerville Old Face" panose="02020602080505020303" pitchFamily="18" charset="0"/>
              </a:rPr>
              <a:t> </a:t>
            </a:r>
          </a:p>
        </p:txBody>
      </p:sp>
      <p:sp>
        <p:nvSpPr>
          <p:cNvPr id="4" name="Slide Number Placeholder 3">
            <a:extLst>
              <a:ext uri="{FF2B5EF4-FFF2-40B4-BE49-F238E27FC236}">
                <a16:creationId xmlns:a16="http://schemas.microsoft.com/office/drawing/2014/main" id="{6A485703-4422-4CCF-BCAE-295CC8BA6426}"/>
              </a:ext>
            </a:extLst>
          </p:cNvPr>
          <p:cNvSpPr>
            <a:spLocks noGrp="1"/>
          </p:cNvSpPr>
          <p:nvPr>
            <p:ph type="sldNum" sz="quarter" idx="12"/>
          </p:nvPr>
        </p:nvSpPr>
        <p:spPr/>
        <p:txBody>
          <a:bodyPr/>
          <a:lstStyle/>
          <a:p>
            <a:fld id="{DA66AB0E-8729-46FC-951A-8BA9AA7B14DC}" type="slidenum">
              <a:rPr lang="en-US" smtClean="0"/>
              <a:t>11</a:t>
            </a:fld>
            <a:endParaRPr lang="en-US" dirty="0"/>
          </a:p>
        </p:txBody>
      </p:sp>
    </p:spTree>
    <p:extLst>
      <p:ext uri="{BB962C8B-B14F-4D97-AF65-F5344CB8AC3E}">
        <p14:creationId xmlns:p14="http://schemas.microsoft.com/office/powerpoint/2010/main" val="3016482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4E9DF-8952-4E93-B1A0-D078888C9713}"/>
              </a:ext>
            </a:extLst>
          </p:cNvPr>
          <p:cNvSpPr>
            <a:spLocks noGrp="1"/>
          </p:cNvSpPr>
          <p:nvPr>
            <p:ph type="title"/>
          </p:nvPr>
        </p:nvSpPr>
        <p:spPr>
          <a:xfrm>
            <a:off x="0" y="1123837"/>
            <a:ext cx="3456263" cy="4601183"/>
          </a:xfrm>
        </p:spPr>
        <p:txBody>
          <a:bodyPr>
            <a:normAutofit/>
          </a:bodyPr>
          <a:lstStyle/>
          <a:p>
            <a:pPr algn="ctr"/>
            <a:r>
              <a:rPr lang="en-US" sz="4400" spc="0" dirty="0">
                <a:ln w="0"/>
                <a:solidFill>
                  <a:schemeClr val="bg1"/>
                </a:solidFill>
                <a:effectLst>
                  <a:outerShdw blurRad="38100" dist="19050" dir="2700000" algn="tl" rotWithShape="0">
                    <a:schemeClr val="dk1">
                      <a:alpha val="40000"/>
                    </a:schemeClr>
                  </a:outerShdw>
                </a:effectLst>
                <a:latin typeface="Baskerville Old Face" panose="02020602080505020303" pitchFamily="18" charset="0"/>
              </a:rPr>
              <a:t>Rules of Workers’ Compensation </a:t>
            </a:r>
            <a:endParaRPr lang="en-US" sz="4400" dirty="0"/>
          </a:p>
        </p:txBody>
      </p:sp>
      <p:sp>
        <p:nvSpPr>
          <p:cNvPr id="3" name="Content Placeholder 2">
            <a:extLst>
              <a:ext uri="{FF2B5EF4-FFF2-40B4-BE49-F238E27FC236}">
                <a16:creationId xmlns:a16="http://schemas.microsoft.com/office/drawing/2014/main" id="{D605C40E-3F22-4783-9CD2-630F48D56223}"/>
              </a:ext>
            </a:extLst>
          </p:cNvPr>
          <p:cNvSpPr>
            <a:spLocks noGrp="1"/>
          </p:cNvSpPr>
          <p:nvPr>
            <p:ph idx="1"/>
          </p:nvPr>
        </p:nvSpPr>
        <p:spPr>
          <a:xfrm>
            <a:off x="3869268" y="1123837"/>
            <a:ext cx="7315200" cy="5120640"/>
          </a:xfrm>
        </p:spPr>
        <p:txBody>
          <a:bodyPr>
            <a:normAutofit lnSpcReduction="10000"/>
          </a:bodyPr>
          <a:lstStyle/>
          <a:p>
            <a:pPr>
              <a:lnSpc>
                <a:spcPct val="110000"/>
              </a:lnSpc>
              <a:buFont typeface="Wingdings" panose="05000000000000000000" pitchFamily="2" charset="2"/>
              <a:buChar char="q"/>
            </a:pPr>
            <a:r>
              <a:rPr lang="en-US" sz="1500" dirty="0">
                <a:ln w="0"/>
                <a:solidFill>
                  <a:schemeClr val="tx1"/>
                </a:solidFill>
                <a:effectLst>
                  <a:outerShdw blurRad="38100" dist="19050" dir="2700000" algn="tl" rotWithShape="0">
                    <a:schemeClr val="dk1">
                      <a:alpha val="40000"/>
                    </a:schemeClr>
                  </a:outerShdw>
                </a:effectLst>
                <a:latin typeface="Baskerville Old Face" panose="02020602080505020303" pitchFamily="18" charset="0"/>
              </a:rPr>
              <a:t>Failure to carry workers’ compensation insurance may result in:</a:t>
            </a:r>
          </a:p>
          <a:p>
            <a:pPr marL="640080" lvl="2">
              <a:lnSpc>
                <a:spcPct val="110000"/>
              </a:lnSpc>
              <a:spcBef>
                <a:spcPts val="1200"/>
              </a:spcBef>
              <a:buFont typeface="Wingdings" panose="05000000000000000000" pitchFamily="2" charset="2"/>
              <a:buChar char="q"/>
            </a:pPr>
            <a:r>
              <a:rPr lang="en-US" sz="1500" dirty="0">
                <a:ln w="0"/>
                <a:solidFill>
                  <a:schemeClr val="tx1"/>
                </a:solidFill>
                <a:effectLst>
                  <a:outerShdw blurRad="38100" dist="19050" dir="2700000" algn="tl" rotWithShape="0">
                    <a:schemeClr val="dk1">
                      <a:alpha val="40000"/>
                    </a:schemeClr>
                  </a:outerShdw>
                </a:effectLst>
                <a:latin typeface="Baskerville Old Face" panose="02020602080505020303" pitchFamily="18" charset="0"/>
              </a:rPr>
              <a:t>Financial penalties </a:t>
            </a:r>
          </a:p>
          <a:p>
            <a:pPr marL="640080" lvl="2">
              <a:lnSpc>
                <a:spcPct val="110000"/>
              </a:lnSpc>
              <a:spcBef>
                <a:spcPts val="1200"/>
              </a:spcBef>
              <a:buFont typeface="Wingdings" panose="05000000000000000000" pitchFamily="2" charset="2"/>
              <a:buChar char="q"/>
            </a:pPr>
            <a:r>
              <a:rPr lang="en-US" sz="1500" dirty="0">
                <a:ln w="0"/>
                <a:solidFill>
                  <a:schemeClr val="tx1"/>
                </a:solidFill>
                <a:effectLst>
                  <a:outerShdw blurRad="38100" dist="19050" dir="2700000" algn="tl" rotWithShape="0">
                    <a:schemeClr val="dk1">
                      <a:alpha val="40000"/>
                    </a:schemeClr>
                  </a:outerShdw>
                </a:effectLst>
                <a:latin typeface="Baskerville Old Face" panose="02020602080505020303" pitchFamily="18" charset="0"/>
              </a:rPr>
              <a:t>Misdemeanor charges </a:t>
            </a:r>
          </a:p>
          <a:p>
            <a:pPr marL="640080" lvl="2">
              <a:lnSpc>
                <a:spcPct val="110000"/>
              </a:lnSpc>
              <a:spcBef>
                <a:spcPts val="1200"/>
              </a:spcBef>
              <a:buFont typeface="Wingdings" panose="05000000000000000000" pitchFamily="2" charset="2"/>
              <a:buChar char="q"/>
            </a:pPr>
            <a:r>
              <a:rPr lang="en-US" sz="1500" dirty="0">
                <a:ln w="0"/>
                <a:solidFill>
                  <a:schemeClr val="tx1"/>
                </a:solidFill>
                <a:effectLst>
                  <a:outerShdw blurRad="38100" dist="19050" dir="2700000" algn="tl" rotWithShape="0">
                    <a:schemeClr val="dk1">
                      <a:alpha val="40000"/>
                    </a:schemeClr>
                  </a:outerShdw>
                </a:effectLst>
                <a:latin typeface="Baskerville Old Face" panose="02020602080505020303" pitchFamily="18" charset="0"/>
              </a:rPr>
              <a:t>Felony charges</a:t>
            </a:r>
          </a:p>
          <a:p>
            <a:pPr marL="640080" lvl="2">
              <a:lnSpc>
                <a:spcPct val="110000"/>
              </a:lnSpc>
              <a:spcBef>
                <a:spcPts val="1200"/>
              </a:spcBef>
              <a:buFont typeface="Wingdings" panose="05000000000000000000" pitchFamily="2" charset="2"/>
              <a:buChar char="q"/>
            </a:pPr>
            <a:r>
              <a:rPr lang="en-US" sz="1500" dirty="0">
                <a:ln w="0"/>
                <a:solidFill>
                  <a:schemeClr val="tx1"/>
                </a:solidFill>
                <a:effectLst>
                  <a:outerShdw blurRad="38100" dist="19050" dir="2700000" algn="tl" rotWithShape="0">
                    <a:schemeClr val="dk1">
                      <a:alpha val="40000"/>
                    </a:schemeClr>
                  </a:outerShdw>
                </a:effectLst>
                <a:latin typeface="Baskerville Old Face" panose="02020602080505020303" pitchFamily="18" charset="0"/>
              </a:rPr>
              <a:t>Imprisonment</a:t>
            </a:r>
          </a:p>
          <a:p>
            <a:pPr>
              <a:buFont typeface="Wingdings" panose="05000000000000000000" pitchFamily="2" charset="2"/>
              <a:buChar char="q"/>
            </a:pPr>
            <a:r>
              <a:rPr lang="en-US" sz="1500" dirty="0">
                <a:ln w="0"/>
                <a:solidFill>
                  <a:schemeClr val="tx1"/>
                </a:solidFill>
                <a:effectLst>
                  <a:outerShdw blurRad="38100" dist="19050" dir="2700000" algn="tl" rotWithShape="0">
                    <a:schemeClr val="dk1">
                      <a:alpha val="40000"/>
                    </a:schemeClr>
                  </a:outerShdw>
                </a:effectLst>
                <a:latin typeface="Baskerville Old Face" panose="02020602080505020303" pitchFamily="18" charset="0"/>
              </a:rPr>
              <a:t>Exceptions to these rule include: </a:t>
            </a:r>
          </a:p>
          <a:p>
            <a:pPr marL="640080" lvl="2">
              <a:spcBef>
                <a:spcPts val="1200"/>
              </a:spcBef>
              <a:buFont typeface="Wingdings" panose="05000000000000000000" pitchFamily="2" charset="2"/>
              <a:buChar char="q"/>
            </a:pPr>
            <a:r>
              <a:rPr lang="en-US" sz="1500" dirty="0">
                <a:ln w="0"/>
                <a:solidFill>
                  <a:schemeClr val="tx1"/>
                </a:solidFill>
                <a:effectLst>
                  <a:outerShdw blurRad="38100" dist="19050" dir="2700000" algn="tl" rotWithShape="0">
                    <a:schemeClr val="dk1">
                      <a:alpha val="40000"/>
                    </a:schemeClr>
                  </a:outerShdw>
                </a:effectLst>
                <a:latin typeface="Baskerville Old Face" panose="02020602080505020303" pitchFamily="18" charset="0"/>
              </a:rPr>
              <a:t>Employees of specific railroads</a:t>
            </a:r>
          </a:p>
          <a:p>
            <a:pPr marL="640080" lvl="2">
              <a:spcBef>
                <a:spcPts val="1200"/>
              </a:spcBef>
              <a:buFont typeface="Wingdings" panose="05000000000000000000" pitchFamily="2" charset="2"/>
              <a:buChar char="q"/>
            </a:pPr>
            <a:r>
              <a:rPr lang="en-US" sz="1500" dirty="0">
                <a:ln w="0"/>
                <a:solidFill>
                  <a:schemeClr val="tx1"/>
                </a:solidFill>
                <a:effectLst>
                  <a:outerShdw blurRad="38100" dist="19050" dir="2700000" algn="tl" rotWithShape="0">
                    <a:schemeClr val="dk1">
                      <a:alpha val="40000"/>
                    </a:schemeClr>
                  </a:outerShdw>
                </a:effectLst>
                <a:latin typeface="Baskerville Old Face" panose="02020602080505020303" pitchFamily="18" charset="0"/>
              </a:rPr>
              <a:t>Casual employees </a:t>
            </a:r>
          </a:p>
          <a:p>
            <a:pPr marL="640080" lvl="2">
              <a:spcBef>
                <a:spcPts val="1200"/>
              </a:spcBef>
              <a:buFont typeface="Wingdings" panose="05000000000000000000" pitchFamily="2" charset="2"/>
              <a:buChar char="q"/>
            </a:pPr>
            <a:r>
              <a:rPr lang="en-US" sz="1500" dirty="0">
                <a:ln w="0"/>
                <a:solidFill>
                  <a:schemeClr val="tx1"/>
                </a:solidFill>
                <a:effectLst>
                  <a:outerShdw blurRad="38100" dist="19050" dir="2700000" algn="tl" rotWithShape="0">
                    <a:schemeClr val="dk1">
                      <a:alpha val="40000"/>
                    </a:schemeClr>
                  </a:outerShdw>
                </a:effectLst>
                <a:latin typeface="Baskerville Old Face" panose="02020602080505020303" pitchFamily="18" charset="0"/>
              </a:rPr>
              <a:t>Domestic servants directly employed by a household</a:t>
            </a:r>
          </a:p>
          <a:p>
            <a:pPr marL="640080" lvl="2">
              <a:spcBef>
                <a:spcPts val="1200"/>
              </a:spcBef>
              <a:buFont typeface="Wingdings" panose="05000000000000000000" pitchFamily="2" charset="2"/>
              <a:buChar char="q"/>
            </a:pPr>
            <a:r>
              <a:rPr lang="en-US" sz="1500" dirty="0">
                <a:ln w="0"/>
                <a:solidFill>
                  <a:schemeClr val="tx1"/>
                </a:solidFill>
                <a:effectLst>
                  <a:outerShdw blurRad="38100" dist="19050" dir="2700000" algn="tl" rotWithShape="0">
                    <a:schemeClr val="dk1">
                      <a:alpha val="40000"/>
                    </a:schemeClr>
                  </a:outerShdw>
                </a:effectLst>
                <a:latin typeface="Baskerville Old Face" panose="02020602080505020303" pitchFamily="18" charset="0"/>
              </a:rPr>
              <a:t>Farm laborers with less than ten full-time (non-seasonal) employees</a:t>
            </a:r>
          </a:p>
          <a:p>
            <a:pPr marL="640080" lvl="2">
              <a:spcBef>
                <a:spcPts val="1200"/>
              </a:spcBef>
              <a:buFont typeface="Wingdings" panose="05000000000000000000" pitchFamily="2" charset="2"/>
              <a:buChar char="q"/>
            </a:pPr>
            <a:r>
              <a:rPr lang="en-US" sz="1500" dirty="0">
                <a:ln w="0"/>
                <a:solidFill>
                  <a:schemeClr val="tx1"/>
                </a:solidFill>
                <a:effectLst>
                  <a:outerShdw blurRad="38100" dist="19050" dir="2700000" algn="tl" rotWithShape="0">
                    <a:schemeClr val="dk1">
                      <a:alpha val="40000"/>
                    </a:schemeClr>
                  </a:outerShdw>
                </a:effectLst>
                <a:latin typeface="Baskerville Old Face" panose="02020602080505020303" pitchFamily="18" charset="0"/>
              </a:rPr>
              <a:t>Federal government employees</a:t>
            </a:r>
          </a:p>
          <a:p>
            <a:pPr marL="640080" lvl="2">
              <a:spcBef>
                <a:spcPts val="1200"/>
              </a:spcBef>
              <a:buFont typeface="Wingdings" panose="05000000000000000000" pitchFamily="2" charset="2"/>
              <a:buChar char="q"/>
            </a:pPr>
            <a:r>
              <a:rPr lang="en-US" sz="1500" dirty="0">
                <a:ln w="0"/>
                <a:solidFill>
                  <a:schemeClr val="tx1"/>
                </a:solidFill>
                <a:effectLst>
                  <a:outerShdw blurRad="38100" dist="19050" dir="2700000" algn="tl" rotWithShape="0">
                    <a:schemeClr val="dk1">
                      <a:alpha val="40000"/>
                    </a:schemeClr>
                  </a:outerShdw>
                </a:effectLst>
                <a:latin typeface="Baskerville Old Face" panose="02020602080505020303" pitchFamily="18" charset="0"/>
              </a:rPr>
              <a:t>Sellers of agricultural products for the producers on commission or for other compensation, paid by the producers, provided the product is prepared for sale by the producers. </a:t>
            </a:r>
          </a:p>
          <a:p>
            <a:endParaRPr lang="en-US" dirty="0"/>
          </a:p>
        </p:txBody>
      </p:sp>
      <p:sp>
        <p:nvSpPr>
          <p:cNvPr id="4" name="Slide Number Placeholder 3">
            <a:extLst>
              <a:ext uri="{FF2B5EF4-FFF2-40B4-BE49-F238E27FC236}">
                <a16:creationId xmlns:a16="http://schemas.microsoft.com/office/drawing/2014/main" id="{E227D318-5462-42D6-AE55-D2D0482F9718}"/>
              </a:ext>
            </a:extLst>
          </p:cNvPr>
          <p:cNvSpPr>
            <a:spLocks noGrp="1"/>
          </p:cNvSpPr>
          <p:nvPr>
            <p:ph type="sldNum" sz="quarter" idx="12"/>
          </p:nvPr>
        </p:nvSpPr>
        <p:spPr/>
        <p:txBody>
          <a:bodyPr/>
          <a:lstStyle/>
          <a:p>
            <a:fld id="{DA66AB0E-8729-46FC-951A-8BA9AA7B14DC}" type="slidenum">
              <a:rPr lang="en-US" smtClean="0"/>
              <a:t>12</a:t>
            </a:fld>
            <a:endParaRPr lang="en-US" dirty="0"/>
          </a:p>
        </p:txBody>
      </p:sp>
    </p:spTree>
    <p:extLst>
      <p:ext uri="{BB962C8B-B14F-4D97-AF65-F5344CB8AC3E}">
        <p14:creationId xmlns:p14="http://schemas.microsoft.com/office/powerpoint/2010/main" val="777762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71787"/>
            <a:ext cx="3422707" cy="5327009"/>
          </a:xfrm>
        </p:spPr>
        <p:txBody>
          <a:bodyPr>
            <a:normAutofit/>
          </a:bodyPr>
          <a:lstStyle/>
          <a:p>
            <a:pPr algn="ctr"/>
            <a:r>
              <a:rPr lang="en-US" sz="4800" spc="0" dirty="0">
                <a:ln w="0"/>
                <a:solidFill>
                  <a:schemeClr val="bg1"/>
                </a:solidFill>
                <a:effectLst>
                  <a:outerShdw blurRad="38100" dist="19050" dir="2700000" algn="tl" rotWithShape="0">
                    <a:schemeClr val="dk1">
                      <a:alpha val="40000"/>
                    </a:schemeClr>
                  </a:outerShdw>
                </a:effectLst>
                <a:latin typeface="Baskerville Old Face" panose="02020602080505020303" pitchFamily="18" charset="0"/>
              </a:rPr>
              <a:t>Any concerns with Certificates and Facility Use Agreements</a:t>
            </a:r>
            <a:r>
              <a:rPr lang="en-US" sz="4000" spc="0" dirty="0">
                <a:ln w="0"/>
                <a:solidFill>
                  <a:schemeClr val="bg1"/>
                </a:solidFill>
                <a:effectLst>
                  <a:outerShdw blurRad="38100" dist="19050" dir="2700000" algn="tl" rotWithShape="0">
                    <a:schemeClr val="dk1">
                      <a:alpha val="40000"/>
                    </a:schemeClr>
                  </a:outerShdw>
                </a:effectLst>
                <a:latin typeface="Baskerville Old Face" panose="02020602080505020303" pitchFamily="18" charset="0"/>
              </a:rPr>
              <a:t>?</a:t>
            </a:r>
          </a:p>
        </p:txBody>
      </p:sp>
      <p:sp>
        <p:nvSpPr>
          <p:cNvPr id="3" name="Content Placeholder 2"/>
          <p:cNvSpPr>
            <a:spLocks noGrp="1"/>
          </p:cNvSpPr>
          <p:nvPr>
            <p:ph idx="1"/>
          </p:nvPr>
        </p:nvSpPr>
        <p:spPr>
          <a:xfrm>
            <a:off x="3869267" y="332510"/>
            <a:ext cx="7703897" cy="5320146"/>
          </a:xfrm>
        </p:spPr>
        <p:txBody>
          <a:bodyPr>
            <a:normAutofit/>
          </a:bodyPr>
          <a:lstStyle/>
          <a:p>
            <a:pPr marL="0" indent="0">
              <a:buNone/>
            </a:pPr>
            <a:r>
              <a:rPr lang="en-US" sz="2800" dirty="0">
                <a:ln w="0"/>
                <a:solidFill>
                  <a:schemeClr val="tx1"/>
                </a:solidFill>
                <a:effectLst>
                  <a:outerShdw blurRad="38100" dist="19050" dir="2700000" algn="tl" rotWithShape="0">
                    <a:schemeClr val="dk1">
                      <a:alpha val="40000"/>
                    </a:schemeClr>
                  </a:outerShdw>
                </a:effectLst>
                <a:latin typeface="Baskerville Old Face" panose="02020602080505020303" pitchFamily="18" charset="0"/>
              </a:rPr>
              <a:t>The limits required or requested by the public entity should at least match their limits which are usually $1,000,000 for general liability.  It is a good idea to request auto liability and employer’s liability (part of the workers’ compensation policy) to be the same as the general liability ($1,000,000.)  Some public entities require umbrella policies which provide limits higher than $1,000,000. </a:t>
            </a:r>
          </a:p>
          <a:p>
            <a:endParaRPr lang="en-US" dirty="0"/>
          </a:p>
        </p:txBody>
      </p:sp>
      <p:sp>
        <p:nvSpPr>
          <p:cNvPr id="5" name="Slide Number Placeholder 4"/>
          <p:cNvSpPr>
            <a:spLocks noGrp="1"/>
          </p:cNvSpPr>
          <p:nvPr>
            <p:ph type="sldNum" sz="quarter" idx="12"/>
          </p:nvPr>
        </p:nvSpPr>
        <p:spPr/>
        <p:txBody>
          <a:bodyPr/>
          <a:lstStyle/>
          <a:p>
            <a:fld id="{E5D9D319-AF71-4857-9F51-8ABE85C1AB18}" type="slidenum">
              <a:rPr lang="en-US" smtClean="0"/>
              <a:t>13</a:t>
            </a:fld>
            <a:endParaRPr lang="en-US" dirty="0"/>
          </a:p>
        </p:txBody>
      </p:sp>
      <p:pic>
        <p:nvPicPr>
          <p:cNvPr id="4" name="Picture 3"/>
          <p:cNvPicPr>
            <a:picLocks noChangeAspect="1"/>
          </p:cNvPicPr>
          <p:nvPr/>
        </p:nvPicPr>
        <p:blipFill>
          <a:blip r:embed="rId3"/>
          <a:stretch>
            <a:fillRect/>
          </a:stretch>
        </p:blipFill>
        <p:spPr>
          <a:xfrm>
            <a:off x="8725074" y="3946525"/>
            <a:ext cx="1895475" cy="240982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2135836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3E50B-BD0E-46A5-9F2E-140EDAB3C786}"/>
              </a:ext>
            </a:extLst>
          </p:cNvPr>
          <p:cNvSpPr>
            <a:spLocks noGrp="1"/>
          </p:cNvSpPr>
          <p:nvPr>
            <p:ph type="title"/>
          </p:nvPr>
        </p:nvSpPr>
        <p:spPr>
          <a:xfrm>
            <a:off x="0" y="780176"/>
            <a:ext cx="3431097" cy="5318619"/>
          </a:xfrm>
        </p:spPr>
        <p:txBody>
          <a:bodyPr>
            <a:normAutofit/>
          </a:bodyPr>
          <a:lstStyle/>
          <a:p>
            <a:pPr algn="ctr"/>
            <a:r>
              <a:rPr lang="en-US" sz="4800" spc="0" dirty="0">
                <a:ln w="0"/>
                <a:solidFill>
                  <a:schemeClr val="bg1"/>
                </a:solidFill>
                <a:effectLst>
                  <a:outerShdw blurRad="38100" dist="19050" dir="2700000" algn="tl" rotWithShape="0">
                    <a:schemeClr val="dk1">
                      <a:alpha val="40000"/>
                    </a:schemeClr>
                  </a:outerShdw>
                </a:effectLst>
                <a:latin typeface="Baskerville Old Face" panose="02020602080505020303" pitchFamily="18" charset="0"/>
              </a:rPr>
              <a:t>Any concerns with Certificates and Facility Use Agreements?</a:t>
            </a:r>
            <a:endParaRPr lang="en-US" sz="4800" dirty="0"/>
          </a:p>
        </p:txBody>
      </p:sp>
      <p:sp>
        <p:nvSpPr>
          <p:cNvPr id="3" name="Content Placeholder 2">
            <a:extLst>
              <a:ext uri="{FF2B5EF4-FFF2-40B4-BE49-F238E27FC236}">
                <a16:creationId xmlns:a16="http://schemas.microsoft.com/office/drawing/2014/main" id="{737E523D-D37E-4016-9A16-142CF74D616A}"/>
              </a:ext>
            </a:extLst>
          </p:cNvPr>
          <p:cNvSpPr>
            <a:spLocks noGrp="1"/>
          </p:cNvSpPr>
          <p:nvPr>
            <p:ph idx="1"/>
          </p:nvPr>
        </p:nvSpPr>
        <p:spPr>
          <a:xfrm>
            <a:off x="3709877" y="536895"/>
            <a:ext cx="7315200" cy="4114292"/>
          </a:xfrm>
        </p:spPr>
        <p:txBody>
          <a:bodyPr>
            <a:normAutofit/>
          </a:bodyPr>
          <a:lstStyle/>
          <a:p>
            <a:pPr>
              <a:buFont typeface="Wingdings" panose="05000000000000000000" pitchFamily="2" charset="2"/>
              <a:buChar char="q"/>
            </a:pPr>
            <a:r>
              <a:rPr lang="en-US" sz="3200" dirty="0">
                <a:ln w="0"/>
                <a:solidFill>
                  <a:schemeClr val="tx1"/>
                </a:solidFill>
                <a:effectLst>
                  <a:outerShdw blurRad="38100" dist="19050" dir="2700000" algn="tl" rotWithShape="0">
                    <a:schemeClr val="dk1">
                      <a:alpha val="40000"/>
                    </a:schemeClr>
                  </a:outerShdw>
                </a:effectLst>
                <a:latin typeface="Baskerville Old Face" panose="02020602080505020303" pitchFamily="18" charset="0"/>
              </a:rPr>
              <a:t>The individual(s) / group(s) / organization(s) must comply with the terms and conditions of the agreements </a:t>
            </a:r>
          </a:p>
          <a:p>
            <a:pPr>
              <a:buFont typeface="Wingdings" panose="05000000000000000000" pitchFamily="2" charset="2"/>
              <a:buChar char="q"/>
            </a:pPr>
            <a:r>
              <a:rPr lang="en-US" sz="3200" dirty="0">
                <a:ln w="0"/>
                <a:solidFill>
                  <a:schemeClr val="tx1"/>
                </a:solidFill>
                <a:effectLst>
                  <a:outerShdw blurRad="38100" dist="19050" dir="2700000" algn="tl" rotWithShape="0">
                    <a:schemeClr val="dk1">
                      <a:alpha val="40000"/>
                    </a:schemeClr>
                  </a:outerShdw>
                </a:effectLst>
                <a:latin typeface="Baskerville Old Face" panose="02020602080505020303" pitchFamily="18" charset="0"/>
              </a:rPr>
              <a:t>Church example</a:t>
            </a:r>
          </a:p>
          <a:p>
            <a:pPr>
              <a:buFont typeface="Wingdings" panose="05000000000000000000" pitchFamily="2" charset="2"/>
              <a:buChar char="q"/>
            </a:pPr>
            <a:r>
              <a:rPr lang="en-US" sz="3200" dirty="0">
                <a:ln w="0"/>
                <a:solidFill>
                  <a:schemeClr val="tx1"/>
                </a:solidFill>
                <a:effectLst>
                  <a:outerShdw blurRad="38100" dist="19050" dir="2700000" algn="tl" rotWithShape="0">
                    <a:schemeClr val="dk1">
                      <a:alpha val="40000"/>
                    </a:schemeClr>
                  </a:outerShdw>
                </a:effectLst>
                <a:latin typeface="Baskerville Old Face" panose="02020602080505020303" pitchFamily="18" charset="0"/>
              </a:rPr>
              <a:t>Holiday sports tournament example </a:t>
            </a:r>
          </a:p>
          <a:p>
            <a:pPr>
              <a:buFont typeface="Wingdings" panose="05000000000000000000" pitchFamily="2" charset="2"/>
              <a:buChar char="q"/>
            </a:pPr>
            <a:r>
              <a:rPr lang="en-US" sz="3200" dirty="0">
                <a:ln w="0"/>
                <a:solidFill>
                  <a:schemeClr val="tx1"/>
                </a:solidFill>
                <a:effectLst>
                  <a:outerShdw blurRad="38100" dist="19050" dir="2700000" algn="tl" rotWithShape="0">
                    <a:schemeClr val="dk1">
                      <a:alpha val="40000"/>
                    </a:schemeClr>
                  </a:outerShdw>
                </a:effectLst>
                <a:latin typeface="Baskerville Old Face" panose="02020602080505020303" pitchFamily="18" charset="0"/>
              </a:rPr>
              <a:t>Others? </a:t>
            </a:r>
          </a:p>
        </p:txBody>
      </p:sp>
      <p:pic>
        <p:nvPicPr>
          <p:cNvPr id="6" name="Picture 5">
            <a:extLst>
              <a:ext uri="{FF2B5EF4-FFF2-40B4-BE49-F238E27FC236}">
                <a16:creationId xmlns:a16="http://schemas.microsoft.com/office/drawing/2014/main" id="{56094582-5487-4DA6-9C35-A5E97FE2F193}"/>
              </a:ext>
            </a:extLst>
          </p:cNvPr>
          <p:cNvPicPr>
            <a:picLocks noChangeAspect="1"/>
          </p:cNvPicPr>
          <p:nvPr/>
        </p:nvPicPr>
        <p:blipFill>
          <a:blip r:embed="rId3"/>
          <a:stretch>
            <a:fillRect/>
          </a:stretch>
        </p:blipFill>
        <p:spPr>
          <a:xfrm>
            <a:off x="7756620" y="4195538"/>
            <a:ext cx="3724180" cy="2085541"/>
          </a:xfrm>
          <a:prstGeom prst="rect">
            <a:avLst/>
          </a:prstGeom>
          <a:effectLst>
            <a:outerShdw blurRad="63500" sx="102000" sy="102000" algn="ctr" rotWithShape="0">
              <a:prstClr val="black">
                <a:alpha val="40000"/>
              </a:prstClr>
            </a:outerShdw>
          </a:effectLst>
        </p:spPr>
      </p:pic>
      <p:sp>
        <p:nvSpPr>
          <p:cNvPr id="7" name="Slide Number Placeholder 6">
            <a:extLst>
              <a:ext uri="{FF2B5EF4-FFF2-40B4-BE49-F238E27FC236}">
                <a16:creationId xmlns:a16="http://schemas.microsoft.com/office/drawing/2014/main" id="{E63C0038-F0ED-47F0-9281-98CCE0FF4CAB}"/>
              </a:ext>
            </a:extLst>
          </p:cNvPr>
          <p:cNvSpPr>
            <a:spLocks noGrp="1"/>
          </p:cNvSpPr>
          <p:nvPr>
            <p:ph type="sldNum" sz="quarter" idx="12"/>
          </p:nvPr>
        </p:nvSpPr>
        <p:spPr/>
        <p:txBody>
          <a:bodyPr/>
          <a:lstStyle/>
          <a:p>
            <a:fld id="{DA66AB0E-8729-46FC-951A-8BA9AA7B14DC}" type="slidenum">
              <a:rPr lang="en-US" smtClean="0"/>
              <a:t>14</a:t>
            </a:fld>
            <a:endParaRPr lang="en-US" dirty="0"/>
          </a:p>
        </p:txBody>
      </p:sp>
      <p:pic>
        <p:nvPicPr>
          <p:cNvPr id="4" name="Picture 3">
            <a:extLst>
              <a:ext uri="{FF2B5EF4-FFF2-40B4-BE49-F238E27FC236}">
                <a16:creationId xmlns:a16="http://schemas.microsoft.com/office/drawing/2014/main" id="{745DBD23-5166-462E-BB26-C981D60CA0BB}"/>
              </a:ext>
            </a:extLst>
          </p:cNvPr>
          <p:cNvPicPr>
            <a:picLocks noChangeAspect="1"/>
          </p:cNvPicPr>
          <p:nvPr/>
        </p:nvPicPr>
        <p:blipFill>
          <a:blip r:embed="rId4"/>
          <a:stretch>
            <a:fillRect/>
          </a:stretch>
        </p:blipFill>
        <p:spPr>
          <a:xfrm>
            <a:off x="4165600" y="4195539"/>
            <a:ext cx="3304929" cy="2085541"/>
          </a:xfrm>
          <a:prstGeom prst="rect">
            <a:avLst/>
          </a:prstGeom>
        </p:spPr>
      </p:pic>
    </p:spTree>
    <p:extLst>
      <p:ext uri="{BB962C8B-B14F-4D97-AF65-F5344CB8AC3E}">
        <p14:creationId xmlns:p14="http://schemas.microsoft.com/office/powerpoint/2010/main" val="2783933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0D60A-F1B0-4160-9A72-9954C479F8E7}"/>
              </a:ext>
            </a:extLst>
          </p:cNvPr>
          <p:cNvSpPr>
            <a:spLocks noGrp="1"/>
          </p:cNvSpPr>
          <p:nvPr>
            <p:ph type="title"/>
          </p:nvPr>
        </p:nvSpPr>
        <p:spPr>
          <a:xfrm>
            <a:off x="0" y="763398"/>
            <a:ext cx="3447875" cy="5385731"/>
          </a:xfrm>
        </p:spPr>
        <p:txBody>
          <a:bodyPr>
            <a:normAutofit/>
          </a:bodyPr>
          <a:lstStyle/>
          <a:p>
            <a:pPr algn="ctr"/>
            <a:r>
              <a:rPr lang="en-US" sz="5400" spc="0" dirty="0">
                <a:ln w="0"/>
                <a:solidFill>
                  <a:schemeClr val="bg1"/>
                </a:solidFill>
                <a:effectLst>
                  <a:outerShdw blurRad="38100" dist="19050" dir="2700000" algn="tl" rotWithShape="0">
                    <a:schemeClr val="dk1">
                      <a:alpha val="40000"/>
                    </a:schemeClr>
                  </a:outerShdw>
                </a:effectLst>
                <a:latin typeface="Baskerville Old Face" panose="02020602080505020303" pitchFamily="18" charset="0"/>
              </a:rPr>
              <a:t>How about </a:t>
            </a:r>
            <a:r>
              <a:rPr lang="en-US" sz="5400" b="1" spc="0" dirty="0">
                <a:ln w="0"/>
                <a:solidFill>
                  <a:schemeClr val="bg1"/>
                </a:solidFill>
                <a:effectLst>
                  <a:outerShdw blurRad="38100" dist="19050" dir="2700000" algn="tl" rotWithShape="0">
                    <a:schemeClr val="dk1">
                      <a:alpha val="40000"/>
                    </a:schemeClr>
                  </a:outerShdw>
                </a:effectLst>
                <a:latin typeface="Baskerville Old Face" panose="02020602080505020303" pitchFamily="18" charset="0"/>
              </a:rPr>
              <a:t>Additional Insureds</a:t>
            </a:r>
            <a:r>
              <a:rPr lang="en-US" sz="5400" spc="0" dirty="0">
                <a:ln w="0"/>
                <a:solidFill>
                  <a:schemeClr val="bg1"/>
                </a:solidFill>
                <a:effectLst>
                  <a:outerShdw blurRad="38100" dist="19050" dir="2700000" algn="tl" rotWithShape="0">
                    <a:schemeClr val="dk1">
                      <a:alpha val="40000"/>
                    </a:schemeClr>
                  </a:outerShdw>
                </a:effectLst>
                <a:latin typeface="Baskerville Old Face" panose="02020602080505020303" pitchFamily="18" charset="0"/>
              </a:rPr>
              <a:t>? </a:t>
            </a:r>
          </a:p>
        </p:txBody>
      </p:sp>
      <p:sp>
        <p:nvSpPr>
          <p:cNvPr id="3" name="Content Placeholder 2">
            <a:extLst>
              <a:ext uri="{FF2B5EF4-FFF2-40B4-BE49-F238E27FC236}">
                <a16:creationId xmlns:a16="http://schemas.microsoft.com/office/drawing/2014/main" id="{565DB8EE-155D-4E6C-82AA-93F74EA82279}"/>
              </a:ext>
            </a:extLst>
          </p:cNvPr>
          <p:cNvSpPr>
            <a:spLocks noGrp="1"/>
          </p:cNvSpPr>
          <p:nvPr>
            <p:ph idx="1"/>
          </p:nvPr>
        </p:nvSpPr>
        <p:spPr>
          <a:xfrm>
            <a:off x="3641124" y="864108"/>
            <a:ext cx="7784258" cy="5120640"/>
          </a:xfrm>
        </p:spPr>
        <p:txBody>
          <a:bodyPr>
            <a:normAutofit/>
          </a:bodyPr>
          <a:lstStyle/>
          <a:p>
            <a:pPr>
              <a:buFont typeface="Wingdings" panose="05000000000000000000" pitchFamily="2" charset="2"/>
              <a:buChar char="q"/>
            </a:pPr>
            <a:r>
              <a:rPr lang="en-US" sz="2800" dirty="0">
                <a:ln w="0"/>
                <a:solidFill>
                  <a:schemeClr val="tx1"/>
                </a:solidFill>
                <a:effectLst>
                  <a:outerShdw blurRad="38100" dist="19050" dir="2700000" algn="tl" rotWithShape="0">
                    <a:schemeClr val="dk1">
                      <a:alpha val="40000"/>
                    </a:schemeClr>
                  </a:outerShdw>
                </a:effectLst>
                <a:latin typeface="Baskerville Old Face" panose="02020602080505020303" pitchFamily="18" charset="0"/>
              </a:rPr>
              <a:t>What does it </a:t>
            </a:r>
            <a:r>
              <a:rPr lang="en-US" sz="2800" dirty="0">
                <a:ln w="0"/>
                <a:solidFill>
                  <a:schemeClr val="tx1"/>
                </a:solidFill>
                <a:effectLst>
                  <a:outerShdw blurRad="38100" dist="19050" dir="2700000" algn="tl" rotWithShape="0">
                    <a:schemeClr val="dk1">
                      <a:alpha val="40000"/>
                    </a:schemeClr>
                  </a:outerShdw>
                </a:effectLst>
                <a:latin typeface="Baskerville Old Face" panose="02020602080505020303"/>
              </a:rPr>
              <a:t>mean</a:t>
            </a:r>
            <a:r>
              <a:rPr lang="en-US" sz="2800" dirty="0">
                <a:ln w="0"/>
                <a:solidFill>
                  <a:schemeClr val="tx1"/>
                </a:solidFill>
                <a:effectLst>
                  <a:outerShdw blurRad="38100" dist="19050" dir="2700000" algn="tl" rotWithShape="0">
                    <a:schemeClr val="dk1">
                      <a:alpha val="40000"/>
                    </a:schemeClr>
                  </a:outerShdw>
                </a:effectLst>
                <a:latin typeface="Baskerville Old Face" panose="02020602080505020303" pitchFamily="18" charset="0"/>
              </a:rPr>
              <a:t> to be an </a:t>
            </a:r>
            <a:r>
              <a:rPr lang="en-US" sz="3200" b="1" dirty="0">
                <a:ln w="0"/>
                <a:solidFill>
                  <a:schemeClr val="tx1"/>
                </a:solidFill>
                <a:effectLst>
                  <a:outerShdw blurRad="38100" dist="19050" dir="2700000" algn="tl" rotWithShape="0">
                    <a:schemeClr val="dk1">
                      <a:alpha val="40000"/>
                    </a:schemeClr>
                  </a:outerShdw>
                </a:effectLst>
                <a:latin typeface="Baskerville Old Face" panose="02020602080505020303"/>
              </a:rPr>
              <a:t>additional insured</a:t>
            </a:r>
            <a:r>
              <a:rPr lang="en-US" sz="2800" b="1" dirty="0">
                <a:ln w="0"/>
                <a:solidFill>
                  <a:schemeClr val="tx1"/>
                </a:solidFill>
                <a:effectLst>
                  <a:outerShdw blurRad="38100" dist="19050" dir="2700000" algn="tl" rotWithShape="0">
                    <a:schemeClr val="dk1">
                      <a:alpha val="40000"/>
                    </a:schemeClr>
                  </a:outerShdw>
                </a:effectLst>
                <a:latin typeface="Baskerville Old Face" panose="02020602080505020303" pitchFamily="18" charset="0"/>
              </a:rPr>
              <a:t>? </a:t>
            </a:r>
          </a:p>
          <a:p>
            <a:pPr>
              <a:buFont typeface="Wingdings" panose="05000000000000000000" pitchFamily="2" charset="2"/>
              <a:buChar char="q"/>
            </a:pPr>
            <a:r>
              <a:rPr lang="en-US" sz="2800" dirty="0">
                <a:ln w="0"/>
                <a:solidFill>
                  <a:schemeClr val="tx1"/>
                </a:solidFill>
                <a:effectLst>
                  <a:outerShdw blurRad="38100" dist="19050" dir="2700000" algn="tl" rotWithShape="0">
                    <a:schemeClr val="dk1">
                      <a:alpha val="40000"/>
                    </a:schemeClr>
                  </a:outerShdw>
                </a:effectLst>
                <a:latin typeface="Baskerville Old Face" panose="02020602080505020303" pitchFamily="18" charset="0"/>
              </a:rPr>
              <a:t>Which policies can we ask to be an additional insured from our vendors or groups that use our facilities?</a:t>
            </a:r>
          </a:p>
          <a:p>
            <a:pPr>
              <a:buFont typeface="Wingdings" panose="05000000000000000000" pitchFamily="2" charset="2"/>
              <a:buChar char="q"/>
            </a:pPr>
            <a:r>
              <a:rPr lang="en-US" sz="2800" dirty="0">
                <a:ln w="0"/>
                <a:solidFill>
                  <a:schemeClr val="tx1"/>
                </a:solidFill>
                <a:effectLst>
                  <a:outerShdw blurRad="38100" dist="19050" dir="2700000" algn="tl" rotWithShape="0">
                    <a:schemeClr val="dk1">
                      <a:alpha val="40000"/>
                    </a:schemeClr>
                  </a:outerShdw>
                </a:effectLst>
                <a:latin typeface="Baskerville Old Face" panose="02020602080505020303" pitchFamily="18" charset="0"/>
              </a:rPr>
              <a:t>Why do we want to do this? </a:t>
            </a:r>
          </a:p>
          <a:p>
            <a:pPr lvl="2">
              <a:buFont typeface="Wingdings" panose="05000000000000000000" pitchFamily="2" charset="2"/>
              <a:buChar char="q"/>
            </a:pPr>
            <a:r>
              <a:rPr lang="en-US" sz="2400" dirty="0">
                <a:ln w="0"/>
                <a:solidFill>
                  <a:schemeClr val="tx1"/>
                </a:solidFill>
                <a:effectLst>
                  <a:outerShdw blurRad="38100" dist="19050" dir="2700000" algn="tl" rotWithShape="0">
                    <a:schemeClr val="dk1">
                      <a:alpha val="40000"/>
                    </a:schemeClr>
                  </a:outerShdw>
                </a:effectLst>
                <a:latin typeface="Baskerville Old Face" panose="02020602080505020303" pitchFamily="18" charset="0"/>
              </a:rPr>
              <a:t>Primary vs. Secondary</a:t>
            </a:r>
            <a:endParaRPr lang="en-US" sz="2400" dirty="0">
              <a:latin typeface="Baskerville Old Face" panose="02020602080505020303" pitchFamily="18" charset="0"/>
            </a:endParaRPr>
          </a:p>
        </p:txBody>
      </p:sp>
      <p:pic>
        <p:nvPicPr>
          <p:cNvPr id="4" name="Picture 3"/>
          <p:cNvPicPr>
            <a:picLocks noChangeAspect="1"/>
          </p:cNvPicPr>
          <p:nvPr/>
        </p:nvPicPr>
        <p:blipFill>
          <a:blip r:embed="rId3"/>
          <a:stretch>
            <a:fillRect/>
          </a:stretch>
        </p:blipFill>
        <p:spPr>
          <a:xfrm>
            <a:off x="8591694" y="4062990"/>
            <a:ext cx="2619375" cy="1743075"/>
          </a:xfrm>
          <a:prstGeom prst="rect">
            <a:avLst/>
          </a:prstGeom>
          <a:effectLst>
            <a:outerShdw blurRad="63500" sx="102000" sy="102000" algn="ctr" rotWithShape="0">
              <a:prstClr val="black">
                <a:alpha val="40000"/>
              </a:prstClr>
            </a:outerShdw>
          </a:effectLst>
        </p:spPr>
      </p:pic>
      <p:sp>
        <p:nvSpPr>
          <p:cNvPr id="5" name="Slide Number Placeholder 4">
            <a:extLst>
              <a:ext uri="{FF2B5EF4-FFF2-40B4-BE49-F238E27FC236}">
                <a16:creationId xmlns:a16="http://schemas.microsoft.com/office/drawing/2014/main" id="{77E6D177-C1C4-45DA-B2CC-977AC8FDAE57}"/>
              </a:ext>
            </a:extLst>
          </p:cNvPr>
          <p:cNvSpPr>
            <a:spLocks noGrp="1"/>
          </p:cNvSpPr>
          <p:nvPr>
            <p:ph type="sldNum" sz="quarter" idx="12"/>
          </p:nvPr>
        </p:nvSpPr>
        <p:spPr/>
        <p:txBody>
          <a:bodyPr/>
          <a:lstStyle/>
          <a:p>
            <a:fld id="{DA66AB0E-8729-46FC-951A-8BA9AA7B14DC}" type="slidenum">
              <a:rPr lang="en-US" smtClean="0"/>
              <a:t>15</a:t>
            </a:fld>
            <a:endParaRPr lang="en-US" dirty="0"/>
          </a:p>
        </p:txBody>
      </p:sp>
    </p:spTree>
    <p:extLst>
      <p:ext uri="{BB962C8B-B14F-4D97-AF65-F5344CB8AC3E}">
        <p14:creationId xmlns:p14="http://schemas.microsoft.com/office/powerpoint/2010/main" val="31273268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B75B1-B69A-4706-9777-50AB94CEEF13}"/>
              </a:ext>
            </a:extLst>
          </p:cNvPr>
          <p:cNvSpPr>
            <a:spLocks noGrp="1"/>
          </p:cNvSpPr>
          <p:nvPr>
            <p:ph type="title"/>
          </p:nvPr>
        </p:nvSpPr>
        <p:spPr>
          <a:xfrm>
            <a:off x="0" y="755009"/>
            <a:ext cx="3389151" cy="5402510"/>
          </a:xfrm>
        </p:spPr>
        <p:txBody>
          <a:bodyPr>
            <a:normAutofit/>
          </a:bodyPr>
          <a:lstStyle/>
          <a:p>
            <a:pPr algn="ctr"/>
            <a:r>
              <a:rPr lang="en-US" sz="5400" spc="0" dirty="0">
                <a:ln w="0"/>
                <a:solidFill>
                  <a:schemeClr val="bg1"/>
                </a:solidFill>
                <a:effectLst>
                  <a:outerShdw blurRad="38100" dist="19050" dir="2700000" algn="tl" rotWithShape="0">
                    <a:schemeClr val="dk1">
                      <a:alpha val="40000"/>
                    </a:schemeClr>
                  </a:outerShdw>
                </a:effectLst>
                <a:latin typeface="Baskerville Old Face" panose="02020602080505020303" pitchFamily="18" charset="0"/>
              </a:rPr>
              <a:t>Additional Insured Status in Reverse? </a:t>
            </a:r>
          </a:p>
        </p:txBody>
      </p:sp>
      <p:sp>
        <p:nvSpPr>
          <p:cNvPr id="3" name="Content Placeholder 2">
            <a:extLst>
              <a:ext uri="{FF2B5EF4-FFF2-40B4-BE49-F238E27FC236}">
                <a16:creationId xmlns:a16="http://schemas.microsoft.com/office/drawing/2014/main" id="{78A6A9B0-76B1-4D4F-87FC-F6F0FB30A677}"/>
              </a:ext>
            </a:extLst>
          </p:cNvPr>
          <p:cNvSpPr>
            <a:spLocks noGrp="1"/>
          </p:cNvSpPr>
          <p:nvPr>
            <p:ph idx="1"/>
          </p:nvPr>
        </p:nvSpPr>
        <p:spPr/>
        <p:txBody>
          <a:bodyPr>
            <a:normAutofit/>
          </a:bodyPr>
          <a:lstStyle/>
          <a:p>
            <a:pPr>
              <a:buFont typeface="Wingdings" panose="05000000000000000000" pitchFamily="2" charset="2"/>
              <a:buChar char="q"/>
            </a:pPr>
            <a:r>
              <a:rPr lang="en-US" sz="3200" dirty="0">
                <a:ln w="0"/>
                <a:solidFill>
                  <a:schemeClr val="tx1"/>
                </a:solidFill>
                <a:effectLst>
                  <a:outerShdw blurRad="38100" dist="19050" dir="2700000" algn="tl" rotWithShape="0">
                    <a:schemeClr val="dk1">
                      <a:alpha val="40000"/>
                    </a:schemeClr>
                  </a:outerShdw>
                </a:effectLst>
                <a:latin typeface="Baskerville Old Face" panose="02020602080505020303" pitchFamily="18" charset="0"/>
              </a:rPr>
              <a:t>Are BOEs asked to name other people / organizations / entities as additional insureds onto the BOE’s policy?</a:t>
            </a:r>
          </a:p>
          <a:p>
            <a:pPr>
              <a:buFont typeface="Wingdings" panose="05000000000000000000" pitchFamily="2" charset="2"/>
              <a:buChar char="q"/>
            </a:pPr>
            <a:r>
              <a:rPr lang="en-US" sz="3200" dirty="0">
                <a:ln w="0"/>
                <a:solidFill>
                  <a:schemeClr val="tx1"/>
                </a:solidFill>
                <a:effectLst>
                  <a:outerShdw blurRad="38100" dist="19050" dir="2700000" algn="tl" rotWithShape="0">
                    <a:schemeClr val="dk1">
                      <a:alpha val="40000"/>
                    </a:schemeClr>
                  </a:outerShdw>
                </a:effectLst>
                <a:latin typeface="Baskerville Old Face" panose="02020602080505020303" pitchFamily="18" charset="0"/>
              </a:rPr>
              <a:t>Examples:</a:t>
            </a:r>
          </a:p>
          <a:p>
            <a:pPr lvl="1">
              <a:buFont typeface="Wingdings" panose="05000000000000000000" pitchFamily="2" charset="2"/>
              <a:buChar char="q"/>
            </a:pPr>
            <a:r>
              <a:rPr lang="en-US" sz="3200" dirty="0">
                <a:ln w="0"/>
                <a:solidFill>
                  <a:schemeClr val="tx1"/>
                </a:solidFill>
                <a:effectLst>
                  <a:outerShdw blurRad="38100" dist="19050" dir="2700000" algn="tl" rotWithShape="0">
                    <a:schemeClr val="dk1">
                      <a:alpha val="40000"/>
                    </a:schemeClr>
                  </a:outerShdw>
                </a:effectLst>
                <a:latin typeface="Baskerville Old Face" panose="02020602080505020303" pitchFamily="18" charset="0"/>
              </a:rPr>
              <a:t>High School Graduations</a:t>
            </a:r>
          </a:p>
          <a:p>
            <a:pPr lvl="1">
              <a:buFont typeface="Wingdings" panose="05000000000000000000" pitchFamily="2" charset="2"/>
              <a:buChar char="q"/>
            </a:pPr>
            <a:r>
              <a:rPr lang="en-US" sz="3200" dirty="0">
                <a:ln w="0"/>
                <a:solidFill>
                  <a:schemeClr val="tx1"/>
                </a:solidFill>
                <a:effectLst>
                  <a:outerShdw blurRad="38100" dist="19050" dir="2700000" algn="tl" rotWithShape="0">
                    <a:schemeClr val="dk1">
                      <a:alpha val="40000"/>
                    </a:schemeClr>
                  </a:outerShdw>
                </a:effectLst>
                <a:latin typeface="Baskerville Old Face" panose="02020602080505020303" pitchFamily="18" charset="0"/>
              </a:rPr>
              <a:t>Swim meets </a:t>
            </a:r>
          </a:p>
          <a:p>
            <a:pPr lvl="1">
              <a:buFont typeface="Wingdings" panose="05000000000000000000" pitchFamily="2" charset="2"/>
              <a:buChar char="q"/>
            </a:pPr>
            <a:r>
              <a:rPr lang="en-US" sz="3200" dirty="0">
                <a:ln w="0"/>
                <a:solidFill>
                  <a:schemeClr val="tx1"/>
                </a:solidFill>
                <a:effectLst>
                  <a:outerShdw blurRad="38100" dist="19050" dir="2700000" algn="tl" rotWithShape="0">
                    <a:schemeClr val="dk1">
                      <a:alpha val="40000"/>
                    </a:schemeClr>
                  </a:outerShdw>
                </a:effectLst>
                <a:latin typeface="Baskerville Old Face" panose="02020602080505020303" pitchFamily="18" charset="0"/>
              </a:rPr>
              <a:t>Other events? </a:t>
            </a:r>
          </a:p>
        </p:txBody>
      </p:sp>
      <p:sp>
        <p:nvSpPr>
          <p:cNvPr id="5" name="Slide Number Placeholder 4">
            <a:extLst>
              <a:ext uri="{FF2B5EF4-FFF2-40B4-BE49-F238E27FC236}">
                <a16:creationId xmlns:a16="http://schemas.microsoft.com/office/drawing/2014/main" id="{36090793-0FF6-4C3B-AACC-2D5EED9FD186}"/>
              </a:ext>
            </a:extLst>
          </p:cNvPr>
          <p:cNvSpPr>
            <a:spLocks noGrp="1"/>
          </p:cNvSpPr>
          <p:nvPr>
            <p:ph type="sldNum" sz="quarter" idx="12"/>
          </p:nvPr>
        </p:nvSpPr>
        <p:spPr/>
        <p:txBody>
          <a:bodyPr/>
          <a:lstStyle/>
          <a:p>
            <a:fld id="{DA66AB0E-8729-46FC-951A-8BA9AA7B14DC}" type="slidenum">
              <a:rPr lang="en-US" smtClean="0"/>
              <a:t>16</a:t>
            </a:fld>
            <a:endParaRPr lang="en-US" dirty="0"/>
          </a:p>
        </p:txBody>
      </p:sp>
      <p:pic>
        <p:nvPicPr>
          <p:cNvPr id="8" name="Picture 7">
            <a:extLst>
              <a:ext uri="{FF2B5EF4-FFF2-40B4-BE49-F238E27FC236}">
                <a16:creationId xmlns:a16="http://schemas.microsoft.com/office/drawing/2014/main" id="{6FADF8CF-B027-45FB-8281-57A6CC09F15B}"/>
              </a:ext>
            </a:extLst>
          </p:cNvPr>
          <p:cNvPicPr>
            <a:picLocks noChangeAspect="1"/>
          </p:cNvPicPr>
          <p:nvPr/>
        </p:nvPicPr>
        <p:blipFill>
          <a:blip r:embed="rId3"/>
          <a:stretch>
            <a:fillRect/>
          </a:stretch>
        </p:blipFill>
        <p:spPr>
          <a:xfrm>
            <a:off x="7789570" y="4241673"/>
            <a:ext cx="3081630" cy="2048291"/>
          </a:xfrm>
          <a:prstGeom prst="rect">
            <a:avLst/>
          </a:prstGeom>
        </p:spPr>
      </p:pic>
    </p:spTree>
    <p:extLst>
      <p:ext uri="{BB962C8B-B14F-4D97-AF65-F5344CB8AC3E}">
        <p14:creationId xmlns:p14="http://schemas.microsoft.com/office/powerpoint/2010/main" val="14972720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3399"/>
            <a:ext cx="3431097" cy="5343786"/>
          </a:xfrm>
        </p:spPr>
        <p:txBody>
          <a:bodyPr>
            <a:normAutofit/>
          </a:bodyPr>
          <a:lstStyle/>
          <a:p>
            <a:pPr algn="ctr"/>
            <a:r>
              <a:rPr lang="en-US" sz="4400" spc="0" dirty="0">
                <a:ln w="0"/>
                <a:solidFill>
                  <a:schemeClr val="bg1"/>
                </a:solidFill>
                <a:effectLst>
                  <a:outerShdw blurRad="38100" dist="19050" dir="2700000" algn="tl" rotWithShape="0">
                    <a:schemeClr val="dk1">
                      <a:alpha val="40000"/>
                    </a:schemeClr>
                  </a:outerShdw>
                </a:effectLst>
                <a:latin typeface="Baskerville Old Face" panose="02020602080505020303" pitchFamily="18" charset="0"/>
              </a:rPr>
              <a:t>Any concerns with Certificates and Facility Use Agreements?</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q"/>
            </a:pPr>
            <a:r>
              <a:rPr lang="en-US" sz="2800" dirty="0">
                <a:ln w="0"/>
                <a:solidFill>
                  <a:schemeClr val="tx1"/>
                </a:solidFill>
                <a:effectLst>
                  <a:outerShdw blurRad="38100" dist="19050" dir="2700000" algn="tl" rotWithShape="0">
                    <a:schemeClr val="dk1">
                      <a:alpha val="40000"/>
                    </a:schemeClr>
                  </a:outerShdw>
                </a:effectLst>
                <a:latin typeface="Baskerville Old Face" panose="02020602080505020303" pitchFamily="18" charset="0"/>
              </a:rPr>
              <a:t>An effective program will establish a system to request and track the expiration dates of the contractors and vendors that work on behalf of the BOE on an ongoing basis.  Requests for updated certificates need to be made at least 30 days ahead of the expiration date.   </a:t>
            </a:r>
          </a:p>
          <a:p>
            <a:pPr>
              <a:buFont typeface="Wingdings" panose="05000000000000000000" pitchFamily="2" charset="2"/>
              <a:buChar char="q"/>
            </a:pPr>
            <a:r>
              <a:rPr lang="en-US" sz="2800" dirty="0">
                <a:ln w="0"/>
                <a:solidFill>
                  <a:schemeClr val="tx1"/>
                </a:solidFill>
                <a:effectLst>
                  <a:outerShdw blurRad="38100" dist="19050" dir="2700000" algn="tl" rotWithShape="0">
                    <a:schemeClr val="dk1">
                      <a:alpha val="40000"/>
                    </a:schemeClr>
                  </a:outerShdw>
                </a:effectLst>
                <a:latin typeface="Baskerville Old Face" panose="02020602080505020303" pitchFamily="18" charset="0"/>
              </a:rPr>
              <a:t>Make sure your PTOs and/or PTAs purchase general liability coverage for their programs and events. Someone at the school system needs to keep track of their insurance too</a:t>
            </a:r>
            <a:r>
              <a:rPr lang="en-US" sz="2800" dirty="0"/>
              <a:t>.</a:t>
            </a:r>
          </a:p>
        </p:txBody>
      </p:sp>
      <p:sp>
        <p:nvSpPr>
          <p:cNvPr id="5" name="Slide Number Placeholder 4"/>
          <p:cNvSpPr>
            <a:spLocks noGrp="1"/>
          </p:cNvSpPr>
          <p:nvPr>
            <p:ph type="sldNum" sz="quarter" idx="12"/>
          </p:nvPr>
        </p:nvSpPr>
        <p:spPr/>
        <p:txBody>
          <a:bodyPr/>
          <a:lstStyle/>
          <a:p>
            <a:fld id="{E5D9D319-AF71-4857-9F51-8ABE85C1AB18}" type="slidenum">
              <a:rPr lang="en-US" smtClean="0"/>
              <a:t>17</a:t>
            </a:fld>
            <a:endParaRPr lang="en-US" dirty="0"/>
          </a:p>
        </p:txBody>
      </p:sp>
    </p:spTree>
    <p:extLst>
      <p:ext uri="{BB962C8B-B14F-4D97-AF65-F5344CB8AC3E}">
        <p14:creationId xmlns:p14="http://schemas.microsoft.com/office/powerpoint/2010/main" val="32051627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3398"/>
            <a:ext cx="3414319" cy="5335398"/>
          </a:xfrm>
        </p:spPr>
        <p:txBody>
          <a:bodyPr>
            <a:normAutofit/>
          </a:bodyPr>
          <a:lstStyle/>
          <a:p>
            <a:pPr algn="ctr"/>
            <a:r>
              <a:rPr lang="en-US" sz="4800" spc="0" dirty="0">
                <a:ln w="0"/>
                <a:solidFill>
                  <a:schemeClr val="bg1"/>
                </a:solidFill>
                <a:effectLst>
                  <a:outerShdw blurRad="38100" dist="19050" dir="2700000" algn="tl" rotWithShape="0">
                    <a:schemeClr val="dk1">
                      <a:alpha val="40000"/>
                    </a:schemeClr>
                  </a:outerShdw>
                </a:effectLst>
                <a:latin typeface="Baskerville Old Face" panose="02020602080505020303" pitchFamily="18" charset="0"/>
              </a:rPr>
              <a:t>For all the good that certificates can do, they do have their limitations:</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q"/>
            </a:pPr>
            <a:r>
              <a:rPr lang="en-US" sz="2800" dirty="0">
                <a:ln w="0"/>
                <a:solidFill>
                  <a:schemeClr val="tx1"/>
                </a:solidFill>
                <a:effectLst>
                  <a:outerShdw blurRad="38100" dist="19050" dir="2700000" algn="tl" rotWithShape="0">
                    <a:schemeClr val="dk1">
                      <a:alpha val="40000"/>
                    </a:schemeClr>
                  </a:outerShdw>
                </a:effectLst>
                <a:latin typeface="Baskerville Old Face" panose="02020602080505020303" pitchFamily="18" charset="0"/>
              </a:rPr>
              <a:t>The COI does not address the financial ratings of the insurance providers.</a:t>
            </a:r>
          </a:p>
          <a:p>
            <a:pPr>
              <a:buFont typeface="Wingdings" panose="05000000000000000000" pitchFamily="2" charset="2"/>
              <a:buChar char="q"/>
            </a:pPr>
            <a:r>
              <a:rPr lang="en-US" sz="2800" dirty="0">
                <a:ln w="0"/>
                <a:solidFill>
                  <a:schemeClr val="tx1"/>
                </a:solidFill>
                <a:effectLst>
                  <a:outerShdw blurRad="38100" dist="19050" dir="2700000" algn="tl" rotWithShape="0">
                    <a:schemeClr val="dk1">
                      <a:alpha val="40000"/>
                    </a:schemeClr>
                  </a:outerShdw>
                </a:effectLst>
                <a:latin typeface="Baskerville Old Face" panose="02020602080505020303" pitchFamily="18" charset="0"/>
              </a:rPr>
              <a:t>The COI does not address the financial solvency of the vendor.</a:t>
            </a:r>
          </a:p>
          <a:p>
            <a:pPr>
              <a:buFont typeface="Wingdings" panose="05000000000000000000" pitchFamily="2" charset="2"/>
              <a:buChar char="q"/>
            </a:pPr>
            <a:r>
              <a:rPr lang="en-US" sz="2800" dirty="0">
                <a:ln w="0"/>
                <a:solidFill>
                  <a:schemeClr val="tx1"/>
                </a:solidFill>
                <a:effectLst>
                  <a:outerShdw blurRad="38100" dist="19050" dir="2700000" algn="tl" rotWithShape="0">
                    <a:schemeClr val="dk1">
                      <a:alpha val="40000"/>
                    </a:schemeClr>
                  </a:outerShdw>
                </a:effectLst>
                <a:latin typeface="Baskerville Old Face" panose="02020602080505020303" pitchFamily="18" charset="0"/>
              </a:rPr>
              <a:t>The COI cannot guarantee that the vendor will continue to pay and keep their policy in force.</a:t>
            </a:r>
          </a:p>
          <a:p>
            <a:pPr>
              <a:buFont typeface="Wingdings" panose="05000000000000000000" pitchFamily="2" charset="2"/>
              <a:buChar char="q"/>
            </a:pPr>
            <a:r>
              <a:rPr lang="en-US" sz="2800" dirty="0">
                <a:ln w="0"/>
                <a:solidFill>
                  <a:schemeClr val="tx1"/>
                </a:solidFill>
                <a:effectLst>
                  <a:outerShdw blurRad="38100" dist="19050" dir="2700000" algn="tl" rotWithShape="0">
                    <a:schemeClr val="dk1">
                      <a:alpha val="40000"/>
                    </a:schemeClr>
                  </a:outerShdw>
                </a:effectLst>
                <a:latin typeface="Baskerville Old Face" panose="02020602080505020303" pitchFamily="18" charset="0"/>
              </a:rPr>
              <a:t>However, certificates are currently the best option to manage the insurance process.</a:t>
            </a:r>
          </a:p>
          <a:p>
            <a:pPr marL="0" indent="0">
              <a:buNone/>
            </a:pPr>
            <a:endParaRPr lang="en-US" dirty="0"/>
          </a:p>
        </p:txBody>
      </p:sp>
      <p:sp>
        <p:nvSpPr>
          <p:cNvPr id="5" name="Slide Number Placeholder 4"/>
          <p:cNvSpPr>
            <a:spLocks noGrp="1"/>
          </p:cNvSpPr>
          <p:nvPr>
            <p:ph type="sldNum" sz="quarter" idx="12"/>
          </p:nvPr>
        </p:nvSpPr>
        <p:spPr/>
        <p:txBody>
          <a:bodyPr/>
          <a:lstStyle/>
          <a:p>
            <a:fld id="{E5D9D319-AF71-4857-9F51-8ABE85C1AB18}" type="slidenum">
              <a:rPr lang="en-US" smtClean="0"/>
              <a:t>18</a:t>
            </a:fld>
            <a:endParaRPr lang="en-US" dirty="0"/>
          </a:p>
        </p:txBody>
      </p:sp>
    </p:spTree>
    <p:extLst>
      <p:ext uri="{BB962C8B-B14F-4D97-AF65-F5344CB8AC3E}">
        <p14:creationId xmlns:p14="http://schemas.microsoft.com/office/powerpoint/2010/main" val="41481978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D60A9-AAE1-4815-BE65-52702679F966}"/>
              </a:ext>
            </a:extLst>
          </p:cNvPr>
          <p:cNvSpPr>
            <a:spLocks noGrp="1"/>
          </p:cNvSpPr>
          <p:nvPr>
            <p:ph type="title"/>
          </p:nvPr>
        </p:nvSpPr>
        <p:spPr>
          <a:xfrm>
            <a:off x="3886200" y="609599"/>
            <a:ext cx="7631884" cy="4339905"/>
          </a:xfrm>
        </p:spPr>
        <p:txBody>
          <a:bodyPr>
            <a:normAutofit/>
          </a:bodyPr>
          <a:lstStyle/>
          <a:p>
            <a:pPr algn="ctr"/>
            <a:r>
              <a:rPr lang="en-US" b="1" spc="0" dirty="0">
                <a:ln w="0"/>
                <a:solidFill>
                  <a:srgbClr val="FF0000"/>
                </a:solidFill>
                <a:effectLst>
                  <a:outerShdw blurRad="38100" dist="19050" dir="2700000" algn="tl" rotWithShape="0">
                    <a:schemeClr val="dk1">
                      <a:alpha val="40000"/>
                    </a:schemeClr>
                  </a:outerShdw>
                </a:effectLst>
                <a:latin typeface="Baskerville Old Face" panose="02020602080505020303" pitchFamily="18" charset="0"/>
              </a:rPr>
              <a:t>14</a:t>
            </a:r>
            <a:br>
              <a:rPr lang="en-US" b="1" spc="0" dirty="0">
                <a:ln w="0"/>
                <a:solidFill>
                  <a:srgbClr val="FF0000"/>
                </a:solidFill>
                <a:effectLst>
                  <a:outerShdw blurRad="38100" dist="19050" dir="2700000" algn="tl" rotWithShape="0">
                    <a:schemeClr val="dk1">
                      <a:alpha val="40000"/>
                    </a:schemeClr>
                  </a:outerShdw>
                </a:effectLst>
                <a:latin typeface="Baskerville Old Face" panose="02020602080505020303" pitchFamily="18" charset="0"/>
              </a:rPr>
            </a:br>
            <a:r>
              <a:rPr lang="en-US" b="1" spc="0" dirty="0">
                <a:ln w="0"/>
                <a:solidFill>
                  <a:srgbClr val="FF0000"/>
                </a:solidFill>
                <a:effectLst>
                  <a:outerShdw blurRad="38100" dist="19050" dir="2700000" algn="tl" rotWithShape="0">
                    <a:schemeClr val="dk1">
                      <a:alpha val="40000"/>
                    </a:schemeClr>
                  </a:outerShdw>
                </a:effectLst>
                <a:latin typeface="Baskerville Old Face" panose="02020602080505020303" pitchFamily="18" charset="0"/>
              </a:rPr>
              <a:t>Common Examples Where </a:t>
            </a:r>
            <a:br>
              <a:rPr lang="en-US" b="1" spc="0" dirty="0">
                <a:ln w="0"/>
                <a:solidFill>
                  <a:srgbClr val="FF0000"/>
                </a:solidFill>
                <a:effectLst>
                  <a:outerShdw blurRad="38100" dist="19050" dir="2700000" algn="tl" rotWithShape="0">
                    <a:schemeClr val="dk1">
                      <a:alpha val="40000"/>
                    </a:schemeClr>
                  </a:outerShdw>
                </a:effectLst>
                <a:latin typeface="Baskerville Old Face" panose="02020602080505020303" pitchFamily="18" charset="0"/>
              </a:rPr>
            </a:br>
            <a:r>
              <a:rPr lang="en-US" b="1" spc="0" dirty="0">
                <a:ln w="0"/>
                <a:solidFill>
                  <a:srgbClr val="FF0000"/>
                </a:solidFill>
                <a:effectLst>
                  <a:outerShdw blurRad="38100" dist="19050" dir="2700000" algn="tl" rotWithShape="0">
                    <a:schemeClr val="dk1">
                      <a:alpha val="40000"/>
                    </a:schemeClr>
                  </a:outerShdw>
                </a:effectLst>
                <a:latin typeface="Baskerville Old Face" panose="02020602080505020303" pitchFamily="18" charset="0"/>
              </a:rPr>
              <a:t>Things Can Go Wrong</a:t>
            </a:r>
          </a:p>
        </p:txBody>
      </p:sp>
      <p:sp>
        <p:nvSpPr>
          <p:cNvPr id="6" name="Slide Number Placeholder 5">
            <a:extLst>
              <a:ext uri="{FF2B5EF4-FFF2-40B4-BE49-F238E27FC236}">
                <a16:creationId xmlns:a16="http://schemas.microsoft.com/office/drawing/2014/main" id="{EF10637A-4196-4B51-890D-FF8593547A2D}"/>
              </a:ext>
            </a:extLst>
          </p:cNvPr>
          <p:cNvSpPr>
            <a:spLocks noGrp="1"/>
          </p:cNvSpPr>
          <p:nvPr>
            <p:ph type="sldNum" sz="quarter" idx="12"/>
          </p:nvPr>
        </p:nvSpPr>
        <p:spPr/>
        <p:txBody>
          <a:bodyPr/>
          <a:lstStyle/>
          <a:p>
            <a:fld id="{DA66AB0E-8729-46FC-951A-8BA9AA7B14DC}" type="slidenum">
              <a:rPr lang="en-US" smtClean="0"/>
              <a:t>19</a:t>
            </a:fld>
            <a:endParaRPr lang="en-US" dirty="0"/>
          </a:p>
        </p:txBody>
      </p:sp>
      <p:pic>
        <p:nvPicPr>
          <p:cNvPr id="7" name="Picture 6"/>
          <p:cNvPicPr>
            <a:picLocks noChangeAspect="1"/>
          </p:cNvPicPr>
          <p:nvPr/>
        </p:nvPicPr>
        <p:blipFill>
          <a:blip r:embed="rId3"/>
          <a:stretch>
            <a:fillRect/>
          </a:stretch>
        </p:blipFill>
        <p:spPr>
          <a:xfrm rot="18494312">
            <a:off x="72666" y="2333136"/>
            <a:ext cx="3894174" cy="2286000"/>
          </a:xfrm>
          <a:prstGeom prst="rect">
            <a:avLst/>
          </a:prstGeom>
        </p:spPr>
      </p:pic>
      <p:pic>
        <p:nvPicPr>
          <p:cNvPr id="39" name="Graphic 38" descr="Angry Face with No Fill">
            <a:extLst>
              <a:ext uri="{FF2B5EF4-FFF2-40B4-BE49-F238E27FC236}">
                <a16:creationId xmlns:a16="http://schemas.microsoft.com/office/drawing/2014/main" id="{DD9CBE20-7AC6-4ED5-A6A1-A23CC4C3500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9370438" y="4792865"/>
            <a:ext cx="2017620" cy="1794897"/>
          </a:xfrm>
          <a:prstGeom prst="rect">
            <a:avLst/>
          </a:prstGeom>
        </p:spPr>
      </p:pic>
      <p:pic>
        <p:nvPicPr>
          <p:cNvPr id="59" name="Graphic 58" descr="Confused Face with No Fill">
            <a:extLst>
              <a:ext uri="{FF2B5EF4-FFF2-40B4-BE49-F238E27FC236}">
                <a16:creationId xmlns:a16="http://schemas.microsoft.com/office/drawing/2014/main" id="{6E1729A6-8FB5-433A-B68B-745EA8F6148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4163563" y="4878582"/>
            <a:ext cx="1919862" cy="1721524"/>
          </a:xfrm>
          <a:prstGeom prst="rect">
            <a:avLst/>
          </a:prstGeom>
        </p:spPr>
      </p:pic>
      <p:pic>
        <p:nvPicPr>
          <p:cNvPr id="4" name="Graphic 3" descr="Crying Face with No Fill">
            <a:extLst>
              <a:ext uri="{FF2B5EF4-FFF2-40B4-BE49-F238E27FC236}">
                <a16:creationId xmlns:a16="http://schemas.microsoft.com/office/drawing/2014/main" id="{F8B5EC1B-FD33-4E57-8337-C54013F8622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6860429" y="4890927"/>
            <a:ext cx="1919862" cy="1696835"/>
          </a:xfrm>
          <a:prstGeom prst="rect">
            <a:avLst/>
          </a:prstGeom>
        </p:spPr>
      </p:pic>
    </p:spTree>
    <p:extLst>
      <p:ext uri="{BB962C8B-B14F-4D97-AF65-F5344CB8AC3E}">
        <p14:creationId xmlns:p14="http://schemas.microsoft.com/office/powerpoint/2010/main" val="1040180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88565"/>
            <a:ext cx="3422707" cy="5273290"/>
          </a:xfrm>
        </p:spPr>
        <p:txBody>
          <a:bodyPr>
            <a:noAutofit/>
          </a:bodyPr>
          <a:lstStyle/>
          <a:p>
            <a:pPr algn="ctr"/>
            <a:r>
              <a:rPr lang="en-US" sz="5400" spc="0">
                <a:ln w="0"/>
                <a:solidFill>
                  <a:schemeClr val="bg1"/>
                </a:solidFill>
                <a:effectLst>
                  <a:outerShdw blurRad="38100" dist="19050" dir="2700000" algn="tl" rotWithShape="0">
                    <a:schemeClr val="dk1">
                      <a:alpha val="40000"/>
                    </a:schemeClr>
                  </a:outerShdw>
                </a:effectLst>
                <a:latin typeface="Baskerville Old Face" panose="02020602080505020303" pitchFamily="18" charset="0"/>
              </a:rPr>
              <a:t>What are Certificates of Insurance?</a:t>
            </a:r>
            <a:endParaRPr lang="en-US" sz="5400" spc="0" dirty="0">
              <a:ln w="0"/>
              <a:solidFill>
                <a:schemeClr val="bg1"/>
              </a:solidFill>
              <a:effectLst>
                <a:outerShdw blurRad="38100" dist="19050" dir="2700000" algn="tl" rotWithShape="0">
                  <a:schemeClr val="dk1">
                    <a:alpha val="40000"/>
                  </a:schemeClr>
                </a:outerShdw>
              </a:effectLst>
              <a:latin typeface="Baskerville Old Face" panose="02020602080505020303" pitchFamily="18" charset="0"/>
            </a:endParaRPr>
          </a:p>
        </p:txBody>
      </p:sp>
      <p:sp>
        <p:nvSpPr>
          <p:cNvPr id="5" name="Slide Number Placeholder 4"/>
          <p:cNvSpPr>
            <a:spLocks noGrp="1"/>
          </p:cNvSpPr>
          <p:nvPr>
            <p:ph type="sldNum" sz="quarter" idx="12"/>
          </p:nvPr>
        </p:nvSpPr>
        <p:spPr>
          <a:xfrm>
            <a:off x="10634135" y="6356350"/>
            <a:ext cx="1530927" cy="365125"/>
          </a:xfrm>
        </p:spPr>
        <p:txBody>
          <a:bodyPr/>
          <a:lstStyle/>
          <a:p>
            <a:fld id="{E5D9D319-AF71-4857-9F51-8ABE85C1AB18}" type="slidenum">
              <a:rPr lang="en-US" smtClean="0"/>
              <a:t>2</a:t>
            </a:fld>
            <a:endParaRPr lang="en-US" dirty="0"/>
          </a:p>
        </p:txBody>
      </p:sp>
      <p:pic>
        <p:nvPicPr>
          <p:cNvPr id="7" name="Content Placeholder 6">
            <a:extLst>
              <a:ext uri="{FF2B5EF4-FFF2-40B4-BE49-F238E27FC236}">
                <a16:creationId xmlns:a16="http://schemas.microsoft.com/office/drawing/2014/main" id="{4DA894A2-9037-46A2-9C9C-5128F19E5AA4}"/>
              </a:ext>
            </a:extLst>
          </p:cNvPr>
          <p:cNvPicPr>
            <a:picLocks noGrp="1" noChangeAspect="1"/>
          </p:cNvPicPr>
          <p:nvPr>
            <p:ph idx="1"/>
          </p:nvPr>
        </p:nvPicPr>
        <p:blipFill>
          <a:blip r:embed="rId3" cstate="hqprint">
            <a:extLst>
              <a:ext uri="{28A0092B-C50C-407E-A947-70E740481C1C}">
                <a14:useLocalDpi xmlns:a14="http://schemas.microsoft.com/office/drawing/2010/main" val="0"/>
              </a:ext>
            </a:extLst>
          </a:blip>
          <a:stretch>
            <a:fillRect/>
          </a:stretch>
        </p:blipFill>
        <p:spPr>
          <a:xfrm>
            <a:off x="4535055" y="498764"/>
            <a:ext cx="5680363" cy="5726545"/>
          </a:xfr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3980983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B7A5B-1D7F-44A5-87F3-80B0F7FDAEA5}"/>
              </a:ext>
            </a:extLst>
          </p:cNvPr>
          <p:cNvSpPr>
            <a:spLocks noGrp="1"/>
          </p:cNvSpPr>
          <p:nvPr>
            <p:ph type="title"/>
          </p:nvPr>
        </p:nvSpPr>
        <p:spPr>
          <a:xfrm>
            <a:off x="252919" y="1123838"/>
            <a:ext cx="2947482" cy="1397690"/>
          </a:xfrm>
        </p:spPr>
        <p:txBody>
          <a:bodyPr>
            <a:noAutofit/>
          </a:bodyPr>
          <a:lstStyle/>
          <a:p>
            <a:pPr algn="ctr"/>
            <a:r>
              <a:rPr lang="en-US" sz="4800" spc="0" dirty="0">
                <a:ln w="0"/>
                <a:solidFill>
                  <a:schemeClr val="bg1"/>
                </a:solidFill>
                <a:effectLst>
                  <a:outerShdw blurRad="38100" dist="19050" dir="2700000" algn="tl" rotWithShape="0">
                    <a:schemeClr val="dk1">
                      <a:alpha val="40000"/>
                    </a:schemeClr>
                  </a:outerShdw>
                </a:effectLst>
                <a:latin typeface="Baskerville Old Face" panose="02020602080505020303" pitchFamily="18" charset="0"/>
              </a:rPr>
              <a:t>Inflatables </a:t>
            </a:r>
          </a:p>
        </p:txBody>
      </p:sp>
      <p:sp>
        <p:nvSpPr>
          <p:cNvPr id="3" name="Content Placeholder 2">
            <a:extLst>
              <a:ext uri="{FF2B5EF4-FFF2-40B4-BE49-F238E27FC236}">
                <a16:creationId xmlns:a16="http://schemas.microsoft.com/office/drawing/2014/main" id="{D23DE437-A232-4E16-B34C-27939C9314C1}"/>
              </a:ext>
            </a:extLst>
          </p:cNvPr>
          <p:cNvSpPr>
            <a:spLocks noGrp="1"/>
          </p:cNvSpPr>
          <p:nvPr>
            <p:ph idx="1"/>
          </p:nvPr>
        </p:nvSpPr>
        <p:spPr/>
        <p:txBody>
          <a:bodyPr/>
          <a:lstStyle/>
          <a:p>
            <a:pPr>
              <a:buFont typeface="Wingdings" panose="05000000000000000000" pitchFamily="2" charset="2"/>
              <a:buChar char="q"/>
            </a:pPr>
            <a:r>
              <a:rPr lang="en-US" sz="4800" dirty="0">
                <a:ln w="0"/>
                <a:solidFill>
                  <a:schemeClr val="tx1"/>
                </a:solidFill>
                <a:effectLst>
                  <a:outerShdw blurRad="38100" dist="19050" dir="2700000" algn="tl" rotWithShape="0">
                    <a:schemeClr val="dk1">
                      <a:alpha val="40000"/>
                    </a:schemeClr>
                  </a:outerShdw>
                </a:effectLst>
                <a:latin typeface="Baskerville Old Face" panose="02020602080505020303" pitchFamily="18" charset="0"/>
              </a:rPr>
              <a:t>Why? </a:t>
            </a:r>
          </a:p>
          <a:p>
            <a:pPr>
              <a:buFont typeface="Wingdings" panose="05000000000000000000" pitchFamily="2" charset="2"/>
              <a:buChar char="q"/>
            </a:pPr>
            <a:r>
              <a:rPr lang="en-US" sz="4800" dirty="0">
                <a:ln w="0"/>
                <a:solidFill>
                  <a:schemeClr val="tx1"/>
                </a:solidFill>
                <a:effectLst>
                  <a:outerShdw blurRad="38100" dist="19050" dir="2700000" algn="tl" rotWithShape="0">
                    <a:schemeClr val="dk1">
                      <a:alpha val="40000"/>
                    </a:schemeClr>
                  </a:outerShdw>
                </a:effectLst>
                <a:latin typeface="Baskerville Old Face" panose="02020602080505020303" pitchFamily="18" charset="0"/>
              </a:rPr>
              <a:t>Fix this? </a:t>
            </a:r>
          </a:p>
          <a:p>
            <a:endParaRPr lang="en-US" dirty="0"/>
          </a:p>
        </p:txBody>
      </p:sp>
      <p:pic>
        <p:nvPicPr>
          <p:cNvPr id="4" name="Picture 3">
            <a:extLst>
              <a:ext uri="{FF2B5EF4-FFF2-40B4-BE49-F238E27FC236}">
                <a16:creationId xmlns:a16="http://schemas.microsoft.com/office/drawing/2014/main" id="{255DC213-8E8E-4B6A-8656-6320A137F667}"/>
              </a:ext>
            </a:extLst>
          </p:cNvPr>
          <p:cNvPicPr>
            <a:picLocks noChangeAspect="1"/>
          </p:cNvPicPr>
          <p:nvPr/>
        </p:nvPicPr>
        <p:blipFill>
          <a:blip r:embed="rId3"/>
          <a:stretch>
            <a:fillRect/>
          </a:stretch>
        </p:blipFill>
        <p:spPr>
          <a:xfrm>
            <a:off x="101600" y="2752436"/>
            <a:ext cx="3278910" cy="3150177"/>
          </a:xfrm>
          <a:prstGeom prst="rect">
            <a:avLst/>
          </a:prstGeom>
          <a:effectLst>
            <a:outerShdw blurRad="63500" sx="102000" sy="102000" algn="ctr" rotWithShape="0">
              <a:prstClr val="black">
                <a:alpha val="40000"/>
              </a:prstClr>
            </a:outerShdw>
          </a:effectLst>
        </p:spPr>
      </p:pic>
      <p:sp>
        <p:nvSpPr>
          <p:cNvPr id="5" name="Slide Number Placeholder 4">
            <a:extLst>
              <a:ext uri="{FF2B5EF4-FFF2-40B4-BE49-F238E27FC236}">
                <a16:creationId xmlns:a16="http://schemas.microsoft.com/office/drawing/2014/main" id="{0B5C3EF6-2598-4786-B0CA-222DE20A67AB}"/>
              </a:ext>
            </a:extLst>
          </p:cNvPr>
          <p:cNvSpPr>
            <a:spLocks noGrp="1"/>
          </p:cNvSpPr>
          <p:nvPr>
            <p:ph type="sldNum" sz="quarter" idx="12"/>
          </p:nvPr>
        </p:nvSpPr>
        <p:spPr/>
        <p:txBody>
          <a:bodyPr/>
          <a:lstStyle/>
          <a:p>
            <a:fld id="{DA66AB0E-8729-46FC-951A-8BA9AA7B14DC}" type="slidenum">
              <a:rPr lang="en-US" smtClean="0"/>
              <a:t>20</a:t>
            </a:fld>
            <a:endParaRPr lang="en-US" dirty="0"/>
          </a:p>
        </p:txBody>
      </p:sp>
    </p:spTree>
    <p:extLst>
      <p:ext uri="{BB962C8B-B14F-4D97-AF65-F5344CB8AC3E}">
        <p14:creationId xmlns:p14="http://schemas.microsoft.com/office/powerpoint/2010/main" val="1991650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DC6BA-3414-41A8-8A86-9BDA57E60049}"/>
              </a:ext>
            </a:extLst>
          </p:cNvPr>
          <p:cNvSpPr>
            <a:spLocks noGrp="1"/>
          </p:cNvSpPr>
          <p:nvPr>
            <p:ph type="title"/>
          </p:nvPr>
        </p:nvSpPr>
        <p:spPr>
          <a:xfrm>
            <a:off x="0" y="775855"/>
            <a:ext cx="3417455" cy="1588654"/>
          </a:xfrm>
        </p:spPr>
        <p:txBody>
          <a:bodyPr>
            <a:normAutofit/>
          </a:bodyPr>
          <a:lstStyle/>
          <a:p>
            <a:pPr algn="ctr"/>
            <a:r>
              <a:rPr lang="en-US" sz="4000" spc="0" dirty="0">
                <a:ln w="0"/>
                <a:solidFill>
                  <a:schemeClr val="bg1"/>
                </a:solidFill>
                <a:effectLst>
                  <a:outerShdw blurRad="38100" dist="19050" dir="2700000" algn="tl" rotWithShape="0">
                    <a:schemeClr val="dk1">
                      <a:alpha val="40000"/>
                    </a:schemeClr>
                  </a:outerShdw>
                </a:effectLst>
                <a:latin typeface="Baskerville Old Face" panose="02020602080505020303" pitchFamily="18" charset="0"/>
              </a:rPr>
              <a:t>Law Enforcement</a:t>
            </a:r>
            <a:endParaRPr lang="en-US" sz="4000" dirty="0">
              <a:latin typeface="Baskerville Old Face" panose="02020602080505020303" pitchFamily="18" charset="0"/>
            </a:endParaRPr>
          </a:p>
        </p:txBody>
      </p:sp>
      <p:sp>
        <p:nvSpPr>
          <p:cNvPr id="3" name="Content Placeholder 2">
            <a:extLst>
              <a:ext uri="{FF2B5EF4-FFF2-40B4-BE49-F238E27FC236}">
                <a16:creationId xmlns:a16="http://schemas.microsoft.com/office/drawing/2014/main" id="{D2F25D07-CAD7-46F3-A98E-C7A1B5C882F3}"/>
              </a:ext>
            </a:extLst>
          </p:cNvPr>
          <p:cNvSpPr>
            <a:spLocks noGrp="1"/>
          </p:cNvSpPr>
          <p:nvPr>
            <p:ph idx="1"/>
          </p:nvPr>
        </p:nvSpPr>
        <p:spPr>
          <a:xfrm>
            <a:off x="4202545" y="979055"/>
            <a:ext cx="6142182" cy="4941453"/>
          </a:xfrm>
        </p:spPr>
        <p:txBody>
          <a:bodyPr>
            <a:normAutofit/>
          </a:bodyPr>
          <a:lstStyle/>
          <a:p>
            <a:pPr>
              <a:buFont typeface="Wingdings" panose="05000000000000000000" pitchFamily="2" charset="2"/>
              <a:buChar char="q"/>
            </a:pPr>
            <a:r>
              <a:rPr lang="en-US" sz="4800" dirty="0">
                <a:ln w="0"/>
                <a:solidFill>
                  <a:schemeClr val="tx1"/>
                </a:solidFill>
                <a:effectLst>
                  <a:outerShdw blurRad="38100" dist="19050" dir="2700000" algn="tl" rotWithShape="0">
                    <a:schemeClr val="dk1">
                      <a:alpha val="40000"/>
                    </a:schemeClr>
                  </a:outerShdw>
                </a:effectLst>
                <a:latin typeface="Baskerville Old Face" panose="02020602080505020303" pitchFamily="18" charset="0"/>
              </a:rPr>
              <a:t>Why? </a:t>
            </a:r>
          </a:p>
          <a:p>
            <a:pPr>
              <a:buFont typeface="Wingdings" panose="05000000000000000000" pitchFamily="2" charset="2"/>
              <a:buChar char="q"/>
            </a:pPr>
            <a:r>
              <a:rPr lang="en-US" sz="4800" dirty="0">
                <a:ln w="0"/>
                <a:solidFill>
                  <a:schemeClr val="tx1"/>
                </a:solidFill>
                <a:effectLst>
                  <a:outerShdw blurRad="38100" dist="19050" dir="2700000" algn="tl" rotWithShape="0">
                    <a:schemeClr val="dk1">
                      <a:alpha val="40000"/>
                    </a:schemeClr>
                  </a:outerShdw>
                </a:effectLst>
                <a:latin typeface="Baskerville Old Face" panose="02020602080505020303" pitchFamily="18" charset="0"/>
              </a:rPr>
              <a:t>Fix this? </a:t>
            </a:r>
          </a:p>
        </p:txBody>
      </p:sp>
      <p:pic>
        <p:nvPicPr>
          <p:cNvPr id="4" name="Picture 3">
            <a:extLst>
              <a:ext uri="{FF2B5EF4-FFF2-40B4-BE49-F238E27FC236}">
                <a16:creationId xmlns:a16="http://schemas.microsoft.com/office/drawing/2014/main" id="{2586715D-F650-4966-BA5C-A972F3288E07}"/>
              </a:ext>
            </a:extLst>
          </p:cNvPr>
          <p:cNvPicPr>
            <a:picLocks noChangeAspect="1"/>
          </p:cNvPicPr>
          <p:nvPr/>
        </p:nvPicPr>
        <p:blipFill>
          <a:blip r:embed="rId3"/>
          <a:stretch>
            <a:fillRect/>
          </a:stretch>
        </p:blipFill>
        <p:spPr>
          <a:xfrm>
            <a:off x="-22687" y="2741230"/>
            <a:ext cx="3462828" cy="2834886"/>
          </a:xfrm>
          <a:prstGeom prst="rect">
            <a:avLst/>
          </a:prstGeom>
        </p:spPr>
      </p:pic>
      <p:sp>
        <p:nvSpPr>
          <p:cNvPr id="5" name="Slide Number Placeholder 4">
            <a:extLst>
              <a:ext uri="{FF2B5EF4-FFF2-40B4-BE49-F238E27FC236}">
                <a16:creationId xmlns:a16="http://schemas.microsoft.com/office/drawing/2014/main" id="{3EA9D05D-60EC-4FB6-A2C7-BF75106387DF}"/>
              </a:ext>
            </a:extLst>
          </p:cNvPr>
          <p:cNvSpPr>
            <a:spLocks noGrp="1"/>
          </p:cNvSpPr>
          <p:nvPr>
            <p:ph type="sldNum" sz="quarter" idx="12"/>
          </p:nvPr>
        </p:nvSpPr>
        <p:spPr/>
        <p:txBody>
          <a:bodyPr/>
          <a:lstStyle/>
          <a:p>
            <a:fld id="{DA66AB0E-8729-46FC-951A-8BA9AA7B14DC}" type="slidenum">
              <a:rPr lang="en-US" smtClean="0"/>
              <a:t>21</a:t>
            </a:fld>
            <a:endParaRPr lang="en-US" dirty="0"/>
          </a:p>
        </p:txBody>
      </p:sp>
    </p:spTree>
    <p:extLst>
      <p:ext uri="{BB962C8B-B14F-4D97-AF65-F5344CB8AC3E}">
        <p14:creationId xmlns:p14="http://schemas.microsoft.com/office/powerpoint/2010/main" val="569140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DC6BA-3414-41A8-8A86-9BDA57E60049}"/>
              </a:ext>
            </a:extLst>
          </p:cNvPr>
          <p:cNvSpPr>
            <a:spLocks noGrp="1"/>
          </p:cNvSpPr>
          <p:nvPr>
            <p:ph type="title"/>
          </p:nvPr>
        </p:nvSpPr>
        <p:spPr>
          <a:xfrm>
            <a:off x="0" y="868219"/>
            <a:ext cx="3417455" cy="1588654"/>
          </a:xfrm>
        </p:spPr>
        <p:txBody>
          <a:bodyPr>
            <a:normAutofit fontScale="90000"/>
          </a:bodyPr>
          <a:lstStyle/>
          <a:p>
            <a:pPr algn="ctr"/>
            <a:r>
              <a:rPr lang="en-US" sz="4000" spc="0" dirty="0">
                <a:ln w="0"/>
                <a:solidFill>
                  <a:schemeClr val="bg1"/>
                </a:solidFill>
                <a:effectLst>
                  <a:outerShdw blurRad="38100" dist="19050" dir="2700000" algn="tl" rotWithShape="0">
                    <a:schemeClr val="dk1">
                      <a:alpha val="40000"/>
                    </a:schemeClr>
                  </a:outerShdw>
                </a:effectLst>
                <a:latin typeface="Baskerville Old Face" panose="02020602080505020303" pitchFamily="18" charset="0"/>
              </a:rPr>
              <a:t>Little League/Parks &amp; Recreation </a:t>
            </a:r>
            <a:endParaRPr lang="en-US" sz="4000" dirty="0">
              <a:latin typeface="Baskerville Old Face" panose="02020602080505020303" pitchFamily="18" charset="0"/>
            </a:endParaRPr>
          </a:p>
        </p:txBody>
      </p:sp>
      <p:sp>
        <p:nvSpPr>
          <p:cNvPr id="3" name="Content Placeholder 2">
            <a:extLst>
              <a:ext uri="{FF2B5EF4-FFF2-40B4-BE49-F238E27FC236}">
                <a16:creationId xmlns:a16="http://schemas.microsoft.com/office/drawing/2014/main" id="{D2F25D07-CAD7-46F3-A98E-C7A1B5C882F3}"/>
              </a:ext>
            </a:extLst>
          </p:cNvPr>
          <p:cNvSpPr>
            <a:spLocks noGrp="1"/>
          </p:cNvSpPr>
          <p:nvPr>
            <p:ph idx="1"/>
          </p:nvPr>
        </p:nvSpPr>
        <p:spPr>
          <a:xfrm>
            <a:off x="4202545" y="979055"/>
            <a:ext cx="7056582" cy="4941453"/>
          </a:xfrm>
        </p:spPr>
        <p:txBody>
          <a:bodyPr>
            <a:normAutofit/>
          </a:bodyPr>
          <a:lstStyle/>
          <a:p>
            <a:pPr>
              <a:buFont typeface="Wingdings" panose="05000000000000000000" pitchFamily="2" charset="2"/>
              <a:buChar char="q"/>
            </a:pPr>
            <a:r>
              <a:rPr lang="en-US" sz="4400" dirty="0">
                <a:ln w="0"/>
                <a:solidFill>
                  <a:schemeClr val="tx1"/>
                </a:solidFill>
                <a:effectLst>
                  <a:outerShdw blurRad="38100" dist="19050" dir="2700000" algn="tl" rotWithShape="0">
                    <a:schemeClr val="dk1">
                      <a:alpha val="40000"/>
                    </a:schemeClr>
                  </a:outerShdw>
                </a:effectLst>
                <a:latin typeface="Baskerville Old Face" panose="02020602080505020303" pitchFamily="18" charset="0"/>
              </a:rPr>
              <a:t>Why? </a:t>
            </a:r>
          </a:p>
          <a:p>
            <a:pPr lvl="1">
              <a:buFont typeface="Wingdings" panose="05000000000000000000" pitchFamily="2" charset="2"/>
              <a:buChar char="q"/>
            </a:pPr>
            <a:r>
              <a:rPr lang="en-US" sz="4000" dirty="0">
                <a:ln w="0"/>
                <a:solidFill>
                  <a:schemeClr val="tx1"/>
                </a:solidFill>
                <a:effectLst>
                  <a:outerShdw blurRad="38100" dist="19050" dir="2700000" algn="tl" rotWithShape="0">
                    <a:schemeClr val="dk1">
                      <a:alpha val="40000"/>
                    </a:schemeClr>
                  </a:outerShdw>
                </a:effectLst>
                <a:latin typeface="Baskerville Old Face" panose="02020602080505020303" pitchFamily="18" charset="0"/>
              </a:rPr>
              <a:t>Cobblestone walk example</a:t>
            </a:r>
            <a:endParaRPr lang="en-US" sz="4200" dirty="0">
              <a:ln w="0"/>
              <a:solidFill>
                <a:schemeClr val="tx1"/>
              </a:solidFill>
              <a:effectLst>
                <a:outerShdw blurRad="38100" dist="19050" dir="2700000" algn="tl" rotWithShape="0">
                  <a:schemeClr val="dk1">
                    <a:alpha val="40000"/>
                  </a:schemeClr>
                </a:outerShdw>
              </a:effectLst>
              <a:latin typeface="Baskerville Old Face" panose="02020602080505020303" pitchFamily="18" charset="0"/>
            </a:endParaRPr>
          </a:p>
          <a:p>
            <a:pPr>
              <a:buFont typeface="Wingdings" panose="05000000000000000000" pitchFamily="2" charset="2"/>
              <a:buChar char="q"/>
            </a:pPr>
            <a:r>
              <a:rPr lang="en-US" sz="4400" dirty="0">
                <a:ln w="0"/>
                <a:solidFill>
                  <a:schemeClr val="tx1"/>
                </a:solidFill>
                <a:effectLst>
                  <a:outerShdw blurRad="38100" dist="19050" dir="2700000" algn="tl" rotWithShape="0">
                    <a:schemeClr val="dk1">
                      <a:alpha val="40000"/>
                    </a:schemeClr>
                  </a:outerShdw>
                </a:effectLst>
                <a:latin typeface="Baskerville Old Face" panose="02020602080505020303" pitchFamily="18" charset="0"/>
              </a:rPr>
              <a:t>Fix this? </a:t>
            </a:r>
          </a:p>
        </p:txBody>
      </p:sp>
      <p:pic>
        <p:nvPicPr>
          <p:cNvPr id="5" name="Picture 4">
            <a:extLst>
              <a:ext uri="{FF2B5EF4-FFF2-40B4-BE49-F238E27FC236}">
                <a16:creationId xmlns:a16="http://schemas.microsoft.com/office/drawing/2014/main" id="{F67FB42B-4DD1-4AF1-B446-A505B7CCB9B1}"/>
              </a:ext>
            </a:extLst>
          </p:cNvPr>
          <p:cNvPicPr>
            <a:picLocks noChangeAspect="1"/>
          </p:cNvPicPr>
          <p:nvPr/>
        </p:nvPicPr>
        <p:blipFill>
          <a:blip r:embed="rId3"/>
          <a:stretch>
            <a:fillRect/>
          </a:stretch>
        </p:blipFill>
        <p:spPr>
          <a:xfrm>
            <a:off x="309418" y="3047999"/>
            <a:ext cx="2798618" cy="2872509"/>
          </a:xfrm>
          <a:prstGeom prst="rect">
            <a:avLst/>
          </a:prstGeom>
          <a:effectLst>
            <a:outerShdw blurRad="63500" sx="102000" sy="102000" algn="ctr" rotWithShape="0">
              <a:prstClr val="black">
                <a:alpha val="40000"/>
              </a:prstClr>
            </a:outerShdw>
          </a:effectLst>
        </p:spPr>
      </p:pic>
      <p:sp>
        <p:nvSpPr>
          <p:cNvPr id="4" name="Slide Number Placeholder 3">
            <a:extLst>
              <a:ext uri="{FF2B5EF4-FFF2-40B4-BE49-F238E27FC236}">
                <a16:creationId xmlns:a16="http://schemas.microsoft.com/office/drawing/2014/main" id="{B013E4EB-DCFA-4093-ACAE-8BCDEA297299}"/>
              </a:ext>
            </a:extLst>
          </p:cNvPr>
          <p:cNvSpPr>
            <a:spLocks noGrp="1"/>
          </p:cNvSpPr>
          <p:nvPr>
            <p:ph type="sldNum" sz="quarter" idx="12"/>
          </p:nvPr>
        </p:nvSpPr>
        <p:spPr/>
        <p:txBody>
          <a:bodyPr/>
          <a:lstStyle/>
          <a:p>
            <a:fld id="{DA66AB0E-8729-46FC-951A-8BA9AA7B14DC}" type="slidenum">
              <a:rPr lang="en-US" smtClean="0"/>
              <a:t>22</a:t>
            </a:fld>
            <a:endParaRPr lang="en-US" dirty="0"/>
          </a:p>
        </p:txBody>
      </p:sp>
    </p:spTree>
    <p:extLst>
      <p:ext uri="{BB962C8B-B14F-4D97-AF65-F5344CB8AC3E}">
        <p14:creationId xmlns:p14="http://schemas.microsoft.com/office/powerpoint/2010/main" val="257637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DC6BA-3414-41A8-8A86-9BDA57E60049}"/>
              </a:ext>
            </a:extLst>
          </p:cNvPr>
          <p:cNvSpPr>
            <a:spLocks noGrp="1"/>
          </p:cNvSpPr>
          <p:nvPr>
            <p:ph type="title"/>
          </p:nvPr>
        </p:nvSpPr>
        <p:spPr>
          <a:xfrm>
            <a:off x="0" y="868219"/>
            <a:ext cx="3417455" cy="1588654"/>
          </a:xfrm>
        </p:spPr>
        <p:txBody>
          <a:bodyPr>
            <a:normAutofit/>
          </a:bodyPr>
          <a:lstStyle/>
          <a:p>
            <a:pPr algn="ctr"/>
            <a:r>
              <a:rPr lang="en-US" sz="4800" spc="0" dirty="0">
                <a:ln w="0"/>
                <a:solidFill>
                  <a:schemeClr val="bg1"/>
                </a:solidFill>
                <a:effectLst>
                  <a:outerShdw blurRad="38100" dist="19050" dir="2700000" algn="tl" rotWithShape="0">
                    <a:schemeClr val="dk1">
                      <a:alpha val="40000"/>
                    </a:schemeClr>
                  </a:outerShdw>
                </a:effectLst>
                <a:latin typeface="Baskerville Old Face" panose="02020602080505020303" pitchFamily="18" charset="0"/>
              </a:rPr>
              <a:t>Volunteers </a:t>
            </a:r>
            <a:endParaRPr lang="en-US" sz="4800" dirty="0">
              <a:latin typeface="Baskerville Old Face" panose="02020602080505020303" pitchFamily="18" charset="0"/>
            </a:endParaRPr>
          </a:p>
        </p:txBody>
      </p:sp>
      <p:sp>
        <p:nvSpPr>
          <p:cNvPr id="3" name="Content Placeholder 2">
            <a:extLst>
              <a:ext uri="{FF2B5EF4-FFF2-40B4-BE49-F238E27FC236}">
                <a16:creationId xmlns:a16="http://schemas.microsoft.com/office/drawing/2014/main" id="{D2F25D07-CAD7-46F3-A98E-C7A1B5C882F3}"/>
              </a:ext>
            </a:extLst>
          </p:cNvPr>
          <p:cNvSpPr>
            <a:spLocks noGrp="1"/>
          </p:cNvSpPr>
          <p:nvPr>
            <p:ph idx="1"/>
          </p:nvPr>
        </p:nvSpPr>
        <p:spPr>
          <a:xfrm>
            <a:off x="4202545" y="979055"/>
            <a:ext cx="6142182" cy="4941453"/>
          </a:xfrm>
        </p:spPr>
        <p:txBody>
          <a:bodyPr>
            <a:normAutofit/>
          </a:bodyPr>
          <a:lstStyle/>
          <a:p>
            <a:pPr>
              <a:buFont typeface="Wingdings" panose="05000000000000000000" pitchFamily="2" charset="2"/>
              <a:buChar char="q"/>
            </a:pPr>
            <a:r>
              <a:rPr lang="en-US" sz="4800" dirty="0">
                <a:ln w="0"/>
                <a:solidFill>
                  <a:schemeClr val="tx1"/>
                </a:solidFill>
                <a:effectLst>
                  <a:outerShdw blurRad="38100" dist="19050" dir="2700000" algn="tl" rotWithShape="0">
                    <a:schemeClr val="dk1">
                      <a:alpha val="40000"/>
                    </a:schemeClr>
                  </a:outerShdw>
                </a:effectLst>
                <a:latin typeface="Baskerville Old Face" panose="02020602080505020303" pitchFamily="18" charset="0"/>
              </a:rPr>
              <a:t>Why? </a:t>
            </a:r>
          </a:p>
          <a:p>
            <a:pPr>
              <a:buFont typeface="Wingdings" panose="05000000000000000000" pitchFamily="2" charset="2"/>
              <a:buChar char="q"/>
            </a:pPr>
            <a:r>
              <a:rPr lang="en-US" sz="4800" dirty="0">
                <a:ln w="0"/>
                <a:solidFill>
                  <a:schemeClr val="tx1"/>
                </a:solidFill>
                <a:effectLst>
                  <a:outerShdw blurRad="38100" dist="19050" dir="2700000" algn="tl" rotWithShape="0">
                    <a:schemeClr val="dk1">
                      <a:alpha val="40000"/>
                    </a:schemeClr>
                  </a:outerShdw>
                </a:effectLst>
                <a:latin typeface="Baskerville Old Face" panose="02020602080505020303" pitchFamily="18" charset="0"/>
              </a:rPr>
              <a:t>Fix this? </a:t>
            </a:r>
          </a:p>
        </p:txBody>
      </p:sp>
      <p:pic>
        <p:nvPicPr>
          <p:cNvPr id="4" name="Picture 3">
            <a:extLst>
              <a:ext uri="{FF2B5EF4-FFF2-40B4-BE49-F238E27FC236}">
                <a16:creationId xmlns:a16="http://schemas.microsoft.com/office/drawing/2014/main" id="{55607545-46A4-44AC-B600-F7F2D36A0F58}"/>
              </a:ext>
            </a:extLst>
          </p:cNvPr>
          <p:cNvPicPr>
            <a:picLocks noChangeAspect="1"/>
          </p:cNvPicPr>
          <p:nvPr/>
        </p:nvPicPr>
        <p:blipFill>
          <a:blip r:embed="rId3"/>
          <a:stretch>
            <a:fillRect/>
          </a:stretch>
        </p:blipFill>
        <p:spPr>
          <a:xfrm>
            <a:off x="147782" y="2724727"/>
            <a:ext cx="3186545" cy="2817091"/>
          </a:xfrm>
          <a:prstGeom prst="rect">
            <a:avLst/>
          </a:prstGeom>
          <a:effectLst>
            <a:outerShdw blurRad="63500" sx="102000" sy="102000" algn="ctr" rotWithShape="0">
              <a:prstClr val="black">
                <a:alpha val="40000"/>
              </a:prstClr>
            </a:outerShdw>
          </a:effectLst>
        </p:spPr>
      </p:pic>
      <p:sp>
        <p:nvSpPr>
          <p:cNvPr id="5" name="Slide Number Placeholder 4">
            <a:extLst>
              <a:ext uri="{FF2B5EF4-FFF2-40B4-BE49-F238E27FC236}">
                <a16:creationId xmlns:a16="http://schemas.microsoft.com/office/drawing/2014/main" id="{D10E0BB9-61EE-4BAF-861A-BA093A6AA3BD}"/>
              </a:ext>
            </a:extLst>
          </p:cNvPr>
          <p:cNvSpPr>
            <a:spLocks noGrp="1"/>
          </p:cNvSpPr>
          <p:nvPr>
            <p:ph type="sldNum" sz="quarter" idx="12"/>
          </p:nvPr>
        </p:nvSpPr>
        <p:spPr/>
        <p:txBody>
          <a:bodyPr/>
          <a:lstStyle/>
          <a:p>
            <a:fld id="{DA66AB0E-8729-46FC-951A-8BA9AA7B14DC}" type="slidenum">
              <a:rPr lang="en-US" smtClean="0"/>
              <a:t>23</a:t>
            </a:fld>
            <a:endParaRPr lang="en-US" dirty="0"/>
          </a:p>
        </p:txBody>
      </p:sp>
    </p:spTree>
    <p:extLst>
      <p:ext uri="{BB962C8B-B14F-4D97-AF65-F5344CB8AC3E}">
        <p14:creationId xmlns:p14="http://schemas.microsoft.com/office/powerpoint/2010/main" val="1107915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DC6BA-3414-41A8-8A86-9BDA57E60049}"/>
              </a:ext>
            </a:extLst>
          </p:cNvPr>
          <p:cNvSpPr>
            <a:spLocks noGrp="1"/>
          </p:cNvSpPr>
          <p:nvPr>
            <p:ph type="title"/>
          </p:nvPr>
        </p:nvSpPr>
        <p:spPr>
          <a:xfrm>
            <a:off x="0" y="868219"/>
            <a:ext cx="3417455" cy="1588654"/>
          </a:xfrm>
        </p:spPr>
        <p:txBody>
          <a:bodyPr>
            <a:normAutofit/>
          </a:bodyPr>
          <a:lstStyle/>
          <a:p>
            <a:pPr algn="ctr"/>
            <a:r>
              <a:rPr lang="en-US" sz="4800" spc="0" dirty="0">
                <a:ln w="0"/>
                <a:solidFill>
                  <a:schemeClr val="bg1"/>
                </a:solidFill>
                <a:effectLst>
                  <a:outerShdw blurRad="38100" dist="19050" dir="2700000" algn="tl" rotWithShape="0">
                    <a:schemeClr val="dk1">
                      <a:alpha val="40000"/>
                    </a:schemeClr>
                  </a:outerShdw>
                </a:effectLst>
                <a:latin typeface="Baskerville Old Face" panose="02020602080505020303" pitchFamily="18" charset="0"/>
              </a:rPr>
              <a:t>Painters/ Landscapers  </a:t>
            </a:r>
            <a:endParaRPr lang="en-US" sz="4800" dirty="0">
              <a:latin typeface="Baskerville Old Face" panose="02020602080505020303" pitchFamily="18" charset="0"/>
            </a:endParaRPr>
          </a:p>
        </p:txBody>
      </p:sp>
      <p:sp>
        <p:nvSpPr>
          <p:cNvPr id="3" name="Content Placeholder 2">
            <a:extLst>
              <a:ext uri="{FF2B5EF4-FFF2-40B4-BE49-F238E27FC236}">
                <a16:creationId xmlns:a16="http://schemas.microsoft.com/office/drawing/2014/main" id="{D2F25D07-CAD7-46F3-A98E-C7A1B5C882F3}"/>
              </a:ext>
            </a:extLst>
          </p:cNvPr>
          <p:cNvSpPr>
            <a:spLocks noGrp="1"/>
          </p:cNvSpPr>
          <p:nvPr>
            <p:ph idx="1"/>
          </p:nvPr>
        </p:nvSpPr>
        <p:spPr>
          <a:xfrm>
            <a:off x="3879273" y="979055"/>
            <a:ext cx="7730836" cy="4941453"/>
          </a:xfrm>
        </p:spPr>
        <p:txBody>
          <a:bodyPr>
            <a:normAutofit/>
          </a:bodyPr>
          <a:lstStyle/>
          <a:p>
            <a:pPr>
              <a:buFont typeface="Wingdings" panose="05000000000000000000" pitchFamily="2" charset="2"/>
              <a:buChar char="q"/>
            </a:pPr>
            <a:r>
              <a:rPr lang="en-US" sz="4000" dirty="0">
                <a:ln w="0"/>
                <a:solidFill>
                  <a:schemeClr val="tx1"/>
                </a:solidFill>
                <a:effectLst>
                  <a:outerShdw blurRad="38100" dist="19050" dir="2700000" algn="tl" rotWithShape="0">
                    <a:schemeClr val="dk1">
                      <a:alpha val="40000"/>
                    </a:schemeClr>
                  </a:outerShdw>
                </a:effectLst>
                <a:latin typeface="Baskerville Old Face" panose="02020602080505020303" pitchFamily="18" charset="0"/>
              </a:rPr>
              <a:t>Why? </a:t>
            </a:r>
          </a:p>
          <a:p>
            <a:pPr lvl="1">
              <a:buFont typeface="Wingdings" panose="05000000000000000000" pitchFamily="2" charset="2"/>
              <a:buChar char="q"/>
            </a:pPr>
            <a:r>
              <a:rPr lang="en-US" sz="4000" dirty="0">
                <a:ln w="0"/>
                <a:solidFill>
                  <a:schemeClr val="tx1"/>
                </a:solidFill>
                <a:effectLst>
                  <a:outerShdw blurRad="38100" dist="19050" dir="2700000" algn="tl" rotWithShape="0">
                    <a:schemeClr val="dk1">
                      <a:alpha val="40000"/>
                    </a:schemeClr>
                  </a:outerShdw>
                </a:effectLst>
                <a:latin typeface="Baskerville Old Face" panose="02020602080505020303" pitchFamily="18" charset="0"/>
              </a:rPr>
              <a:t>Is free or cheaper always better?</a:t>
            </a:r>
          </a:p>
          <a:p>
            <a:pPr lvl="1">
              <a:buFont typeface="Wingdings" panose="05000000000000000000" pitchFamily="2" charset="2"/>
              <a:buChar char="q"/>
            </a:pPr>
            <a:r>
              <a:rPr lang="en-US" sz="4000" dirty="0">
                <a:ln w="0"/>
                <a:solidFill>
                  <a:schemeClr val="tx1"/>
                </a:solidFill>
                <a:effectLst>
                  <a:outerShdw blurRad="38100" dist="19050" dir="2700000" algn="tl" rotWithShape="0">
                    <a:schemeClr val="dk1">
                      <a:alpha val="40000"/>
                    </a:schemeClr>
                  </a:outerShdw>
                </a:effectLst>
                <a:latin typeface="Baskerville Old Face" panose="02020602080505020303" pitchFamily="18" charset="0"/>
              </a:rPr>
              <a:t>Tree trimmer examples</a:t>
            </a:r>
          </a:p>
          <a:p>
            <a:pPr>
              <a:buFont typeface="Wingdings" panose="05000000000000000000" pitchFamily="2" charset="2"/>
              <a:buChar char="q"/>
            </a:pPr>
            <a:r>
              <a:rPr lang="en-US" sz="4000" dirty="0">
                <a:ln w="0"/>
                <a:solidFill>
                  <a:schemeClr val="tx1"/>
                </a:solidFill>
                <a:effectLst>
                  <a:outerShdw blurRad="38100" dist="19050" dir="2700000" algn="tl" rotWithShape="0">
                    <a:schemeClr val="dk1">
                      <a:alpha val="40000"/>
                    </a:schemeClr>
                  </a:outerShdw>
                </a:effectLst>
                <a:latin typeface="Baskerville Old Face" panose="02020602080505020303" pitchFamily="18" charset="0"/>
              </a:rPr>
              <a:t>Fix this?</a:t>
            </a:r>
            <a:r>
              <a:rPr lang="en-US" sz="4800" dirty="0">
                <a:ln w="0"/>
                <a:solidFill>
                  <a:schemeClr val="tx1"/>
                </a:solidFill>
                <a:effectLst>
                  <a:outerShdw blurRad="38100" dist="19050" dir="2700000" algn="tl" rotWithShape="0">
                    <a:schemeClr val="dk1">
                      <a:alpha val="40000"/>
                    </a:schemeClr>
                  </a:outerShdw>
                </a:effectLst>
                <a:latin typeface="Baskerville Old Face" panose="02020602080505020303" pitchFamily="18" charset="0"/>
              </a:rPr>
              <a:t> </a:t>
            </a:r>
          </a:p>
        </p:txBody>
      </p:sp>
      <p:pic>
        <p:nvPicPr>
          <p:cNvPr id="5" name="Picture 4">
            <a:extLst>
              <a:ext uri="{FF2B5EF4-FFF2-40B4-BE49-F238E27FC236}">
                <a16:creationId xmlns:a16="http://schemas.microsoft.com/office/drawing/2014/main" id="{9EB277D6-CA9E-473B-A05F-797A1BDBA020}"/>
              </a:ext>
            </a:extLst>
          </p:cNvPr>
          <p:cNvPicPr>
            <a:picLocks noChangeAspect="1"/>
          </p:cNvPicPr>
          <p:nvPr/>
        </p:nvPicPr>
        <p:blipFill>
          <a:blip r:embed="rId3"/>
          <a:stretch>
            <a:fillRect/>
          </a:stretch>
        </p:blipFill>
        <p:spPr>
          <a:xfrm>
            <a:off x="94907" y="2844799"/>
            <a:ext cx="3205018" cy="2512291"/>
          </a:xfrm>
          <a:prstGeom prst="rect">
            <a:avLst/>
          </a:prstGeom>
          <a:effectLst>
            <a:outerShdw blurRad="63500" sx="102000" sy="102000" algn="ctr" rotWithShape="0">
              <a:prstClr val="black">
                <a:alpha val="40000"/>
              </a:prstClr>
            </a:outerShdw>
          </a:effectLst>
        </p:spPr>
      </p:pic>
      <p:sp>
        <p:nvSpPr>
          <p:cNvPr id="4" name="Slide Number Placeholder 3">
            <a:extLst>
              <a:ext uri="{FF2B5EF4-FFF2-40B4-BE49-F238E27FC236}">
                <a16:creationId xmlns:a16="http://schemas.microsoft.com/office/drawing/2014/main" id="{775DA10B-482F-4B0F-8272-3797B37E2BCB}"/>
              </a:ext>
            </a:extLst>
          </p:cNvPr>
          <p:cNvSpPr>
            <a:spLocks noGrp="1"/>
          </p:cNvSpPr>
          <p:nvPr>
            <p:ph type="sldNum" sz="quarter" idx="12"/>
          </p:nvPr>
        </p:nvSpPr>
        <p:spPr/>
        <p:txBody>
          <a:bodyPr/>
          <a:lstStyle/>
          <a:p>
            <a:fld id="{DA66AB0E-8729-46FC-951A-8BA9AA7B14DC}" type="slidenum">
              <a:rPr lang="en-US" smtClean="0"/>
              <a:t>24</a:t>
            </a:fld>
            <a:endParaRPr lang="en-US" dirty="0"/>
          </a:p>
        </p:txBody>
      </p:sp>
    </p:spTree>
    <p:extLst>
      <p:ext uri="{BB962C8B-B14F-4D97-AF65-F5344CB8AC3E}">
        <p14:creationId xmlns:p14="http://schemas.microsoft.com/office/powerpoint/2010/main" val="1522930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DC6BA-3414-41A8-8A86-9BDA57E60049}"/>
              </a:ext>
            </a:extLst>
          </p:cNvPr>
          <p:cNvSpPr>
            <a:spLocks noGrp="1"/>
          </p:cNvSpPr>
          <p:nvPr>
            <p:ph type="title"/>
          </p:nvPr>
        </p:nvSpPr>
        <p:spPr>
          <a:xfrm>
            <a:off x="-103911" y="1237673"/>
            <a:ext cx="3417455" cy="1893454"/>
          </a:xfrm>
        </p:spPr>
        <p:txBody>
          <a:bodyPr>
            <a:noAutofit/>
          </a:bodyPr>
          <a:lstStyle/>
          <a:p>
            <a:pPr algn="ctr"/>
            <a:r>
              <a:rPr lang="en-US" sz="3600" spc="0" dirty="0">
                <a:ln w="0"/>
                <a:solidFill>
                  <a:schemeClr val="bg1"/>
                </a:solidFill>
                <a:effectLst>
                  <a:outerShdw blurRad="38100" dist="19050" dir="2700000" algn="tl" rotWithShape="0">
                    <a:schemeClr val="dk1">
                      <a:alpha val="40000"/>
                    </a:schemeClr>
                  </a:outerShdw>
                </a:effectLst>
                <a:latin typeface="Baskerville Old Face" panose="02020602080505020303" pitchFamily="18" charset="0"/>
              </a:rPr>
              <a:t>Continuing Education Instructors for Teachers   </a:t>
            </a:r>
            <a:endParaRPr lang="en-US" sz="3600" dirty="0">
              <a:latin typeface="Baskerville Old Face" panose="02020602080505020303" pitchFamily="18" charset="0"/>
            </a:endParaRPr>
          </a:p>
        </p:txBody>
      </p:sp>
      <p:sp>
        <p:nvSpPr>
          <p:cNvPr id="3" name="Content Placeholder 2">
            <a:extLst>
              <a:ext uri="{FF2B5EF4-FFF2-40B4-BE49-F238E27FC236}">
                <a16:creationId xmlns:a16="http://schemas.microsoft.com/office/drawing/2014/main" id="{D2F25D07-CAD7-46F3-A98E-C7A1B5C882F3}"/>
              </a:ext>
            </a:extLst>
          </p:cNvPr>
          <p:cNvSpPr>
            <a:spLocks noGrp="1"/>
          </p:cNvSpPr>
          <p:nvPr>
            <p:ph idx="1"/>
          </p:nvPr>
        </p:nvSpPr>
        <p:spPr>
          <a:xfrm>
            <a:off x="4202545" y="979055"/>
            <a:ext cx="6142182" cy="4941453"/>
          </a:xfrm>
        </p:spPr>
        <p:txBody>
          <a:bodyPr>
            <a:normAutofit/>
          </a:bodyPr>
          <a:lstStyle/>
          <a:p>
            <a:pPr>
              <a:buFont typeface="Wingdings" panose="05000000000000000000" pitchFamily="2" charset="2"/>
              <a:buChar char="q"/>
            </a:pPr>
            <a:r>
              <a:rPr lang="en-US" sz="4000" dirty="0">
                <a:ln w="0"/>
                <a:solidFill>
                  <a:schemeClr val="tx1"/>
                </a:solidFill>
                <a:effectLst>
                  <a:outerShdw blurRad="38100" dist="19050" dir="2700000" algn="tl" rotWithShape="0">
                    <a:schemeClr val="dk1">
                      <a:alpha val="40000"/>
                    </a:schemeClr>
                  </a:outerShdw>
                </a:effectLst>
                <a:latin typeface="Baskerville Old Face" panose="02020602080505020303" pitchFamily="18" charset="0"/>
              </a:rPr>
              <a:t>Why? </a:t>
            </a:r>
          </a:p>
          <a:p>
            <a:pPr>
              <a:buFont typeface="Wingdings" panose="05000000000000000000" pitchFamily="2" charset="2"/>
              <a:buChar char="q"/>
            </a:pPr>
            <a:r>
              <a:rPr lang="en-US" sz="4000" dirty="0">
                <a:ln w="0"/>
                <a:solidFill>
                  <a:schemeClr val="tx1"/>
                </a:solidFill>
                <a:effectLst>
                  <a:outerShdw blurRad="38100" dist="19050" dir="2700000" algn="tl" rotWithShape="0">
                    <a:schemeClr val="dk1">
                      <a:alpha val="40000"/>
                    </a:schemeClr>
                  </a:outerShdw>
                </a:effectLst>
                <a:latin typeface="Baskerville Old Face" panose="02020602080505020303" pitchFamily="18" charset="0"/>
              </a:rPr>
              <a:t>Fix this?</a:t>
            </a:r>
            <a:r>
              <a:rPr lang="en-US" sz="4800" dirty="0">
                <a:ln w="0"/>
                <a:solidFill>
                  <a:schemeClr val="tx1"/>
                </a:solidFill>
                <a:effectLst>
                  <a:outerShdw blurRad="38100" dist="19050" dir="2700000" algn="tl" rotWithShape="0">
                    <a:schemeClr val="dk1">
                      <a:alpha val="40000"/>
                    </a:schemeClr>
                  </a:outerShdw>
                </a:effectLst>
                <a:latin typeface="Baskerville Old Face" panose="02020602080505020303" pitchFamily="18" charset="0"/>
              </a:rPr>
              <a:t> </a:t>
            </a:r>
          </a:p>
        </p:txBody>
      </p:sp>
      <p:pic>
        <p:nvPicPr>
          <p:cNvPr id="4" name="Picture 3">
            <a:extLst>
              <a:ext uri="{FF2B5EF4-FFF2-40B4-BE49-F238E27FC236}">
                <a16:creationId xmlns:a16="http://schemas.microsoft.com/office/drawing/2014/main" id="{1F2AFD17-F4DF-49A6-A9FE-EFAFE33EE1C5}"/>
              </a:ext>
            </a:extLst>
          </p:cNvPr>
          <p:cNvPicPr>
            <a:picLocks noChangeAspect="1"/>
          </p:cNvPicPr>
          <p:nvPr/>
        </p:nvPicPr>
        <p:blipFill>
          <a:blip r:embed="rId3"/>
          <a:stretch>
            <a:fillRect/>
          </a:stretch>
        </p:blipFill>
        <p:spPr>
          <a:xfrm>
            <a:off x="152400" y="3232727"/>
            <a:ext cx="3112654" cy="2410691"/>
          </a:xfrm>
          <a:prstGeom prst="rect">
            <a:avLst/>
          </a:prstGeom>
          <a:effectLst>
            <a:outerShdw blurRad="63500" sx="102000" sy="102000" algn="ctr" rotWithShape="0">
              <a:prstClr val="black">
                <a:alpha val="40000"/>
              </a:prstClr>
            </a:outerShdw>
          </a:effectLst>
        </p:spPr>
      </p:pic>
      <p:sp>
        <p:nvSpPr>
          <p:cNvPr id="5" name="Slide Number Placeholder 4">
            <a:extLst>
              <a:ext uri="{FF2B5EF4-FFF2-40B4-BE49-F238E27FC236}">
                <a16:creationId xmlns:a16="http://schemas.microsoft.com/office/drawing/2014/main" id="{A2705A88-2927-4208-84CB-E1F31395248E}"/>
              </a:ext>
            </a:extLst>
          </p:cNvPr>
          <p:cNvSpPr>
            <a:spLocks noGrp="1"/>
          </p:cNvSpPr>
          <p:nvPr>
            <p:ph type="sldNum" sz="quarter" idx="12"/>
          </p:nvPr>
        </p:nvSpPr>
        <p:spPr/>
        <p:txBody>
          <a:bodyPr/>
          <a:lstStyle/>
          <a:p>
            <a:fld id="{DA66AB0E-8729-46FC-951A-8BA9AA7B14DC}" type="slidenum">
              <a:rPr lang="en-US" smtClean="0"/>
              <a:t>25</a:t>
            </a:fld>
            <a:endParaRPr lang="en-US" dirty="0"/>
          </a:p>
        </p:txBody>
      </p:sp>
    </p:spTree>
    <p:extLst>
      <p:ext uri="{BB962C8B-B14F-4D97-AF65-F5344CB8AC3E}">
        <p14:creationId xmlns:p14="http://schemas.microsoft.com/office/powerpoint/2010/main" val="1639317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DC6BA-3414-41A8-8A86-9BDA57E60049}"/>
              </a:ext>
            </a:extLst>
          </p:cNvPr>
          <p:cNvSpPr>
            <a:spLocks noGrp="1"/>
          </p:cNvSpPr>
          <p:nvPr>
            <p:ph type="title"/>
          </p:nvPr>
        </p:nvSpPr>
        <p:spPr>
          <a:xfrm>
            <a:off x="-1" y="1237673"/>
            <a:ext cx="3417455" cy="1588654"/>
          </a:xfrm>
        </p:spPr>
        <p:txBody>
          <a:bodyPr>
            <a:noAutofit/>
          </a:bodyPr>
          <a:lstStyle/>
          <a:p>
            <a:pPr algn="ctr"/>
            <a:r>
              <a:rPr lang="en-US" sz="4400" spc="0" dirty="0">
                <a:ln w="0"/>
                <a:solidFill>
                  <a:schemeClr val="bg1"/>
                </a:solidFill>
                <a:effectLst>
                  <a:outerShdw blurRad="38100" dist="19050" dir="2700000" algn="tl" rotWithShape="0">
                    <a:schemeClr val="dk1">
                      <a:alpha val="40000"/>
                    </a:schemeClr>
                  </a:outerShdw>
                </a:effectLst>
                <a:latin typeface="Baskerville Old Face" panose="02020602080505020303" pitchFamily="18" charset="0"/>
              </a:rPr>
              <a:t>Referees and Game Officials </a:t>
            </a:r>
            <a:endParaRPr lang="en-US" sz="4400" dirty="0">
              <a:latin typeface="Baskerville Old Face" panose="02020602080505020303" pitchFamily="18" charset="0"/>
            </a:endParaRPr>
          </a:p>
        </p:txBody>
      </p:sp>
      <p:sp>
        <p:nvSpPr>
          <p:cNvPr id="3" name="Content Placeholder 2">
            <a:extLst>
              <a:ext uri="{FF2B5EF4-FFF2-40B4-BE49-F238E27FC236}">
                <a16:creationId xmlns:a16="http://schemas.microsoft.com/office/drawing/2014/main" id="{D2F25D07-CAD7-46F3-A98E-C7A1B5C882F3}"/>
              </a:ext>
            </a:extLst>
          </p:cNvPr>
          <p:cNvSpPr>
            <a:spLocks noGrp="1"/>
          </p:cNvSpPr>
          <p:nvPr>
            <p:ph idx="1"/>
          </p:nvPr>
        </p:nvSpPr>
        <p:spPr>
          <a:xfrm>
            <a:off x="4202545" y="979055"/>
            <a:ext cx="6142182" cy="4941453"/>
          </a:xfrm>
        </p:spPr>
        <p:txBody>
          <a:bodyPr>
            <a:normAutofit/>
          </a:bodyPr>
          <a:lstStyle/>
          <a:p>
            <a:pPr>
              <a:buFont typeface="Wingdings" panose="05000000000000000000" pitchFamily="2" charset="2"/>
              <a:buChar char="q"/>
            </a:pPr>
            <a:r>
              <a:rPr lang="en-US" sz="4000" dirty="0">
                <a:ln w="0"/>
                <a:solidFill>
                  <a:schemeClr val="tx1"/>
                </a:solidFill>
                <a:effectLst>
                  <a:outerShdw blurRad="38100" dist="19050" dir="2700000" algn="tl" rotWithShape="0">
                    <a:schemeClr val="dk1">
                      <a:alpha val="40000"/>
                    </a:schemeClr>
                  </a:outerShdw>
                </a:effectLst>
                <a:latin typeface="Baskerville Old Face" panose="02020602080505020303" pitchFamily="18" charset="0"/>
              </a:rPr>
              <a:t>Why? </a:t>
            </a:r>
          </a:p>
          <a:p>
            <a:pPr>
              <a:buFont typeface="Wingdings" panose="05000000000000000000" pitchFamily="2" charset="2"/>
              <a:buChar char="q"/>
            </a:pPr>
            <a:r>
              <a:rPr lang="en-US" sz="4000" dirty="0">
                <a:ln w="0"/>
                <a:solidFill>
                  <a:schemeClr val="tx1"/>
                </a:solidFill>
                <a:effectLst>
                  <a:outerShdw blurRad="38100" dist="19050" dir="2700000" algn="tl" rotWithShape="0">
                    <a:schemeClr val="dk1">
                      <a:alpha val="40000"/>
                    </a:schemeClr>
                  </a:outerShdw>
                </a:effectLst>
                <a:latin typeface="Baskerville Old Face" panose="02020602080505020303" pitchFamily="18" charset="0"/>
              </a:rPr>
              <a:t>Fix this?</a:t>
            </a:r>
            <a:r>
              <a:rPr lang="en-US" sz="4800" dirty="0">
                <a:ln w="0"/>
                <a:solidFill>
                  <a:schemeClr val="tx1"/>
                </a:solidFill>
                <a:effectLst>
                  <a:outerShdw blurRad="38100" dist="19050" dir="2700000" algn="tl" rotWithShape="0">
                    <a:schemeClr val="dk1">
                      <a:alpha val="40000"/>
                    </a:schemeClr>
                  </a:outerShdw>
                </a:effectLst>
                <a:latin typeface="Baskerville Old Face" panose="02020602080505020303" pitchFamily="18" charset="0"/>
              </a:rPr>
              <a:t> </a:t>
            </a:r>
          </a:p>
        </p:txBody>
      </p:sp>
      <p:pic>
        <p:nvPicPr>
          <p:cNvPr id="6" name="Picture 5">
            <a:extLst>
              <a:ext uri="{FF2B5EF4-FFF2-40B4-BE49-F238E27FC236}">
                <a16:creationId xmlns:a16="http://schemas.microsoft.com/office/drawing/2014/main" id="{7AAA4103-043A-4B16-9810-49052DB7C36C}"/>
              </a:ext>
            </a:extLst>
          </p:cNvPr>
          <p:cNvPicPr>
            <a:picLocks noChangeAspect="1"/>
          </p:cNvPicPr>
          <p:nvPr/>
        </p:nvPicPr>
        <p:blipFill>
          <a:blip r:embed="rId3"/>
          <a:stretch>
            <a:fillRect/>
          </a:stretch>
        </p:blipFill>
        <p:spPr>
          <a:xfrm>
            <a:off x="258617" y="3112656"/>
            <a:ext cx="2900217" cy="2715490"/>
          </a:xfrm>
          <a:prstGeom prst="rect">
            <a:avLst/>
          </a:prstGeom>
          <a:effectLst>
            <a:outerShdw blurRad="63500" sx="102000" sy="102000" algn="ctr" rotWithShape="0">
              <a:prstClr val="black">
                <a:alpha val="40000"/>
              </a:prstClr>
            </a:outerShdw>
          </a:effectLst>
        </p:spPr>
      </p:pic>
      <p:sp>
        <p:nvSpPr>
          <p:cNvPr id="4" name="Slide Number Placeholder 3">
            <a:extLst>
              <a:ext uri="{FF2B5EF4-FFF2-40B4-BE49-F238E27FC236}">
                <a16:creationId xmlns:a16="http://schemas.microsoft.com/office/drawing/2014/main" id="{CE98EA69-5754-4636-B591-A99E725D88DE}"/>
              </a:ext>
            </a:extLst>
          </p:cNvPr>
          <p:cNvSpPr>
            <a:spLocks noGrp="1"/>
          </p:cNvSpPr>
          <p:nvPr>
            <p:ph type="sldNum" sz="quarter" idx="12"/>
          </p:nvPr>
        </p:nvSpPr>
        <p:spPr/>
        <p:txBody>
          <a:bodyPr/>
          <a:lstStyle/>
          <a:p>
            <a:fld id="{DA66AB0E-8729-46FC-951A-8BA9AA7B14DC}" type="slidenum">
              <a:rPr lang="en-US" smtClean="0"/>
              <a:t>26</a:t>
            </a:fld>
            <a:endParaRPr lang="en-US" dirty="0"/>
          </a:p>
        </p:txBody>
      </p:sp>
    </p:spTree>
    <p:extLst>
      <p:ext uri="{BB962C8B-B14F-4D97-AF65-F5344CB8AC3E}">
        <p14:creationId xmlns:p14="http://schemas.microsoft.com/office/powerpoint/2010/main" val="2054785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DC6BA-3414-41A8-8A86-9BDA57E60049}"/>
              </a:ext>
            </a:extLst>
          </p:cNvPr>
          <p:cNvSpPr>
            <a:spLocks noGrp="1"/>
          </p:cNvSpPr>
          <p:nvPr>
            <p:ph type="title"/>
          </p:nvPr>
        </p:nvSpPr>
        <p:spPr>
          <a:xfrm>
            <a:off x="-1" y="1237672"/>
            <a:ext cx="3417455" cy="2026057"/>
          </a:xfrm>
        </p:spPr>
        <p:txBody>
          <a:bodyPr>
            <a:noAutofit/>
          </a:bodyPr>
          <a:lstStyle/>
          <a:p>
            <a:pPr algn="ctr"/>
            <a:r>
              <a:rPr lang="en-US" sz="4400" spc="0" dirty="0">
                <a:ln w="0"/>
                <a:solidFill>
                  <a:schemeClr val="bg1"/>
                </a:solidFill>
                <a:effectLst>
                  <a:outerShdw blurRad="38100" dist="19050" dir="2700000" algn="tl" rotWithShape="0">
                    <a:schemeClr val="dk1">
                      <a:alpha val="40000"/>
                    </a:schemeClr>
                  </a:outerShdw>
                </a:effectLst>
                <a:latin typeface="Baskerville Old Face" panose="02020602080505020303" pitchFamily="18" charset="0"/>
              </a:rPr>
              <a:t>Before &amp; After School Care Programs</a:t>
            </a:r>
            <a:endParaRPr lang="en-US" sz="4400" dirty="0">
              <a:latin typeface="Baskerville Old Face" panose="02020602080505020303" pitchFamily="18" charset="0"/>
            </a:endParaRPr>
          </a:p>
        </p:txBody>
      </p:sp>
      <p:sp>
        <p:nvSpPr>
          <p:cNvPr id="3" name="Content Placeholder 2">
            <a:extLst>
              <a:ext uri="{FF2B5EF4-FFF2-40B4-BE49-F238E27FC236}">
                <a16:creationId xmlns:a16="http://schemas.microsoft.com/office/drawing/2014/main" id="{D2F25D07-CAD7-46F3-A98E-C7A1B5C882F3}"/>
              </a:ext>
            </a:extLst>
          </p:cNvPr>
          <p:cNvSpPr>
            <a:spLocks noGrp="1"/>
          </p:cNvSpPr>
          <p:nvPr>
            <p:ph idx="1"/>
          </p:nvPr>
        </p:nvSpPr>
        <p:spPr>
          <a:xfrm>
            <a:off x="4202545" y="979055"/>
            <a:ext cx="6142182" cy="4941453"/>
          </a:xfrm>
        </p:spPr>
        <p:txBody>
          <a:bodyPr>
            <a:normAutofit/>
          </a:bodyPr>
          <a:lstStyle/>
          <a:p>
            <a:pPr>
              <a:buFont typeface="Wingdings" panose="05000000000000000000" pitchFamily="2" charset="2"/>
              <a:buChar char="q"/>
            </a:pPr>
            <a:r>
              <a:rPr lang="en-US" sz="4000" dirty="0">
                <a:ln w="0"/>
                <a:solidFill>
                  <a:schemeClr val="tx1"/>
                </a:solidFill>
                <a:effectLst>
                  <a:outerShdw blurRad="38100" dist="19050" dir="2700000" algn="tl" rotWithShape="0">
                    <a:schemeClr val="dk1">
                      <a:alpha val="40000"/>
                    </a:schemeClr>
                  </a:outerShdw>
                </a:effectLst>
                <a:latin typeface="Baskerville Old Face" panose="02020602080505020303" pitchFamily="18" charset="0"/>
              </a:rPr>
              <a:t>Why? </a:t>
            </a:r>
          </a:p>
          <a:p>
            <a:pPr>
              <a:buFont typeface="Wingdings" panose="05000000000000000000" pitchFamily="2" charset="2"/>
              <a:buChar char="q"/>
            </a:pPr>
            <a:r>
              <a:rPr lang="en-US" sz="4000" dirty="0">
                <a:ln w="0"/>
                <a:solidFill>
                  <a:schemeClr val="tx1"/>
                </a:solidFill>
                <a:effectLst>
                  <a:outerShdw blurRad="38100" dist="19050" dir="2700000" algn="tl" rotWithShape="0">
                    <a:schemeClr val="dk1">
                      <a:alpha val="40000"/>
                    </a:schemeClr>
                  </a:outerShdw>
                </a:effectLst>
                <a:latin typeface="Baskerville Old Face" panose="02020602080505020303" pitchFamily="18" charset="0"/>
              </a:rPr>
              <a:t>Fix this?</a:t>
            </a:r>
            <a:r>
              <a:rPr lang="en-US" sz="4800" dirty="0">
                <a:ln w="0"/>
                <a:solidFill>
                  <a:schemeClr val="tx1"/>
                </a:solidFill>
                <a:effectLst>
                  <a:outerShdw blurRad="38100" dist="19050" dir="2700000" algn="tl" rotWithShape="0">
                    <a:schemeClr val="dk1">
                      <a:alpha val="40000"/>
                    </a:schemeClr>
                  </a:outerShdw>
                </a:effectLst>
                <a:latin typeface="Baskerville Old Face" panose="02020602080505020303" pitchFamily="18" charset="0"/>
              </a:rPr>
              <a:t> </a:t>
            </a:r>
          </a:p>
        </p:txBody>
      </p:sp>
      <p:pic>
        <p:nvPicPr>
          <p:cNvPr id="7" name="Picture 6">
            <a:extLst>
              <a:ext uri="{FF2B5EF4-FFF2-40B4-BE49-F238E27FC236}">
                <a16:creationId xmlns:a16="http://schemas.microsoft.com/office/drawing/2014/main" id="{6AAF4AA4-95A7-4128-B87D-0622981EE879}"/>
              </a:ext>
            </a:extLst>
          </p:cNvPr>
          <p:cNvPicPr>
            <a:picLocks noChangeAspect="1"/>
          </p:cNvPicPr>
          <p:nvPr/>
        </p:nvPicPr>
        <p:blipFill>
          <a:blip r:embed="rId3"/>
          <a:stretch>
            <a:fillRect/>
          </a:stretch>
        </p:blipFill>
        <p:spPr>
          <a:xfrm>
            <a:off x="173324" y="3263730"/>
            <a:ext cx="3030882" cy="2545941"/>
          </a:xfrm>
          <a:prstGeom prst="rect">
            <a:avLst/>
          </a:prstGeom>
          <a:effectLst>
            <a:outerShdw blurRad="63500" sx="102000" sy="102000" algn="ctr" rotWithShape="0">
              <a:prstClr val="black">
                <a:alpha val="40000"/>
              </a:prstClr>
            </a:outerShdw>
          </a:effectLst>
        </p:spPr>
      </p:pic>
      <p:sp>
        <p:nvSpPr>
          <p:cNvPr id="4" name="Slide Number Placeholder 3">
            <a:extLst>
              <a:ext uri="{FF2B5EF4-FFF2-40B4-BE49-F238E27FC236}">
                <a16:creationId xmlns:a16="http://schemas.microsoft.com/office/drawing/2014/main" id="{ABC0B75C-BEAC-4DB4-894C-2106AB4B6BAB}"/>
              </a:ext>
            </a:extLst>
          </p:cNvPr>
          <p:cNvSpPr>
            <a:spLocks noGrp="1"/>
          </p:cNvSpPr>
          <p:nvPr>
            <p:ph type="sldNum" sz="quarter" idx="12"/>
          </p:nvPr>
        </p:nvSpPr>
        <p:spPr/>
        <p:txBody>
          <a:bodyPr/>
          <a:lstStyle/>
          <a:p>
            <a:fld id="{DA66AB0E-8729-46FC-951A-8BA9AA7B14DC}" type="slidenum">
              <a:rPr lang="en-US" smtClean="0"/>
              <a:t>27</a:t>
            </a:fld>
            <a:endParaRPr lang="en-US" dirty="0"/>
          </a:p>
        </p:txBody>
      </p:sp>
    </p:spTree>
    <p:extLst>
      <p:ext uri="{BB962C8B-B14F-4D97-AF65-F5344CB8AC3E}">
        <p14:creationId xmlns:p14="http://schemas.microsoft.com/office/powerpoint/2010/main" val="3008156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DC6BA-3414-41A8-8A86-9BDA57E60049}"/>
              </a:ext>
            </a:extLst>
          </p:cNvPr>
          <p:cNvSpPr>
            <a:spLocks noGrp="1"/>
          </p:cNvSpPr>
          <p:nvPr>
            <p:ph type="title"/>
          </p:nvPr>
        </p:nvSpPr>
        <p:spPr>
          <a:xfrm>
            <a:off x="-19963" y="1607128"/>
            <a:ext cx="3417455" cy="1801090"/>
          </a:xfrm>
        </p:spPr>
        <p:txBody>
          <a:bodyPr>
            <a:noAutofit/>
          </a:bodyPr>
          <a:lstStyle/>
          <a:p>
            <a:pPr algn="ctr"/>
            <a:r>
              <a:rPr lang="en-US" sz="4400" spc="0" dirty="0">
                <a:ln w="0"/>
                <a:solidFill>
                  <a:schemeClr val="bg1"/>
                </a:solidFill>
                <a:effectLst>
                  <a:outerShdw blurRad="38100" dist="19050" dir="2700000" algn="tl" rotWithShape="0">
                    <a:schemeClr val="dk1">
                      <a:alpha val="40000"/>
                    </a:schemeClr>
                  </a:outerShdw>
                </a:effectLst>
                <a:latin typeface="Baskerville Old Face" panose="02020602080505020303" pitchFamily="18" charset="0"/>
              </a:rPr>
              <a:t>High School Athletics &amp; Summer Camps</a:t>
            </a:r>
            <a:endParaRPr lang="en-US" sz="4400" dirty="0">
              <a:latin typeface="Baskerville Old Face" panose="02020602080505020303" pitchFamily="18" charset="0"/>
            </a:endParaRPr>
          </a:p>
        </p:txBody>
      </p:sp>
      <p:sp>
        <p:nvSpPr>
          <p:cNvPr id="3" name="Content Placeholder 2">
            <a:extLst>
              <a:ext uri="{FF2B5EF4-FFF2-40B4-BE49-F238E27FC236}">
                <a16:creationId xmlns:a16="http://schemas.microsoft.com/office/drawing/2014/main" id="{D2F25D07-CAD7-46F3-A98E-C7A1B5C882F3}"/>
              </a:ext>
            </a:extLst>
          </p:cNvPr>
          <p:cNvSpPr>
            <a:spLocks noGrp="1"/>
          </p:cNvSpPr>
          <p:nvPr>
            <p:ph idx="1"/>
          </p:nvPr>
        </p:nvSpPr>
        <p:spPr>
          <a:xfrm>
            <a:off x="4202545" y="979055"/>
            <a:ext cx="6142182" cy="4941453"/>
          </a:xfrm>
        </p:spPr>
        <p:txBody>
          <a:bodyPr>
            <a:normAutofit/>
          </a:bodyPr>
          <a:lstStyle/>
          <a:p>
            <a:pPr>
              <a:buFont typeface="Wingdings" panose="05000000000000000000" pitchFamily="2" charset="2"/>
              <a:buChar char="q"/>
            </a:pPr>
            <a:r>
              <a:rPr lang="en-US" sz="4000" dirty="0">
                <a:ln w="0"/>
                <a:solidFill>
                  <a:schemeClr val="tx1"/>
                </a:solidFill>
                <a:effectLst>
                  <a:outerShdw blurRad="38100" dist="19050" dir="2700000" algn="tl" rotWithShape="0">
                    <a:schemeClr val="dk1">
                      <a:alpha val="40000"/>
                    </a:schemeClr>
                  </a:outerShdw>
                </a:effectLst>
                <a:latin typeface="Baskerville Old Face" panose="02020602080505020303" pitchFamily="18" charset="0"/>
              </a:rPr>
              <a:t>Why?</a:t>
            </a:r>
          </a:p>
          <a:p>
            <a:pPr lvl="1">
              <a:buFont typeface="Wingdings" panose="05000000000000000000" pitchFamily="2" charset="2"/>
              <a:buChar char="q"/>
            </a:pPr>
            <a:r>
              <a:rPr lang="en-US" sz="3800" dirty="0">
                <a:ln w="0"/>
                <a:solidFill>
                  <a:schemeClr val="tx1"/>
                </a:solidFill>
                <a:effectLst>
                  <a:outerShdw blurRad="38100" dist="19050" dir="2700000" algn="tl" rotWithShape="0">
                    <a:schemeClr val="dk1">
                      <a:alpha val="40000"/>
                    </a:schemeClr>
                  </a:outerShdw>
                </a:effectLst>
                <a:latin typeface="Baskerville Old Face" panose="02020602080505020303" pitchFamily="18" charset="0"/>
              </a:rPr>
              <a:t>Helicopter example</a:t>
            </a:r>
          </a:p>
          <a:p>
            <a:pPr lvl="1">
              <a:buFont typeface="Wingdings" panose="05000000000000000000" pitchFamily="2" charset="2"/>
              <a:buChar char="q"/>
            </a:pPr>
            <a:r>
              <a:rPr lang="en-US" sz="3800" dirty="0">
                <a:ln w="0"/>
                <a:solidFill>
                  <a:schemeClr val="tx1"/>
                </a:solidFill>
                <a:effectLst>
                  <a:outerShdw blurRad="38100" dist="19050" dir="2700000" algn="tl" rotWithShape="0">
                    <a:schemeClr val="dk1">
                      <a:alpha val="40000"/>
                    </a:schemeClr>
                  </a:outerShdw>
                </a:effectLst>
                <a:latin typeface="Baskerville Old Face" panose="02020602080505020303" pitchFamily="18" charset="0"/>
              </a:rPr>
              <a:t>Gator example </a:t>
            </a:r>
          </a:p>
          <a:p>
            <a:pPr>
              <a:buFont typeface="Wingdings" panose="05000000000000000000" pitchFamily="2" charset="2"/>
              <a:buChar char="q"/>
            </a:pPr>
            <a:r>
              <a:rPr lang="en-US" sz="4000" dirty="0">
                <a:ln w="0"/>
                <a:solidFill>
                  <a:schemeClr val="tx1"/>
                </a:solidFill>
                <a:effectLst>
                  <a:outerShdw blurRad="38100" dist="19050" dir="2700000" algn="tl" rotWithShape="0">
                    <a:schemeClr val="dk1">
                      <a:alpha val="40000"/>
                    </a:schemeClr>
                  </a:outerShdw>
                </a:effectLst>
                <a:latin typeface="Baskerville Old Face" panose="02020602080505020303" pitchFamily="18" charset="0"/>
              </a:rPr>
              <a:t>Fix this?</a:t>
            </a:r>
            <a:r>
              <a:rPr lang="en-US" sz="4800" dirty="0">
                <a:ln w="0"/>
                <a:solidFill>
                  <a:schemeClr val="tx1"/>
                </a:solidFill>
                <a:effectLst>
                  <a:outerShdw blurRad="38100" dist="19050" dir="2700000" algn="tl" rotWithShape="0">
                    <a:schemeClr val="dk1">
                      <a:alpha val="40000"/>
                    </a:schemeClr>
                  </a:outerShdw>
                </a:effectLst>
                <a:latin typeface="Baskerville Old Face" panose="02020602080505020303" pitchFamily="18" charset="0"/>
              </a:rPr>
              <a:t> </a:t>
            </a:r>
          </a:p>
        </p:txBody>
      </p:sp>
      <p:pic>
        <p:nvPicPr>
          <p:cNvPr id="5" name="Picture 4">
            <a:extLst>
              <a:ext uri="{FF2B5EF4-FFF2-40B4-BE49-F238E27FC236}">
                <a16:creationId xmlns:a16="http://schemas.microsoft.com/office/drawing/2014/main" id="{CB9206A5-D6E8-4D66-AC82-5129F7CF9F43}"/>
              </a:ext>
            </a:extLst>
          </p:cNvPr>
          <p:cNvPicPr>
            <a:picLocks noChangeAspect="1"/>
          </p:cNvPicPr>
          <p:nvPr/>
        </p:nvPicPr>
        <p:blipFill>
          <a:blip r:embed="rId3"/>
          <a:stretch>
            <a:fillRect/>
          </a:stretch>
        </p:blipFill>
        <p:spPr>
          <a:xfrm>
            <a:off x="166890" y="3588136"/>
            <a:ext cx="3043748" cy="1999863"/>
          </a:xfrm>
          <a:prstGeom prst="rect">
            <a:avLst/>
          </a:prstGeom>
          <a:effectLst>
            <a:outerShdw blurRad="63500" sx="102000" sy="102000" algn="ctr" rotWithShape="0">
              <a:prstClr val="black">
                <a:alpha val="40000"/>
              </a:prstClr>
            </a:outerShdw>
          </a:effectLst>
        </p:spPr>
      </p:pic>
      <p:sp>
        <p:nvSpPr>
          <p:cNvPr id="4" name="Slide Number Placeholder 3">
            <a:extLst>
              <a:ext uri="{FF2B5EF4-FFF2-40B4-BE49-F238E27FC236}">
                <a16:creationId xmlns:a16="http://schemas.microsoft.com/office/drawing/2014/main" id="{A6763CBC-1DC8-4BDB-B293-5ECA1142B95C}"/>
              </a:ext>
            </a:extLst>
          </p:cNvPr>
          <p:cNvSpPr>
            <a:spLocks noGrp="1"/>
          </p:cNvSpPr>
          <p:nvPr>
            <p:ph type="sldNum" sz="quarter" idx="12"/>
          </p:nvPr>
        </p:nvSpPr>
        <p:spPr/>
        <p:txBody>
          <a:bodyPr/>
          <a:lstStyle/>
          <a:p>
            <a:fld id="{DA66AB0E-8729-46FC-951A-8BA9AA7B14DC}" type="slidenum">
              <a:rPr lang="en-US" smtClean="0"/>
              <a:t>28</a:t>
            </a:fld>
            <a:endParaRPr lang="en-US" dirty="0"/>
          </a:p>
        </p:txBody>
      </p:sp>
    </p:spTree>
    <p:extLst>
      <p:ext uri="{BB962C8B-B14F-4D97-AF65-F5344CB8AC3E}">
        <p14:creationId xmlns:p14="http://schemas.microsoft.com/office/powerpoint/2010/main" val="1804438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DC6BA-3414-41A8-8A86-9BDA57E60049}"/>
              </a:ext>
            </a:extLst>
          </p:cNvPr>
          <p:cNvSpPr>
            <a:spLocks noGrp="1"/>
          </p:cNvSpPr>
          <p:nvPr>
            <p:ph type="title"/>
          </p:nvPr>
        </p:nvSpPr>
        <p:spPr>
          <a:xfrm>
            <a:off x="-19963" y="1607128"/>
            <a:ext cx="3417455" cy="1588654"/>
          </a:xfrm>
        </p:spPr>
        <p:txBody>
          <a:bodyPr>
            <a:noAutofit/>
          </a:bodyPr>
          <a:lstStyle/>
          <a:p>
            <a:pPr algn="ctr"/>
            <a:r>
              <a:rPr lang="en-US" sz="4400" spc="0" dirty="0">
                <a:ln w="0"/>
                <a:solidFill>
                  <a:schemeClr val="bg1"/>
                </a:solidFill>
                <a:effectLst>
                  <a:outerShdw blurRad="38100" dist="19050" dir="2700000" algn="tl" rotWithShape="0">
                    <a:schemeClr val="dk1">
                      <a:alpha val="40000"/>
                    </a:schemeClr>
                  </a:outerShdw>
                </a:effectLst>
                <a:latin typeface="Baskerville Old Face" panose="02020602080505020303" pitchFamily="18" charset="0"/>
              </a:rPr>
              <a:t>High School Athletics &amp; Band Boosters</a:t>
            </a:r>
            <a:endParaRPr lang="en-US" sz="4400" dirty="0">
              <a:latin typeface="Baskerville Old Face" panose="02020602080505020303" pitchFamily="18" charset="0"/>
            </a:endParaRPr>
          </a:p>
        </p:txBody>
      </p:sp>
      <p:sp>
        <p:nvSpPr>
          <p:cNvPr id="3" name="Content Placeholder 2">
            <a:extLst>
              <a:ext uri="{FF2B5EF4-FFF2-40B4-BE49-F238E27FC236}">
                <a16:creationId xmlns:a16="http://schemas.microsoft.com/office/drawing/2014/main" id="{D2F25D07-CAD7-46F3-A98E-C7A1B5C882F3}"/>
              </a:ext>
            </a:extLst>
          </p:cNvPr>
          <p:cNvSpPr>
            <a:spLocks noGrp="1"/>
          </p:cNvSpPr>
          <p:nvPr>
            <p:ph idx="1"/>
          </p:nvPr>
        </p:nvSpPr>
        <p:spPr>
          <a:xfrm>
            <a:off x="4202545" y="979055"/>
            <a:ext cx="6142182" cy="4941453"/>
          </a:xfrm>
        </p:spPr>
        <p:txBody>
          <a:bodyPr>
            <a:normAutofit/>
          </a:bodyPr>
          <a:lstStyle/>
          <a:p>
            <a:pPr>
              <a:buFont typeface="Wingdings" panose="05000000000000000000" pitchFamily="2" charset="2"/>
              <a:buChar char="q"/>
            </a:pPr>
            <a:r>
              <a:rPr lang="en-US" sz="4000" dirty="0">
                <a:ln w="0"/>
                <a:solidFill>
                  <a:schemeClr val="tx1"/>
                </a:solidFill>
                <a:effectLst>
                  <a:outerShdw blurRad="38100" dist="19050" dir="2700000" algn="tl" rotWithShape="0">
                    <a:schemeClr val="dk1">
                      <a:alpha val="40000"/>
                    </a:schemeClr>
                  </a:outerShdw>
                </a:effectLst>
                <a:latin typeface="Baskerville Old Face" panose="02020602080505020303" pitchFamily="18" charset="0"/>
              </a:rPr>
              <a:t>Why?</a:t>
            </a:r>
          </a:p>
          <a:p>
            <a:pPr>
              <a:buFont typeface="Wingdings" panose="05000000000000000000" pitchFamily="2" charset="2"/>
              <a:buChar char="q"/>
            </a:pPr>
            <a:r>
              <a:rPr lang="en-US" sz="4000" dirty="0">
                <a:ln w="0"/>
                <a:solidFill>
                  <a:schemeClr val="tx1"/>
                </a:solidFill>
                <a:effectLst>
                  <a:outerShdw blurRad="38100" dist="19050" dir="2700000" algn="tl" rotWithShape="0">
                    <a:schemeClr val="dk1">
                      <a:alpha val="40000"/>
                    </a:schemeClr>
                  </a:outerShdw>
                </a:effectLst>
                <a:latin typeface="Baskerville Old Face" panose="02020602080505020303" pitchFamily="18" charset="0"/>
              </a:rPr>
              <a:t>Fix this?</a:t>
            </a:r>
            <a:r>
              <a:rPr lang="en-US" sz="4800" dirty="0">
                <a:ln w="0"/>
                <a:solidFill>
                  <a:schemeClr val="tx1"/>
                </a:solidFill>
                <a:effectLst>
                  <a:outerShdw blurRad="38100" dist="19050" dir="2700000" algn="tl" rotWithShape="0">
                    <a:schemeClr val="dk1">
                      <a:alpha val="40000"/>
                    </a:schemeClr>
                  </a:outerShdw>
                </a:effectLst>
                <a:latin typeface="Baskerville Old Face" panose="02020602080505020303" pitchFamily="18" charset="0"/>
              </a:rPr>
              <a:t> </a:t>
            </a:r>
          </a:p>
        </p:txBody>
      </p:sp>
      <p:pic>
        <p:nvPicPr>
          <p:cNvPr id="4" name="Picture 3">
            <a:extLst>
              <a:ext uri="{FF2B5EF4-FFF2-40B4-BE49-F238E27FC236}">
                <a16:creationId xmlns:a16="http://schemas.microsoft.com/office/drawing/2014/main" id="{586D1E58-BA92-4877-B8F2-4DF29635BB0B}"/>
              </a:ext>
            </a:extLst>
          </p:cNvPr>
          <p:cNvPicPr>
            <a:picLocks noChangeAspect="1"/>
          </p:cNvPicPr>
          <p:nvPr/>
        </p:nvPicPr>
        <p:blipFill>
          <a:blip r:embed="rId3"/>
          <a:stretch>
            <a:fillRect/>
          </a:stretch>
        </p:blipFill>
        <p:spPr>
          <a:xfrm>
            <a:off x="44401" y="3449781"/>
            <a:ext cx="3353091" cy="2249619"/>
          </a:xfrm>
          <a:prstGeom prst="rect">
            <a:avLst/>
          </a:prstGeom>
        </p:spPr>
      </p:pic>
      <p:sp>
        <p:nvSpPr>
          <p:cNvPr id="5" name="Slide Number Placeholder 4">
            <a:extLst>
              <a:ext uri="{FF2B5EF4-FFF2-40B4-BE49-F238E27FC236}">
                <a16:creationId xmlns:a16="http://schemas.microsoft.com/office/drawing/2014/main" id="{3E19D231-8970-459E-9745-E58FB1C6A9F3}"/>
              </a:ext>
            </a:extLst>
          </p:cNvPr>
          <p:cNvSpPr>
            <a:spLocks noGrp="1"/>
          </p:cNvSpPr>
          <p:nvPr>
            <p:ph type="sldNum" sz="quarter" idx="12"/>
          </p:nvPr>
        </p:nvSpPr>
        <p:spPr/>
        <p:txBody>
          <a:bodyPr/>
          <a:lstStyle/>
          <a:p>
            <a:fld id="{DA66AB0E-8729-46FC-951A-8BA9AA7B14DC}" type="slidenum">
              <a:rPr lang="en-US" smtClean="0"/>
              <a:t>29</a:t>
            </a:fld>
            <a:endParaRPr lang="en-US" dirty="0"/>
          </a:p>
        </p:txBody>
      </p:sp>
    </p:spTree>
    <p:extLst>
      <p:ext uri="{BB962C8B-B14F-4D97-AF65-F5344CB8AC3E}">
        <p14:creationId xmlns:p14="http://schemas.microsoft.com/office/powerpoint/2010/main" val="1809468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D1420-E712-4AEC-B123-C0B4CF6676D4}"/>
              </a:ext>
            </a:extLst>
          </p:cNvPr>
          <p:cNvSpPr>
            <a:spLocks noGrp="1"/>
          </p:cNvSpPr>
          <p:nvPr>
            <p:ph type="title"/>
          </p:nvPr>
        </p:nvSpPr>
        <p:spPr>
          <a:xfrm>
            <a:off x="227752" y="1154700"/>
            <a:ext cx="2947482" cy="4601183"/>
          </a:xfrm>
        </p:spPr>
        <p:txBody>
          <a:bodyPr>
            <a:normAutofit/>
          </a:bodyPr>
          <a:lstStyle/>
          <a:p>
            <a:pPr algn="ctr"/>
            <a:r>
              <a:rPr lang="en-US" sz="4000" spc="0" dirty="0">
                <a:ln w="0"/>
                <a:solidFill>
                  <a:schemeClr val="bg1"/>
                </a:solidFill>
                <a:effectLst>
                  <a:outerShdw blurRad="38100" dist="19050" dir="2700000" algn="tl" rotWithShape="0">
                    <a:schemeClr val="dk1">
                      <a:alpha val="40000"/>
                    </a:schemeClr>
                  </a:outerShdw>
                </a:effectLst>
                <a:latin typeface="Baskerville Old Face" panose="02020602080505020303" pitchFamily="18" charset="0"/>
              </a:rPr>
              <a:t>What are Facility Use Agreements?</a:t>
            </a:r>
            <a:endParaRPr lang="en-US" sz="4000" dirty="0"/>
          </a:p>
        </p:txBody>
      </p:sp>
      <p:pic>
        <p:nvPicPr>
          <p:cNvPr id="7" name="Content Placeholder 6">
            <a:extLst>
              <a:ext uri="{FF2B5EF4-FFF2-40B4-BE49-F238E27FC236}">
                <a16:creationId xmlns:a16="http://schemas.microsoft.com/office/drawing/2014/main" id="{62382F28-AA6B-43EB-9F1E-B8B3950C0ADC}"/>
              </a:ext>
            </a:extLst>
          </p:cNvPr>
          <p:cNvPicPr>
            <a:picLocks noGrp="1" noChangeAspect="1"/>
          </p:cNvPicPr>
          <p:nvPr>
            <p:ph sz="half" idx="2"/>
          </p:nvPr>
        </p:nvPicPr>
        <p:blipFill>
          <a:blip r:embed="rId3"/>
          <a:stretch>
            <a:fillRect/>
          </a:stretch>
        </p:blipFill>
        <p:spPr>
          <a:xfrm>
            <a:off x="3564227" y="851434"/>
            <a:ext cx="3963409" cy="5052229"/>
          </a:xfrm>
          <a:prstGeom prst="rect">
            <a:avLst/>
          </a:prstGeom>
          <a:effectLst>
            <a:outerShdw blurRad="63500" sx="102000" sy="102000" algn="ctr" rotWithShape="0">
              <a:prstClr val="black">
                <a:alpha val="40000"/>
              </a:prstClr>
            </a:outerShdw>
          </a:effectLst>
        </p:spPr>
      </p:pic>
      <p:pic>
        <p:nvPicPr>
          <p:cNvPr id="8" name="Content Placeholder 7">
            <a:extLst>
              <a:ext uri="{FF2B5EF4-FFF2-40B4-BE49-F238E27FC236}">
                <a16:creationId xmlns:a16="http://schemas.microsoft.com/office/drawing/2014/main" id="{74DBBBAC-6534-4A88-826A-E1112F1539D4}"/>
              </a:ext>
            </a:extLst>
          </p:cNvPr>
          <p:cNvPicPr>
            <a:picLocks noGrp="1" noChangeAspect="1"/>
          </p:cNvPicPr>
          <p:nvPr>
            <p:ph sz="quarter" idx="4"/>
          </p:nvPr>
        </p:nvPicPr>
        <p:blipFill>
          <a:blip r:embed="rId4"/>
          <a:stretch>
            <a:fillRect/>
          </a:stretch>
        </p:blipFill>
        <p:spPr>
          <a:xfrm>
            <a:off x="7638329" y="851433"/>
            <a:ext cx="4043362" cy="5052229"/>
          </a:xfrm>
          <a:prstGeom prst="rect">
            <a:avLst/>
          </a:prstGeom>
          <a:effectLst>
            <a:outerShdw blurRad="63500" sx="102000" sy="102000" algn="ctr" rotWithShape="0">
              <a:prstClr val="black">
                <a:alpha val="40000"/>
              </a:prstClr>
            </a:outerShdw>
          </a:effectLst>
        </p:spPr>
      </p:pic>
      <p:sp>
        <p:nvSpPr>
          <p:cNvPr id="3" name="Slide Number Placeholder 2">
            <a:extLst>
              <a:ext uri="{FF2B5EF4-FFF2-40B4-BE49-F238E27FC236}">
                <a16:creationId xmlns:a16="http://schemas.microsoft.com/office/drawing/2014/main" id="{0741B598-34F1-4845-AE57-24F20D73F830}"/>
              </a:ext>
            </a:extLst>
          </p:cNvPr>
          <p:cNvSpPr>
            <a:spLocks noGrp="1"/>
          </p:cNvSpPr>
          <p:nvPr>
            <p:ph type="sldNum" sz="quarter" idx="12"/>
          </p:nvPr>
        </p:nvSpPr>
        <p:spPr/>
        <p:txBody>
          <a:bodyPr/>
          <a:lstStyle/>
          <a:p>
            <a:fld id="{DA66AB0E-8729-46FC-951A-8BA9AA7B14DC}" type="slidenum">
              <a:rPr lang="en-US" smtClean="0"/>
              <a:t>3</a:t>
            </a:fld>
            <a:endParaRPr lang="en-US" dirty="0"/>
          </a:p>
        </p:txBody>
      </p:sp>
    </p:spTree>
    <p:extLst>
      <p:ext uri="{BB962C8B-B14F-4D97-AF65-F5344CB8AC3E}">
        <p14:creationId xmlns:p14="http://schemas.microsoft.com/office/powerpoint/2010/main" val="15800674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DC6BA-3414-41A8-8A86-9BDA57E60049}"/>
              </a:ext>
            </a:extLst>
          </p:cNvPr>
          <p:cNvSpPr>
            <a:spLocks noGrp="1"/>
          </p:cNvSpPr>
          <p:nvPr>
            <p:ph type="title"/>
          </p:nvPr>
        </p:nvSpPr>
        <p:spPr>
          <a:xfrm>
            <a:off x="-19963" y="1607127"/>
            <a:ext cx="3417455" cy="1911927"/>
          </a:xfrm>
        </p:spPr>
        <p:txBody>
          <a:bodyPr>
            <a:noAutofit/>
          </a:bodyPr>
          <a:lstStyle/>
          <a:p>
            <a:pPr algn="ctr"/>
            <a:r>
              <a:rPr lang="en-US" sz="4400" spc="0" dirty="0">
                <a:ln w="0"/>
                <a:solidFill>
                  <a:schemeClr val="bg1"/>
                </a:solidFill>
                <a:effectLst>
                  <a:outerShdw blurRad="38100" dist="19050" dir="2700000" algn="tl" rotWithShape="0">
                    <a:schemeClr val="dk1">
                      <a:alpha val="40000"/>
                    </a:schemeClr>
                  </a:outerShdw>
                </a:effectLst>
                <a:latin typeface="Baskerville Old Face" panose="02020602080505020303" pitchFamily="18" charset="0"/>
              </a:rPr>
              <a:t>Church Groups/Civic Groups/ &amp; Others</a:t>
            </a:r>
            <a:endParaRPr lang="en-US" sz="4400" dirty="0">
              <a:latin typeface="Baskerville Old Face" panose="02020602080505020303" pitchFamily="18" charset="0"/>
            </a:endParaRPr>
          </a:p>
        </p:txBody>
      </p:sp>
      <p:sp>
        <p:nvSpPr>
          <p:cNvPr id="3" name="Content Placeholder 2">
            <a:extLst>
              <a:ext uri="{FF2B5EF4-FFF2-40B4-BE49-F238E27FC236}">
                <a16:creationId xmlns:a16="http://schemas.microsoft.com/office/drawing/2014/main" id="{D2F25D07-CAD7-46F3-A98E-C7A1B5C882F3}"/>
              </a:ext>
            </a:extLst>
          </p:cNvPr>
          <p:cNvSpPr>
            <a:spLocks noGrp="1"/>
          </p:cNvSpPr>
          <p:nvPr>
            <p:ph idx="1"/>
          </p:nvPr>
        </p:nvSpPr>
        <p:spPr>
          <a:xfrm>
            <a:off x="4202545" y="979055"/>
            <a:ext cx="6142182" cy="4941453"/>
          </a:xfrm>
        </p:spPr>
        <p:txBody>
          <a:bodyPr>
            <a:normAutofit/>
          </a:bodyPr>
          <a:lstStyle/>
          <a:p>
            <a:pPr>
              <a:buFont typeface="Wingdings" panose="05000000000000000000" pitchFamily="2" charset="2"/>
              <a:buChar char="q"/>
            </a:pPr>
            <a:r>
              <a:rPr lang="en-US" sz="4000" dirty="0">
                <a:ln w="0"/>
                <a:solidFill>
                  <a:schemeClr val="tx1"/>
                </a:solidFill>
                <a:effectLst>
                  <a:outerShdw blurRad="38100" dist="19050" dir="2700000" algn="tl" rotWithShape="0">
                    <a:schemeClr val="dk1">
                      <a:alpha val="40000"/>
                    </a:schemeClr>
                  </a:outerShdw>
                </a:effectLst>
                <a:latin typeface="Baskerville Old Face" panose="02020602080505020303" pitchFamily="18" charset="0"/>
              </a:rPr>
              <a:t>Why?</a:t>
            </a:r>
          </a:p>
          <a:p>
            <a:pPr>
              <a:buFont typeface="Wingdings" panose="05000000000000000000" pitchFamily="2" charset="2"/>
              <a:buChar char="q"/>
            </a:pPr>
            <a:r>
              <a:rPr lang="en-US" sz="4000" dirty="0">
                <a:ln w="0"/>
                <a:solidFill>
                  <a:schemeClr val="tx1"/>
                </a:solidFill>
                <a:effectLst>
                  <a:outerShdw blurRad="38100" dist="19050" dir="2700000" algn="tl" rotWithShape="0">
                    <a:schemeClr val="dk1">
                      <a:alpha val="40000"/>
                    </a:schemeClr>
                  </a:outerShdw>
                </a:effectLst>
                <a:latin typeface="Baskerville Old Face" panose="02020602080505020303" pitchFamily="18" charset="0"/>
              </a:rPr>
              <a:t>Fix this?</a:t>
            </a:r>
            <a:r>
              <a:rPr lang="en-US" sz="4800" dirty="0">
                <a:ln w="0"/>
                <a:solidFill>
                  <a:schemeClr val="tx1"/>
                </a:solidFill>
                <a:effectLst>
                  <a:outerShdw blurRad="38100" dist="19050" dir="2700000" algn="tl" rotWithShape="0">
                    <a:schemeClr val="dk1">
                      <a:alpha val="40000"/>
                    </a:schemeClr>
                  </a:outerShdw>
                </a:effectLst>
                <a:latin typeface="Baskerville Old Face" panose="02020602080505020303" pitchFamily="18" charset="0"/>
              </a:rPr>
              <a:t> </a:t>
            </a:r>
          </a:p>
        </p:txBody>
      </p:sp>
      <p:pic>
        <p:nvPicPr>
          <p:cNvPr id="6" name="Picture 5">
            <a:extLst>
              <a:ext uri="{FF2B5EF4-FFF2-40B4-BE49-F238E27FC236}">
                <a16:creationId xmlns:a16="http://schemas.microsoft.com/office/drawing/2014/main" id="{73361885-76BB-407F-9D36-A0C024A0C842}"/>
              </a:ext>
            </a:extLst>
          </p:cNvPr>
          <p:cNvPicPr>
            <a:picLocks noChangeAspect="1"/>
          </p:cNvPicPr>
          <p:nvPr/>
        </p:nvPicPr>
        <p:blipFill>
          <a:blip r:embed="rId3"/>
          <a:stretch>
            <a:fillRect/>
          </a:stretch>
        </p:blipFill>
        <p:spPr>
          <a:xfrm>
            <a:off x="40198" y="3980196"/>
            <a:ext cx="3357294" cy="1940312"/>
          </a:xfrm>
          <a:prstGeom prst="rect">
            <a:avLst/>
          </a:prstGeom>
          <a:effectLst>
            <a:outerShdw blurRad="63500" sx="102000" sy="102000" algn="ctr" rotWithShape="0">
              <a:prstClr val="black">
                <a:alpha val="40000"/>
              </a:prstClr>
            </a:outerShdw>
          </a:effectLst>
        </p:spPr>
      </p:pic>
      <p:sp>
        <p:nvSpPr>
          <p:cNvPr id="4" name="Slide Number Placeholder 3">
            <a:extLst>
              <a:ext uri="{FF2B5EF4-FFF2-40B4-BE49-F238E27FC236}">
                <a16:creationId xmlns:a16="http://schemas.microsoft.com/office/drawing/2014/main" id="{105B394C-8160-47DA-A669-827041AB97E4}"/>
              </a:ext>
            </a:extLst>
          </p:cNvPr>
          <p:cNvSpPr>
            <a:spLocks noGrp="1"/>
          </p:cNvSpPr>
          <p:nvPr>
            <p:ph type="sldNum" sz="quarter" idx="12"/>
          </p:nvPr>
        </p:nvSpPr>
        <p:spPr/>
        <p:txBody>
          <a:bodyPr/>
          <a:lstStyle/>
          <a:p>
            <a:fld id="{DA66AB0E-8729-46FC-951A-8BA9AA7B14DC}" type="slidenum">
              <a:rPr lang="en-US" smtClean="0"/>
              <a:t>30</a:t>
            </a:fld>
            <a:endParaRPr lang="en-US" dirty="0"/>
          </a:p>
        </p:txBody>
      </p:sp>
    </p:spTree>
    <p:extLst>
      <p:ext uri="{BB962C8B-B14F-4D97-AF65-F5344CB8AC3E}">
        <p14:creationId xmlns:p14="http://schemas.microsoft.com/office/powerpoint/2010/main" val="369500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DC6BA-3414-41A8-8A86-9BDA57E60049}"/>
              </a:ext>
            </a:extLst>
          </p:cNvPr>
          <p:cNvSpPr>
            <a:spLocks noGrp="1"/>
          </p:cNvSpPr>
          <p:nvPr>
            <p:ph type="title"/>
          </p:nvPr>
        </p:nvSpPr>
        <p:spPr>
          <a:xfrm>
            <a:off x="-19963" y="1607128"/>
            <a:ext cx="3417455" cy="1588654"/>
          </a:xfrm>
        </p:spPr>
        <p:txBody>
          <a:bodyPr>
            <a:noAutofit/>
          </a:bodyPr>
          <a:lstStyle/>
          <a:p>
            <a:pPr algn="ctr"/>
            <a:r>
              <a:rPr lang="en-US" sz="4400" spc="0" dirty="0">
                <a:ln w="0"/>
                <a:solidFill>
                  <a:schemeClr val="bg1"/>
                </a:solidFill>
                <a:effectLst>
                  <a:outerShdw blurRad="38100" dist="19050" dir="2700000" algn="tl" rotWithShape="0">
                    <a:schemeClr val="dk1">
                      <a:alpha val="40000"/>
                    </a:schemeClr>
                  </a:outerShdw>
                </a:effectLst>
                <a:latin typeface="Baskerville Old Face" panose="02020602080505020303" pitchFamily="18" charset="0"/>
              </a:rPr>
              <a:t>County Employee Nurses</a:t>
            </a:r>
            <a:endParaRPr lang="en-US" sz="4400" dirty="0">
              <a:latin typeface="Baskerville Old Face" panose="02020602080505020303" pitchFamily="18" charset="0"/>
            </a:endParaRPr>
          </a:p>
        </p:txBody>
      </p:sp>
      <p:sp>
        <p:nvSpPr>
          <p:cNvPr id="3" name="Content Placeholder 2">
            <a:extLst>
              <a:ext uri="{FF2B5EF4-FFF2-40B4-BE49-F238E27FC236}">
                <a16:creationId xmlns:a16="http://schemas.microsoft.com/office/drawing/2014/main" id="{D2F25D07-CAD7-46F3-A98E-C7A1B5C882F3}"/>
              </a:ext>
            </a:extLst>
          </p:cNvPr>
          <p:cNvSpPr>
            <a:spLocks noGrp="1"/>
          </p:cNvSpPr>
          <p:nvPr>
            <p:ph idx="1"/>
          </p:nvPr>
        </p:nvSpPr>
        <p:spPr>
          <a:xfrm>
            <a:off x="4202545" y="979055"/>
            <a:ext cx="6142182" cy="4941453"/>
          </a:xfrm>
        </p:spPr>
        <p:txBody>
          <a:bodyPr>
            <a:normAutofit/>
          </a:bodyPr>
          <a:lstStyle/>
          <a:p>
            <a:pPr>
              <a:buFont typeface="Wingdings" panose="05000000000000000000" pitchFamily="2" charset="2"/>
              <a:buChar char="q"/>
            </a:pPr>
            <a:r>
              <a:rPr lang="en-US" sz="4000" dirty="0">
                <a:ln w="0"/>
                <a:solidFill>
                  <a:schemeClr val="tx1"/>
                </a:solidFill>
                <a:effectLst>
                  <a:outerShdw blurRad="38100" dist="19050" dir="2700000" algn="tl" rotWithShape="0">
                    <a:schemeClr val="dk1">
                      <a:alpha val="40000"/>
                    </a:schemeClr>
                  </a:outerShdw>
                </a:effectLst>
                <a:latin typeface="Baskerville Old Face" panose="02020602080505020303" pitchFamily="18" charset="0"/>
              </a:rPr>
              <a:t>Why?</a:t>
            </a:r>
          </a:p>
          <a:p>
            <a:pPr>
              <a:buFont typeface="Wingdings" panose="05000000000000000000" pitchFamily="2" charset="2"/>
              <a:buChar char="q"/>
            </a:pPr>
            <a:r>
              <a:rPr lang="en-US" sz="4000" dirty="0">
                <a:ln w="0"/>
                <a:solidFill>
                  <a:schemeClr val="tx1"/>
                </a:solidFill>
                <a:effectLst>
                  <a:outerShdw blurRad="38100" dist="19050" dir="2700000" algn="tl" rotWithShape="0">
                    <a:schemeClr val="dk1">
                      <a:alpha val="40000"/>
                    </a:schemeClr>
                  </a:outerShdw>
                </a:effectLst>
                <a:latin typeface="Baskerville Old Face" panose="02020602080505020303" pitchFamily="18" charset="0"/>
              </a:rPr>
              <a:t>Fix this?</a:t>
            </a:r>
            <a:r>
              <a:rPr lang="en-US" sz="4800" dirty="0">
                <a:ln w="0"/>
                <a:solidFill>
                  <a:schemeClr val="tx1"/>
                </a:solidFill>
                <a:effectLst>
                  <a:outerShdw blurRad="38100" dist="19050" dir="2700000" algn="tl" rotWithShape="0">
                    <a:schemeClr val="dk1">
                      <a:alpha val="40000"/>
                    </a:schemeClr>
                  </a:outerShdw>
                </a:effectLst>
                <a:latin typeface="Baskerville Old Face" panose="02020602080505020303" pitchFamily="18" charset="0"/>
              </a:rPr>
              <a:t> </a:t>
            </a:r>
          </a:p>
        </p:txBody>
      </p:sp>
      <p:pic>
        <p:nvPicPr>
          <p:cNvPr id="5" name="Picture 4">
            <a:extLst>
              <a:ext uri="{FF2B5EF4-FFF2-40B4-BE49-F238E27FC236}">
                <a16:creationId xmlns:a16="http://schemas.microsoft.com/office/drawing/2014/main" id="{96F92816-7AC9-41C9-8429-A37C280A1EF8}"/>
              </a:ext>
            </a:extLst>
          </p:cNvPr>
          <p:cNvPicPr>
            <a:picLocks noChangeAspect="1"/>
          </p:cNvPicPr>
          <p:nvPr/>
        </p:nvPicPr>
        <p:blipFill>
          <a:blip r:embed="rId3"/>
          <a:stretch>
            <a:fillRect/>
          </a:stretch>
        </p:blipFill>
        <p:spPr>
          <a:xfrm>
            <a:off x="627327" y="3121891"/>
            <a:ext cx="2115128" cy="2798617"/>
          </a:xfrm>
          <a:prstGeom prst="rect">
            <a:avLst/>
          </a:prstGeom>
          <a:effectLst>
            <a:outerShdw blurRad="63500" sx="102000" sy="102000" algn="ctr" rotWithShape="0">
              <a:prstClr val="black">
                <a:alpha val="40000"/>
              </a:prstClr>
            </a:outerShdw>
          </a:effectLst>
        </p:spPr>
      </p:pic>
      <p:sp>
        <p:nvSpPr>
          <p:cNvPr id="4" name="Slide Number Placeholder 3">
            <a:extLst>
              <a:ext uri="{FF2B5EF4-FFF2-40B4-BE49-F238E27FC236}">
                <a16:creationId xmlns:a16="http://schemas.microsoft.com/office/drawing/2014/main" id="{466EAA57-9F27-429F-AB45-1FEFD1C79B23}"/>
              </a:ext>
            </a:extLst>
          </p:cNvPr>
          <p:cNvSpPr>
            <a:spLocks noGrp="1"/>
          </p:cNvSpPr>
          <p:nvPr>
            <p:ph type="sldNum" sz="quarter" idx="12"/>
          </p:nvPr>
        </p:nvSpPr>
        <p:spPr/>
        <p:txBody>
          <a:bodyPr/>
          <a:lstStyle/>
          <a:p>
            <a:fld id="{DA66AB0E-8729-46FC-951A-8BA9AA7B14DC}" type="slidenum">
              <a:rPr lang="en-US" smtClean="0"/>
              <a:t>31</a:t>
            </a:fld>
            <a:endParaRPr lang="en-US" dirty="0"/>
          </a:p>
        </p:txBody>
      </p:sp>
    </p:spTree>
    <p:extLst>
      <p:ext uri="{BB962C8B-B14F-4D97-AF65-F5344CB8AC3E}">
        <p14:creationId xmlns:p14="http://schemas.microsoft.com/office/powerpoint/2010/main" val="639459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C23C6-8609-4E24-A5B6-05DDFFE07F77}"/>
              </a:ext>
            </a:extLst>
          </p:cNvPr>
          <p:cNvSpPr>
            <a:spLocks noGrp="1"/>
          </p:cNvSpPr>
          <p:nvPr>
            <p:ph type="title"/>
          </p:nvPr>
        </p:nvSpPr>
        <p:spPr/>
        <p:txBody>
          <a:bodyPr/>
          <a:lstStyle/>
          <a:p>
            <a:r>
              <a:rPr lang="en-US" sz="4400" spc="0" dirty="0">
                <a:ln w="0"/>
                <a:solidFill>
                  <a:schemeClr val="bg1"/>
                </a:solidFill>
                <a:effectLst>
                  <a:outerShdw blurRad="38100" dist="19050" dir="2700000" algn="tl" rotWithShape="0">
                    <a:schemeClr val="dk1">
                      <a:alpha val="40000"/>
                    </a:schemeClr>
                  </a:outerShdw>
                </a:effectLst>
                <a:latin typeface="Baskerville Old Face" panose="02020602080505020303" pitchFamily="18" charset="0"/>
              </a:rPr>
              <a:t>Outside IT Vendors? </a:t>
            </a:r>
            <a:br>
              <a:rPr lang="en-US" sz="4400" spc="0" dirty="0">
                <a:ln w="0"/>
                <a:solidFill>
                  <a:schemeClr val="bg1"/>
                </a:solidFill>
                <a:effectLst>
                  <a:outerShdw blurRad="38100" dist="19050" dir="2700000" algn="tl" rotWithShape="0">
                    <a:schemeClr val="dk1">
                      <a:alpha val="40000"/>
                    </a:schemeClr>
                  </a:outerShdw>
                </a:effectLst>
                <a:latin typeface="Baskerville Old Face" panose="02020602080505020303" pitchFamily="18" charset="0"/>
              </a:rPr>
            </a:br>
            <a:r>
              <a:rPr lang="en-US" sz="4400" spc="0" dirty="0">
                <a:ln w="0"/>
                <a:solidFill>
                  <a:schemeClr val="bg1"/>
                </a:solidFill>
                <a:effectLst>
                  <a:outerShdw blurRad="38100" dist="19050" dir="2700000" algn="tl" rotWithShape="0">
                    <a:schemeClr val="dk1">
                      <a:alpha val="40000"/>
                    </a:schemeClr>
                  </a:outerShdw>
                </a:effectLst>
                <a:latin typeface="Baskerville Old Face" panose="02020602080505020303" pitchFamily="18" charset="0"/>
              </a:rPr>
              <a:t>Problems? </a:t>
            </a:r>
          </a:p>
        </p:txBody>
      </p:sp>
      <p:pic>
        <p:nvPicPr>
          <p:cNvPr id="6" name="Content Placeholder 5">
            <a:extLst>
              <a:ext uri="{FF2B5EF4-FFF2-40B4-BE49-F238E27FC236}">
                <a16:creationId xmlns:a16="http://schemas.microsoft.com/office/drawing/2014/main" id="{40783371-9804-4C04-9504-9B08F15E873F}"/>
              </a:ext>
            </a:extLst>
          </p:cNvPr>
          <p:cNvPicPr>
            <a:picLocks noGrp="1" noChangeAspect="1"/>
          </p:cNvPicPr>
          <p:nvPr>
            <p:ph idx="1"/>
          </p:nvPr>
        </p:nvPicPr>
        <p:blipFill>
          <a:blip r:embed="rId2"/>
          <a:stretch>
            <a:fillRect/>
          </a:stretch>
        </p:blipFill>
        <p:spPr>
          <a:xfrm>
            <a:off x="3621230" y="641348"/>
            <a:ext cx="2714625" cy="1685925"/>
          </a:xfrm>
          <a:prstGeom prst="rect">
            <a:avLst/>
          </a:prstGeom>
        </p:spPr>
      </p:pic>
      <p:sp>
        <p:nvSpPr>
          <p:cNvPr id="5" name="Slide Number Placeholder 4">
            <a:extLst>
              <a:ext uri="{FF2B5EF4-FFF2-40B4-BE49-F238E27FC236}">
                <a16:creationId xmlns:a16="http://schemas.microsoft.com/office/drawing/2014/main" id="{C9F4DC98-8FAB-4513-AD12-CECC512E1C8B}"/>
              </a:ext>
            </a:extLst>
          </p:cNvPr>
          <p:cNvSpPr>
            <a:spLocks noGrp="1"/>
          </p:cNvSpPr>
          <p:nvPr>
            <p:ph type="sldNum" sz="quarter" idx="12"/>
          </p:nvPr>
        </p:nvSpPr>
        <p:spPr/>
        <p:txBody>
          <a:bodyPr/>
          <a:lstStyle/>
          <a:p>
            <a:fld id="{DA66AB0E-8729-46FC-951A-8BA9AA7B14DC}" type="slidenum">
              <a:rPr lang="en-US" smtClean="0"/>
              <a:t>32</a:t>
            </a:fld>
            <a:endParaRPr lang="en-US" dirty="0"/>
          </a:p>
        </p:txBody>
      </p:sp>
      <p:pic>
        <p:nvPicPr>
          <p:cNvPr id="7" name="Picture 6">
            <a:extLst>
              <a:ext uri="{FF2B5EF4-FFF2-40B4-BE49-F238E27FC236}">
                <a16:creationId xmlns:a16="http://schemas.microsoft.com/office/drawing/2014/main" id="{76E22934-5B44-43FE-B656-E6C20DB9D302}"/>
              </a:ext>
            </a:extLst>
          </p:cNvPr>
          <p:cNvPicPr>
            <a:picLocks noChangeAspect="1"/>
          </p:cNvPicPr>
          <p:nvPr/>
        </p:nvPicPr>
        <p:blipFill>
          <a:blip r:embed="rId3"/>
          <a:stretch>
            <a:fillRect/>
          </a:stretch>
        </p:blipFill>
        <p:spPr>
          <a:xfrm>
            <a:off x="363664" y="3560761"/>
            <a:ext cx="2619375" cy="1743075"/>
          </a:xfrm>
          <a:prstGeom prst="rect">
            <a:avLst/>
          </a:prstGeom>
        </p:spPr>
      </p:pic>
      <p:pic>
        <p:nvPicPr>
          <p:cNvPr id="8" name="Picture 7">
            <a:extLst>
              <a:ext uri="{FF2B5EF4-FFF2-40B4-BE49-F238E27FC236}">
                <a16:creationId xmlns:a16="http://schemas.microsoft.com/office/drawing/2014/main" id="{91564B03-508C-498E-AFA5-76F7B29663AC}"/>
              </a:ext>
            </a:extLst>
          </p:cNvPr>
          <p:cNvPicPr>
            <a:picLocks noChangeAspect="1"/>
          </p:cNvPicPr>
          <p:nvPr/>
        </p:nvPicPr>
        <p:blipFill>
          <a:blip r:embed="rId4"/>
          <a:stretch>
            <a:fillRect/>
          </a:stretch>
        </p:blipFill>
        <p:spPr>
          <a:xfrm>
            <a:off x="3621231" y="2651124"/>
            <a:ext cx="2714624" cy="1781175"/>
          </a:xfrm>
          <a:prstGeom prst="rect">
            <a:avLst/>
          </a:prstGeom>
        </p:spPr>
      </p:pic>
      <p:pic>
        <p:nvPicPr>
          <p:cNvPr id="9" name="Picture 8">
            <a:extLst>
              <a:ext uri="{FF2B5EF4-FFF2-40B4-BE49-F238E27FC236}">
                <a16:creationId xmlns:a16="http://schemas.microsoft.com/office/drawing/2014/main" id="{2C697EC7-A168-493E-B858-82BF4D59D51D}"/>
              </a:ext>
            </a:extLst>
          </p:cNvPr>
          <p:cNvPicPr>
            <a:picLocks noChangeAspect="1"/>
          </p:cNvPicPr>
          <p:nvPr/>
        </p:nvPicPr>
        <p:blipFill>
          <a:blip r:embed="rId5"/>
          <a:stretch>
            <a:fillRect/>
          </a:stretch>
        </p:blipFill>
        <p:spPr>
          <a:xfrm>
            <a:off x="3621230" y="4617605"/>
            <a:ext cx="2714625" cy="1600200"/>
          </a:xfrm>
          <a:prstGeom prst="rect">
            <a:avLst/>
          </a:prstGeom>
        </p:spPr>
      </p:pic>
      <p:sp>
        <p:nvSpPr>
          <p:cNvPr id="10" name="Rectangle 9">
            <a:extLst>
              <a:ext uri="{FF2B5EF4-FFF2-40B4-BE49-F238E27FC236}">
                <a16:creationId xmlns:a16="http://schemas.microsoft.com/office/drawing/2014/main" id="{2C19C55F-9438-4AD8-869B-260654D7AC9C}"/>
              </a:ext>
            </a:extLst>
          </p:cNvPr>
          <p:cNvSpPr/>
          <p:nvPr/>
        </p:nvSpPr>
        <p:spPr>
          <a:xfrm>
            <a:off x="6335855" y="2344254"/>
            <a:ext cx="6096000" cy="1465016"/>
          </a:xfrm>
          <a:prstGeom prst="rect">
            <a:avLst/>
          </a:prstGeom>
        </p:spPr>
        <p:txBody>
          <a:bodyPr>
            <a:spAutoFit/>
          </a:bodyPr>
          <a:lstStyle/>
          <a:p>
            <a:pPr marL="182880" lvl="0" indent="-182880" defTabSz="914400">
              <a:lnSpc>
                <a:spcPct val="90000"/>
              </a:lnSpc>
              <a:spcBef>
                <a:spcPts val="1200"/>
              </a:spcBef>
              <a:buClr>
                <a:schemeClr val="accent1"/>
              </a:buClr>
              <a:buFont typeface="Wingdings" panose="05000000000000000000" pitchFamily="2" charset="2"/>
              <a:buChar char="q"/>
            </a:pPr>
            <a:r>
              <a:rPr lang="en-US" sz="4000" dirty="0">
                <a:ln w="0"/>
                <a:effectLst>
                  <a:outerShdw blurRad="38100" dist="19050" dir="2700000" algn="tl" rotWithShape="0">
                    <a:schemeClr val="dk1">
                      <a:alpha val="40000"/>
                    </a:schemeClr>
                  </a:outerShdw>
                </a:effectLst>
                <a:latin typeface="Baskerville Old Face" panose="02020602080505020303" pitchFamily="18" charset="0"/>
              </a:rPr>
              <a:t>Why?</a:t>
            </a:r>
          </a:p>
          <a:p>
            <a:pPr marL="182880" lvl="0" indent="-182880" defTabSz="914400">
              <a:lnSpc>
                <a:spcPct val="90000"/>
              </a:lnSpc>
              <a:spcBef>
                <a:spcPts val="1200"/>
              </a:spcBef>
              <a:buClr>
                <a:schemeClr val="accent1"/>
              </a:buClr>
              <a:buFont typeface="Wingdings" panose="05000000000000000000" pitchFamily="2" charset="2"/>
              <a:buChar char="q"/>
            </a:pPr>
            <a:r>
              <a:rPr lang="en-US" sz="4000" dirty="0">
                <a:ln w="0"/>
                <a:effectLst>
                  <a:outerShdw blurRad="38100" dist="19050" dir="2700000" algn="tl" rotWithShape="0">
                    <a:schemeClr val="dk1">
                      <a:alpha val="40000"/>
                    </a:schemeClr>
                  </a:outerShdw>
                </a:effectLst>
                <a:latin typeface="Baskerville Old Face" panose="02020602080505020303" pitchFamily="18" charset="0"/>
              </a:rPr>
              <a:t>Fix this</a:t>
            </a:r>
            <a:r>
              <a:rPr lang="en-US" sz="4000" dirty="0">
                <a:ln w="0"/>
                <a:solidFill>
                  <a:srgbClr val="000000"/>
                </a:solidFill>
                <a:effectLst>
                  <a:outerShdw blurRad="38100" dist="19050" dir="2700000" algn="tl" rotWithShape="0">
                    <a:srgbClr val="000000">
                      <a:alpha val="40000"/>
                    </a:srgbClr>
                  </a:outerShdw>
                </a:effectLst>
                <a:latin typeface="Baskerville Old Face" panose="02020602080505020303" pitchFamily="18" charset="0"/>
              </a:rPr>
              <a:t>?</a:t>
            </a:r>
            <a:r>
              <a:rPr lang="en-US" sz="4800" dirty="0">
                <a:ln w="0"/>
                <a:solidFill>
                  <a:srgbClr val="000000"/>
                </a:solidFill>
                <a:effectLst>
                  <a:outerShdw blurRad="38100" dist="19050" dir="2700000" algn="tl" rotWithShape="0">
                    <a:srgbClr val="000000">
                      <a:alpha val="40000"/>
                    </a:srgbClr>
                  </a:outerShdw>
                </a:effectLst>
                <a:latin typeface="Baskerville Old Face" panose="02020602080505020303" pitchFamily="18" charset="0"/>
              </a:rPr>
              <a:t> </a:t>
            </a:r>
          </a:p>
        </p:txBody>
      </p:sp>
    </p:spTree>
    <p:extLst>
      <p:ext uri="{BB962C8B-B14F-4D97-AF65-F5344CB8AC3E}">
        <p14:creationId xmlns:p14="http://schemas.microsoft.com/office/powerpoint/2010/main" val="2576706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DC6BA-3414-41A8-8A86-9BDA57E60049}"/>
              </a:ext>
            </a:extLst>
          </p:cNvPr>
          <p:cNvSpPr>
            <a:spLocks noGrp="1"/>
          </p:cNvSpPr>
          <p:nvPr>
            <p:ph type="title"/>
          </p:nvPr>
        </p:nvSpPr>
        <p:spPr>
          <a:xfrm>
            <a:off x="-19963" y="1607127"/>
            <a:ext cx="3417455" cy="1727199"/>
          </a:xfrm>
        </p:spPr>
        <p:txBody>
          <a:bodyPr>
            <a:noAutofit/>
          </a:bodyPr>
          <a:lstStyle/>
          <a:p>
            <a:pPr algn="ctr"/>
            <a:r>
              <a:rPr lang="en-US" sz="4400" spc="0" dirty="0">
                <a:ln w="0"/>
                <a:solidFill>
                  <a:schemeClr val="bg1"/>
                </a:solidFill>
                <a:effectLst>
                  <a:outerShdw blurRad="38100" dist="19050" dir="2700000" algn="tl" rotWithShape="0">
                    <a:schemeClr val="dk1">
                      <a:alpha val="40000"/>
                    </a:schemeClr>
                  </a:outerShdw>
                </a:effectLst>
                <a:latin typeface="Baskerville Old Face" panose="02020602080505020303" pitchFamily="18" charset="0"/>
              </a:rPr>
              <a:t>One for the Road…</a:t>
            </a:r>
            <a:br>
              <a:rPr lang="en-US" sz="4400" spc="0" dirty="0">
                <a:ln w="0"/>
                <a:solidFill>
                  <a:schemeClr val="bg1"/>
                </a:solidFill>
                <a:effectLst>
                  <a:outerShdw blurRad="38100" dist="19050" dir="2700000" algn="tl" rotWithShape="0">
                    <a:schemeClr val="dk1">
                      <a:alpha val="40000"/>
                    </a:schemeClr>
                  </a:outerShdw>
                </a:effectLst>
                <a:latin typeface="Baskerville Old Face" panose="02020602080505020303" pitchFamily="18" charset="0"/>
              </a:rPr>
            </a:br>
            <a:r>
              <a:rPr lang="en-US" sz="4400" spc="0" dirty="0">
                <a:ln w="0"/>
                <a:solidFill>
                  <a:schemeClr val="bg1"/>
                </a:solidFill>
                <a:effectLst>
                  <a:outerShdw blurRad="38100" dist="19050" dir="2700000" algn="tl" rotWithShape="0">
                    <a:schemeClr val="dk1">
                      <a:alpha val="40000"/>
                    </a:schemeClr>
                  </a:outerShdw>
                </a:effectLst>
                <a:latin typeface="Baskerville Old Face" panose="02020602080505020303" pitchFamily="18" charset="0"/>
              </a:rPr>
              <a:t>Drone Vendors</a:t>
            </a:r>
            <a:endParaRPr lang="en-US" sz="4400" dirty="0">
              <a:latin typeface="Baskerville Old Face" panose="02020602080505020303" pitchFamily="18" charset="0"/>
            </a:endParaRPr>
          </a:p>
        </p:txBody>
      </p:sp>
      <p:sp>
        <p:nvSpPr>
          <p:cNvPr id="3" name="Content Placeholder 2">
            <a:extLst>
              <a:ext uri="{FF2B5EF4-FFF2-40B4-BE49-F238E27FC236}">
                <a16:creationId xmlns:a16="http://schemas.microsoft.com/office/drawing/2014/main" id="{D2F25D07-CAD7-46F3-A98E-C7A1B5C882F3}"/>
              </a:ext>
            </a:extLst>
          </p:cNvPr>
          <p:cNvSpPr>
            <a:spLocks noGrp="1"/>
          </p:cNvSpPr>
          <p:nvPr>
            <p:ph idx="1"/>
          </p:nvPr>
        </p:nvSpPr>
        <p:spPr>
          <a:xfrm>
            <a:off x="4202545" y="979055"/>
            <a:ext cx="6142182" cy="4941453"/>
          </a:xfrm>
        </p:spPr>
        <p:txBody>
          <a:bodyPr>
            <a:normAutofit/>
          </a:bodyPr>
          <a:lstStyle/>
          <a:p>
            <a:pPr>
              <a:buFont typeface="Wingdings" panose="05000000000000000000" pitchFamily="2" charset="2"/>
              <a:buChar char="q"/>
            </a:pPr>
            <a:r>
              <a:rPr lang="en-US" sz="4000" dirty="0">
                <a:ln w="0"/>
                <a:solidFill>
                  <a:schemeClr val="tx1"/>
                </a:solidFill>
                <a:effectLst>
                  <a:outerShdw blurRad="38100" dist="19050" dir="2700000" algn="tl" rotWithShape="0">
                    <a:schemeClr val="dk1">
                      <a:alpha val="40000"/>
                    </a:schemeClr>
                  </a:outerShdw>
                </a:effectLst>
                <a:latin typeface="Baskerville Old Face" panose="02020602080505020303" pitchFamily="18" charset="0"/>
              </a:rPr>
              <a:t>Why?</a:t>
            </a:r>
          </a:p>
          <a:p>
            <a:pPr>
              <a:buFont typeface="Wingdings" panose="05000000000000000000" pitchFamily="2" charset="2"/>
              <a:buChar char="q"/>
            </a:pPr>
            <a:r>
              <a:rPr lang="en-US" sz="4000" dirty="0">
                <a:ln w="0"/>
                <a:solidFill>
                  <a:schemeClr val="tx1"/>
                </a:solidFill>
                <a:effectLst>
                  <a:outerShdw blurRad="38100" dist="19050" dir="2700000" algn="tl" rotWithShape="0">
                    <a:schemeClr val="dk1">
                      <a:alpha val="40000"/>
                    </a:schemeClr>
                  </a:outerShdw>
                </a:effectLst>
                <a:latin typeface="Baskerville Old Face" panose="02020602080505020303" pitchFamily="18" charset="0"/>
              </a:rPr>
              <a:t>Fix this?</a:t>
            </a:r>
            <a:r>
              <a:rPr lang="en-US" sz="4800" dirty="0">
                <a:ln w="0"/>
                <a:solidFill>
                  <a:schemeClr val="tx1"/>
                </a:solidFill>
                <a:effectLst>
                  <a:outerShdw blurRad="38100" dist="19050" dir="2700000" algn="tl" rotWithShape="0">
                    <a:schemeClr val="dk1">
                      <a:alpha val="40000"/>
                    </a:schemeClr>
                  </a:outerShdw>
                </a:effectLst>
                <a:latin typeface="Baskerville Old Face" panose="02020602080505020303" pitchFamily="18" charset="0"/>
              </a:rPr>
              <a:t> </a:t>
            </a:r>
          </a:p>
        </p:txBody>
      </p:sp>
      <p:pic>
        <p:nvPicPr>
          <p:cNvPr id="4" name="Picture 3">
            <a:extLst>
              <a:ext uri="{FF2B5EF4-FFF2-40B4-BE49-F238E27FC236}">
                <a16:creationId xmlns:a16="http://schemas.microsoft.com/office/drawing/2014/main" id="{7F8B5733-F3ED-40E3-86E5-80BD90396BE6}"/>
              </a:ext>
            </a:extLst>
          </p:cNvPr>
          <p:cNvPicPr>
            <a:picLocks noChangeAspect="1"/>
          </p:cNvPicPr>
          <p:nvPr/>
        </p:nvPicPr>
        <p:blipFill>
          <a:blip r:embed="rId3"/>
          <a:stretch>
            <a:fillRect/>
          </a:stretch>
        </p:blipFill>
        <p:spPr>
          <a:xfrm>
            <a:off x="86255" y="3740728"/>
            <a:ext cx="3311237" cy="2281381"/>
          </a:xfrm>
          <a:prstGeom prst="rect">
            <a:avLst/>
          </a:prstGeom>
          <a:effectLst>
            <a:outerShdw blurRad="63500" sx="102000" sy="102000" algn="ctr" rotWithShape="0">
              <a:prstClr val="black">
                <a:alpha val="40000"/>
              </a:prstClr>
            </a:outerShdw>
          </a:effectLst>
        </p:spPr>
      </p:pic>
      <p:sp>
        <p:nvSpPr>
          <p:cNvPr id="5" name="Slide Number Placeholder 4">
            <a:extLst>
              <a:ext uri="{FF2B5EF4-FFF2-40B4-BE49-F238E27FC236}">
                <a16:creationId xmlns:a16="http://schemas.microsoft.com/office/drawing/2014/main" id="{FC681D20-CDCA-4B80-BE7A-636D348129CB}"/>
              </a:ext>
            </a:extLst>
          </p:cNvPr>
          <p:cNvSpPr>
            <a:spLocks noGrp="1"/>
          </p:cNvSpPr>
          <p:nvPr>
            <p:ph type="sldNum" sz="quarter" idx="12"/>
          </p:nvPr>
        </p:nvSpPr>
        <p:spPr/>
        <p:txBody>
          <a:bodyPr/>
          <a:lstStyle/>
          <a:p>
            <a:fld id="{DA66AB0E-8729-46FC-951A-8BA9AA7B14DC}" type="slidenum">
              <a:rPr lang="en-US" smtClean="0"/>
              <a:t>33</a:t>
            </a:fld>
            <a:endParaRPr lang="en-US" dirty="0"/>
          </a:p>
        </p:txBody>
      </p:sp>
    </p:spTree>
    <p:extLst>
      <p:ext uri="{BB962C8B-B14F-4D97-AF65-F5344CB8AC3E}">
        <p14:creationId xmlns:p14="http://schemas.microsoft.com/office/powerpoint/2010/main" val="28134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D6377-4895-403E-8A10-AB3ADF028A7C}"/>
              </a:ext>
            </a:extLst>
          </p:cNvPr>
          <p:cNvSpPr>
            <a:spLocks noGrp="1"/>
          </p:cNvSpPr>
          <p:nvPr>
            <p:ph type="title"/>
          </p:nvPr>
        </p:nvSpPr>
        <p:spPr/>
        <p:txBody>
          <a:bodyPr/>
          <a:lstStyle/>
          <a:p>
            <a:r>
              <a:rPr lang="en-US" spc="0" dirty="0">
                <a:ln w="0"/>
                <a:solidFill>
                  <a:schemeClr val="tx1"/>
                </a:solidFill>
                <a:effectLst>
                  <a:outerShdw blurRad="38100" dist="19050" dir="2700000" algn="tl" rotWithShape="0">
                    <a:schemeClr val="dk1">
                      <a:alpha val="40000"/>
                    </a:schemeClr>
                  </a:outerShdw>
                </a:effectLst>
                <a:latin typeface="Baskerville Old Face" panose="02020602080505020303" pitchFamily="18" charset="0"/>
              </a:rPr>
              <a:t> </a:t>
            </a:r>
          </a:p>
        </p:txBody>
      </p:sp>
      <p:sp>
        <p:nvSpPr>
          <p:cNvPr id="3" name="Text Placeholder 2">
            <a:extLst>
              <a:ext uri="{FF2B5EF4-FFF2-40B4-BE49-F238E27FC236}">
                <a16:creationId xmlns:a16="http://schemas.microsoft.com/office/drawing/2014/main" id="{CAF0C383-F9DF-4DDD-AD0A-C14D50943E23}"/>
              </a:ext>
            </a:extLst>
          </p:cNvPr>
          <p:cNvSpPr>
            <a:spLocks noGrp="1"/>
          </p:cNvSpPr>
          <p:nvPr>
            <p:ph type="body" idx="1"/>
          </p:nvPr>
        </p:nvSpPr>
        <p:spPr/>
        <p:txBody>
          <a:bodyPr/>
          <a:lstStyle/>
          <a:p>
            <a:endParaRPr lang="en-US" dirty="0"/>
          </a:p>
        </p:txBody>
      </p:sp>
      <p:pic>
        <p:nvPicPr>
          <p:cNvPr id="3074" name="Picture 2" descr="Image result for question mark">
            <a:extLst>
              <a:ext uri="{FF2B5EF4-FFF2-40B4-BE49-F238E27FC236}">
                <a16:creationId xmlns:a16="http://schemas.microsoft.com/office/drawing/2014/main" id="{197B4D05-4BFA-46FE-9E36-FD2CCC5A8C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421" y="1070517"/>
            <a:ext cx="3077736" cy="4739268"/>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3754270" y="872025"/>
            <a:ext cx="7447130" cy="4937760"/>
          </a:xfrm>
          <a:prstGeom prst="rect">
            <a:avLst/>
          </a:prstGeom>
          <a:effectLst>
            <a:outerShdw blurRad="63500" sx="102000" sy="102000" algn="ctr" rotWithShape="0">
              <a:prstClr val="black">
                <a:alpha val="40000"/>
              </a:prstClr>
            </a:outerShdw>
          </a:effectLst>
        </p:spPr>
      </p:pic>
      <p:sp>
        <p:nvSpPr>
          <p:cNvPr id="5" name="Slide Number Placeholder 4">
            <a:extLst>
              <a:ext uri="{FF2B5EF4-FFF2-40B4-BE49-F238E27FC236}">
                <a16:creationId xmlns:a16="http://schemas.microsoft.com/office/drawing/2014/main" id="{87922ED5-6679-4EE3-B573-31CC20043C8A}"/>
              </a:ext>
            </a:extLst>
          </p:cNvPr>
          <p:cNvSpPr>
            <a:spLocks noGrp="1"/>
          </p:cNvSpPr>
          <p:nvPr>
            <p:ph type="sldNum" sz="quarter" idx="12"/>
          </p:nvPr>
        </p:nvSpPr>
        <p:spPr/>
        <p:txBody>
          <a:bodyPr/>
          <a:lstStyle/>
          <a:p>
            <a:fld id="{DA66AB0E-8729-46FC-951A-8BA9AA7B14DC}" type="slidenum">
              <a:rPr lang="en-US" smtClean="0"/>
              <a:t>34</a:t>
            </a:fld>
            <a:endParaRPr lang="en-US" dirty="0"/>
          </a:p>
        </p:txBody>
      </p:sp>
    </p:spTree>
    <p:extLst>
      <p:ext uri="{BB962C8B-B14F-4D97-AF65-F5344CB8AC3E}">
        <p14:creationId xmlns:p14="http://schemas.microsoft.com/office/powerpoint/2010/main" val="19171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3074"/>
                                        </p:tgtEl>
                                      </p:cBhvr>
                                    </p:animEffect>
                                    <p:animScale>
                                      <p:cBhvr>
                                        <p:cTn id="7" dur="250" autoRev="1" fill="hold"/>
                                        <p:tgtEl>
                                          <p:spTgt spid="307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ACDFF-AFB1-41BE-B8AA-C7F2672C8C7A}"/>
              </a:ext>
            </a:extLst>
          </p:cNvPr>
          <p:cNvSpPr>
            <a:spLocks noGrp="1"/>
          </p:cNvSpPr>
          <p:nvPr>
            <p:ph type="title"/>
          </p:nvPr>
        </p:nvSpPr>
        <p:spPr/>
        <p:txBody>
          <a:bodyPr/>
          <a:lstStyle/>
          <a:p>
            <a:r>
              <a:rPr lang="en-US" spc="0" dirty="0">
                <a:ln w="0"/>
                <a:solidFill>
                  <a:schemeClr val="bg1"/>
                </a:solidFill>
                <a:effectLst>
                  <a:outerShdw blurRad="38100" dist="19050" dir="2700000" algn="tl" rotWithShape="0">
                    <a:schemeClr val="dk1">
                      <a:alpha val="40000"/>
                    </a:schemeClr>
                  </a:outerShdw>
                </a:effectLst>
                <a:latin typeface="Baskerville Old Face" panose="02020602080505020303" pitchFamily="18" charset="0"/>
              </a:rPr>
              <a:t>What are Facility Use Agreements?</a:t>
            </a:r>
            <a:endParaRPr lang="en-US" dirty="0"/>
          </a:p>
        </p:txBody>
      </p:sp>
      <p:pic>
        <p:nvPicPr>
          <p:cNvPr id="7" name="Content Placeholder 6">
            <a:extLst>
              <a:ext uri="{FF2B5EF4-FFF2-40B4-BE49-F238E27FC236}">
                <a16:creationId xmlns:a16="http://schemas.microsoft.com/office/drawing/2014/main" id="{1D43C502-4A1F-482C-95E4-086D85297216}"/>
              </a:ext>
            </a:extLst>
          </p:cNvPr>
          <p:cNvPicPr>
            <a:picLocks noGrp="1" noChangeAspect="1"/>
          </p:cNvPicPr>
          <p:nvPr>
            <p:ph sz="half" idx="2"/>
          </p:nvPr>
        </p:nvPicPr>
        <p:blipFill>
          <a:blip r:embed="rId3"/>
          <a:stretch>
            <a:fillRect/>
          </a:stretch>
        </p:blipFill>
        <p:spPr>
          <a:xfrm>
            <a:off x="3616325" y="815270"/>
            <a:ext cx="4092575" cy="5218316"/>
          </a:xfrm>
          <a:prstGeom prst="rect">
            <a:avLst/>
          </a:prstGeom>
          <a:effectLst>
            <a:outerShdw blurRad="63500" sx="102000" sy="102000" algn="ctr" rotWithShape="0">
              <a:prstClr val="black">
                <a:alpha val="40000"/>
              </a:prstClr>
            </a:outerShdw>
          </a:effectLst>
        </p:spPr>
      </p:pic>
      <p:pic>
        <p:nvPicPr>
          <p:cNvPr id="8" name="Content Placeholder 7">
            <a:extLst>
              <a:ext uri="{FF2B5EF4-FFF2-40B4-BE49-F238E27FC236}">
                <a16:creationId xmlns:a16="http://schemas.microsoft.com/office/drawing/2014/main" id="{67991903-6772-4C09-B843-CC0F94F91CF8}"/>
              </a:ext>
            </a:extLst>
          </p:cNvPr>
          <p:cNvPicPr>
            <a:picLocks noGrp="1" noChangeAspect="1"/>
          </p:cNvPicPr>
          <p:nvPr>
            <p:ph sz="quarter" idx="4"/>
          </p:nvPr>
        </p:nvPicPr>
        <p:blipFill>
          <a:blip r:embed="rId4"/>
          <a:stretch>
            <a:fillRect/>
          </a:stretch>
        </p:blipFill>
        <p:spPr>
          <a:xfrm>
            <a:off x="7809202" y="815270"/>
            <a:ext cx="3933825" cy="5218316"/>
          </a:xfrm>
          <a:prstGeom prst="rect">
            <a:avLst/>
          </a:prstGeom>
          <a:effectLst>
            <a:outerShdw blurRad="63500" sx="102000" sy="102000" algn="ctr" rotWithShape="0">
              <a:prstClr val="black">
                <a:alpha val="40000"/>
              </a:prstClr>
            </a:outerShdw>
          </a:effectLst>
        </p:spPr>
      </p:pic>
      <p:sp>
        <p:nvSpPr>
          <p:cNvPr id="3" name="Slide Number Placeholder 2">
            <a:extLst>
              <a:ext uri="{FF2B5EF4-FFF2-40B4-BE49-F238E27FC236}">
                <a16:creationId xmlns:a16="http://schemas.microsoft.com/office/drawing/2014/main" id="{094C0D88-9687-4659-8EAD-AFCB0AEB1BA5}"/>
              </a:ext>
            </a:extLst>
          </p:cNvPr>
          <p:cNvSpPr>
            <a:spLocks noGrp="1"/>
          </p:cNvSpPr>
          <p:nvPr>
            <p:ph type="sldNum" sz="quarter" idx="12"/>
          </p:nvPr>
        </p:nvSpPr>
        <p:spPr/>
        <p:txBody>
          <a:bodyPr/>
          <a:lstStyle/>
          <a:p>
            <a:fld id="{DA66AB0E-8729-46FC-951A-8BA9AA7B14DC}" type="slidenum">
              <a:rPr lang="en-US" smtClean="0"/>
              <a:t>4</a:t>
            </a:fld>
            <a:endParaRPr lang="en-US" dirty="0"/>
          </a:p>
        </p:txBody>
      </p:sp>
    </p:spTree>
    <p:extLst>
      <p:ext uri="{BB962C8B-B14F-4D97-AF65-F5344CB8AC3E}">
        <p14:creationId xmlns:p14="http://schemas.microsoft.com/office/powerpoint/2010/main" val="3512479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tint val="93000"/>
                <a:shade val="98000"/>
                <a:satMod val="120000"/>
                <a:lumMod val="102000"/>
              </a:schemeClr>
            </a:gs>
            <a:gs pos="0">
              <a:schemeClr val="bg1">
                <a:tint val="98000"/>
                <a:shade val="80000"/>
                <a:satMod val="100000"/>
              </a:schemeClr>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38231"/>
            <a:ext cx="3431097" cy="5363962"/>
          </a:xfrm>
        </p:spPr>
        <p:txBody>
          <a:bodyPr>
            <a:noAutofit/>
          </a:bodyPr>
          <a:lstStyle/>
          <a:p>
            <a:pPr algn="ctr"/>
            <a:r>
              <a:rPr lang="en-US" sz="4800" spc="0" dirty="0">
                <a:ln w="0"/>
                <a:solidFill>
                  <a:schemeClr val="bg1"/>
                </a:solidFill>
                <a:effectLst>
                  <a:outerShdw blurRad="38100" dist="19050" dir="2700000" algn="tl" rotWithShape="0">
                    <a:schemeClr val="dk1">
                      <a:alpha val="40000"/>
                    </a:schemeClr>
                  </a:outerShdw>
                </a:effectLst>
                <a:latin typeface="Baskerville Old Face" panose="02020602080505020303" pitchFamily="18" charset="0"/>
              </a:rPr>
              <a:t>Why does your Public Entity need to require one or both of these documents?</a:t>
            </a:r>
          </a:p>
        </p:txBody>
      </p:sp>
      <p:sp>
        <p:nvSpPr>
          <p:cNvPr id="3" name="Content Placeholder 2"/>
          <p:cNvSpPr>
            <a:spLocks noGrp="1"/>
          </p:cNvSpPr>
          <p:nvPr>
            <p:ph idx="1"/>
          </p:nvPr>
        </p:nvSpPr>
        <p:spPr>
          <a:xfrm>
            <a:off x="3704512" y="880843"/>
            <a:ext cx="7315200" cy="5078737"/>
          </a:xfrm>
        </p:spPr>
        <p:txBody>
          <a:bodyPr>
            <a:normAutofit fontScale="92500" lnSpcReduction="10000"/>
          </a:bodyPr>
          <a:lstStyle/>
          <a:p>
            <a:pPr>
              <a:buFont typeface="Wingdings" panose="05000000000000000000" pitchFamily="2" charset="2"/>
              <a:buChar char="q"/>
            </a:pPr>
            <a:r>
              <a:rPr lang="en-US" sz="2600" dirty="0">
                <a:ln w="0"/>
                <a:solidFill>
                  <a:schemeClr val="tx1"/>
                </a:solidFill>
                <a:effectLst>
                  <a:outerShdw blurRad="38100" dist="19050" dir="2700000" algn="tl" rotWithShape="0">
                    <a:schemeClr val="dk1">
                      <a:alpha val="40000"/>
                    </a:schemeClr>
                  </a:outerShdw>
                </a:effectLst>
                <a:latin typeface="Baskerville Old Face" panose="02020602080505020303" pitchFamily="18" charset="0"/>
              </a:rPr>
              <a:t>Requiring these documents provides some of the </a:t>
            </a:r>
            <a:r>
              <a:rPr lang="en-US" sz="2600" b="1" dirty="0">
                <a:ln w="0"/>
                <a:solidFill>
                  <a:schemeClr val="tx1"/>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BEST</a:t>
            </a:r>
            <a:r>
              <a:rPr lang="en-US" sz="2600" dirty="0">
                <a:ln w="0"/>
                <a:solidFill>
                  <a:schemeClr val="tx1"/>
                </a:solidFill>
                <a:effectLst>
                  <a:outerShdw blurRad="38100" dist="19050" dir="2700000" algn="tl" rotWithShape="0">
                    <a:schemeClr val="dk1">
                      <a:alpha val="40000"/>
                    </a:schemeClr>
                  </a:outerShdw>
                </a:effectLst>
                <a:latin typeface="Baskerville Old Face" panose="02020602080505020303" pitchFamily="18" charset="0"/>
              </a:rPr>
              <a:t> ways to transfer liability back to parties that benefit from doing business with your entity or benefit from the use of your facilities.</a:t>
            </a:r>
          </a:p>
          <a:p>
            <a:pPr>
              <a:buFont typeface="Wingdings" panose="05000000000000000000" pitchFamily="2" charset="2"/>
              <a:buChar char="q"/>
            </a:pPr>
            <a:r>
              <a:rPr lang="en-US" sz="2600" dirty="0">
                <a:ln w="0"/>
                <a:solidFill>
                  <a:schemeClr val="tx1"/>
                </a:solidFill>
                <a:effectLst>
                  <a:outerShdw blurRad="38100" dist="19050" dir="2700000" algn="tl" rotWithShape="0">
                    <a:schemeClr val="dk1">
                      <a:alpha val="40000"/>
                    </a:schemeClr>
                  </a:outerShdw>
                </a:effectLst>
                <a:latin typeface="Baskerville Old Face" panose="02020602080505020303" pitchFamily="18" charset="0"/>
              </a:rPr>
              <a:t>It is not 100% guaranteed to shield your Entity from all claims, but they are especially effective in preventing claims that result from the negligence of the User from coming back on you.</a:t>
            </a:r>
          </a:p>
          <a:p>
            <a:pPr>
              <a:buFont typeface="Wingdings" panose="05000000000000000000" pitchFamily="2" charset="2"/>
              <a:buChar char="q"/>
            </a:pPr>
            <a:r>
              <a:rPr lang="en-US" sz="2600" dirty="0">
                <a:ln w="0"/>
                <a:solidFill>
                  <a:schemeClr val="tx1"/>
                </a:solidFill>
                <a:effectLst>
                  <a:outerShdw blurRad="38100" dist="19050" dir="2700000" algn="tl" rotWithShape="0">
                    <a:schemeClr val="dk1">
                      <a:alpha val="40000"/>
                    </a:schemeClr>
                  </a:outerShdw>
                </a:effectLst>
                <a:latin typeface="Baskerville Old Face" panose="02020602080505020303" pitchFamily="18" charset="0"/>
              </a:rPr>
              <a:t>Protects the insurance policies from being used- avoid premium increases, avoid uninsured individuals or businesses from being included on your Workers’ Compensation audit because COIs cannot be presented to the auditor. </a:t>
            </a:r>
          </a:p>
          <a:p>
            <a:pPr>
              <a:buFont typeface="Wingdings" panose="05000000000000000000" pitchFamily="2" charset="2"/>
              <a:buChar char="q"/>
            </a:pPr>
            <a:r>
              <a:rPr lang="en-US" sz="2600" b="1" dirty="0">
                <a:ln w="0"/>
                <a:solidFill>
                  <a:schemeClr val="tx1"/>
                </a:solidFill>
                <a:effectLst>
                  <a:outerShdw blurRad="38100" dist="19050" dir="2700000" algn="tl" rotWithShape="0">
                    <a:schemeClr val="dk1">
                      <a:alpha val="40000"/>
                    </a:schemeClr>
                  </a:outerShdw>
                </a:effectLst>
                <a:latin typeface="Baskerville Old Face" panose="02020602080505020303" pitchFamily="18" charset="0"/>
              </a:rPr>
              <a:t>FYI</a:t>
            </a:r>
            <a:r>
              <a:rPr lang="en-US" sz="2600" dirty="0">
                <a:ln w="0"/>
                <a:solidFill>
                  <a:schemeClr val="tx1"/>
                </a:solidFill>
                <a:effectLst>
                  <a:outerShdw blurRad="38100" dist="19050" dir="2700000" algn="tl" rotWithShape="0">
                    <a:schemeClr val="dk1">
                      <a:alpha val="40000"/>
                    </a:schemeClr>
                  </a:outerShdw>
                </a:effectLst>
                <a:latin typeface="Baskerville Old Face" panose="02020602080505020303" pitchFamily="18" charset="0"/>
              </a:rPr>
              <a:t> most general liability policies written for school systems are not on audit.</a:t>
            </a:r>
          </a:p>
          <a:p>
            <a:pPr>
              <a:buFont typeface="Wingdings" panose="05000000000000000000" pitchFamily="2" charset="2"/>
              <a:buChar char="q"/>
            </a:pPr>
            <a:endParaRPr lang="en-US" sz="3200" dirty="0">
              <a:latin typeface="Baskerville Old Face" panose="02020602080505020303" pitchFamily="18" charset="0"/>
            </a:endParaRPr>
          </a:p>
        </p:txBody>
      </p:sp>
      <p:sp>
        <p:nvSpPr>
          <p:cNvPr id="5" name="Slide Number Placeholder 4"/>
          <p:cNvSpPr>
            <a:spLocks noGrp="1"/>
          </p:cNvSpPr>
          <p:nvPr>
            <p:ph type="sldNum" sz="quarter" idx="12"/>
          </p:nvPr>
        </p:nvSpPr>
        <p:spPr/>
        <p:txBody>
          <a:bodyPr/>
          <a:lstStyle/>
          <a:p>
            <a:fld id="{E5D9D319-AF71-4857-9F51-8ABE85C1AB18}" type="slidenum">
              <a:rPr lang="en-US" smtClean="0"/>
              <a:t>5</a:t>
            </a:fld>
            <a:endParaRPr lang="en-US" dirty="0"/>
          </a:p>
        </p:txBody>
      </p:sp>
    </p:spTree>
    <p:extLst>
      <p:ext uri="{BB962C8B-B14F-4D97-AF65-F5344CB8AC3E}">
        <p14:creationId xmlns:p14="http://schemas.microsoft.com/office/powerpoint/2010/main" val="1255886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tint val="93000"/>
                <a:shade val="98000"/>
                <a:satMod val="120000"/>
                <a:lumMod val="102000"/>
              </a:schemeClr>
            </a:gs>
            <a:gs pos="0">
              <a:schemeClr val="bg1">
                <a:tint val="98000"/>
                <a:shade val="80000"/>
                <a:satMod val="100000"/>
              </a:schemeClr>
            </a:gs>
          </a:gsLst>
          <a:lin ang="540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ACB2E-6A2A-4CE4-BF02-D3D613422FC3}"/>
              </a:ext>
            </a:extLst>
          </p:cNvPr>
          <p:cNvSpPr>
            <a:spLocks noGrp="1"/>
          </p:cNvSpPr>
          <p:nvPr>
            <p:ph type="title"/>
          </p:nvPr>
        </p:nvSpPr>
        <p:spPr>
          <a:xfrm>
            <a:off x="0" y="788565"/>
            <a:ext cx="3422707" cy="5276675"/>
          </a:xfrm>
        </p:spPr>
        <p:txBody>
          <a:bodyPr>
            <a:normAutofit/>
          </a:bodyPr>
          <a:lstStyle/>
          <a:p>
            <a:pPr algn="ctr"/>
            <a:r>
              <a:rPr lang="en-US" sz="4800" spc="0" dirty="0">
                <a:ln w="0"/>
                <a:solidFill>
                  <a:schemeClr val="bg1"/>
                </a:solidFill>
                <a:effectLst>
                  <a:outerShdw blurRad="38100" dist="19050" dir="2700000" algn="tl" rotWithShape="0">
                    <a:schemeClr val="dk1">
                      <a:alpha val="40000"/>
                    </a:schemeClr>
                  </a:outerShdw>
                </a:effectLst>
                <a:latin typeface="Baskerville Old Face" panose="02020602080505020303" pitchFamily="18" charset="0"/>
              </a:rPr>
              <a:t>Some examples that would require only a certificate of insurance:</a:t>
            </a:r>
          </a:p>
        </p:txBody>
      </p:sp>
      <p:sp>
        <p:nvSpPr>
          <p:cNvPr id="3" name="Content Placeholder 2">
            <a:extLst>
              <a:ext uri="{FF2B5EF4-FFF2-40B4-BE49-F238E27FC236}">
                <a16:creationId xmlns:a16="http://schemas.microsoft.com/office/drawing/2014/main" id="{0EA87EC1-555C-48F3-AE83-B42019B2DA64}"/>
              </a:ext>
            </a:extLst>
          </p:cNvPr>
          <p:cNvSpPr>
            <a:spLocks noGrp="1"/>
          </p:cNvSpPr>
          <p:nvPr>
            <p:ph sz="half" idx="1"/>
          </p:nvPr>
        </p:nvSpPr>
        <p:spPr>
          <a:xfrm>
            <a:off x="3531765" y="868680"/>
            <a:ext cx="4716308" cy="5120640"/>
          </a:xfrm>
        </p:spPr>
        <p:txBody>
          <a:bodyPr/>
          <a:lstStyle/>
          <a:p>
            <a:pPr>
              <a:buFont typeface="Wingdings" panose="05000000000000000000" pitchFamily="2" charset="2"/>
              <a:buChar char="q"/>
            </a:pPr>
            <a:r>
              <a:rPr lang="en-US" sz="2400" dirty="0">
                <a:ln w="0"/>
                <a:solidFill>
                  <a:schemeClr val="tx1"/>
                </a:solidFill>
                <a:effectLst>
                  <a:outerShdw blurRad="38100" dist="19050" dir="2700000" algn="tl" rotWithShape="0">
                    <a:schemeClr val="dk1">
                      <a:alpha val="40000"/>
                    </a:schemeClr>
                  </a:outerShdw>
                </a:effectLst>
                <a:latin typeface="Baskerville Old Face" panose="02020602080505020303" pitchFamily="18" charset="0"/>
              </a:rPr>
              <a:t>Landscaping contracts</a:t>
            </a:r>
          </a:p>
          <a:p>
            <a:pPr>
              <a:buFont typeface="Wingdings" panose="05000000000000000000" pitchFamily="2" charset="2"/>
              <a:buChar char="q"/>
            </a:pPr>
            <a:r>
              <a:rPr lang="en-US" sz="2400" dirty="0">
                <a:ln w="0"/>
                <a:solidFill>
                  <a:schemeClr val="tx1"/>
                </a:solidFill>
                <a:effectLst>
                  <a:outerShdw blurRad="38100" dist="19050" dir="2700000" algn="tl" rotWithShape="0">
                    <a:schemeClr val="dk1">
                      <a:alpha val="40000"/>
                    </a:schemeClr>
                  </a:outerShdw>
                </a:effectLst>
                <a:latin typeface="Baskerville Old Face" panose="02020602080505020303" pitchFamily="18" charset="0"/>
              </a:rPr>
              <a:t>Janitorial contracts</a:t>
            </a:r>
          </a:p>
          <a:p>
            <a:pPr>
              <a:buFont typeface="Wingdings" panose="05000000000000000000" pitchFamily="2" charset="2"/>
              <a:buChar char="q"/>
            </a:pPr>
            <a:r>
              <a:rPr lang="en-US" sz="2400" dirty="0">
                <a:ln w="0"/>
                <a:solidFill>
                  <a:schemeClr val="tx1"/>
                </a:solidFill>
                <a:effectLst>
                  <a:outerShdw blurRad="38100" dist="19050" dir="2700000" algn="tl" rotWithShape="0">
                    <a:schemeClr val="dk1">
                      <a:alpha val="40000"/>
                    </a:schemeClr>
                  </a:outerShdw>
                </a:effectLst>
                <a:latin typeface="Baskerville Old Face" panose="02020602080505020303" pitchFamily="18" charset="0"/>
              </a:rPr>
              <a:t>Food vendor contracts</a:t>
            </a:r>
          </a:p>
          <a:p>
            <a:pPr>
              <a:buFont typeface="Wingdings" panose="05000000000000000000" pitchFamily="2" charset="2"/>
              <a:buChar char="q"/>
            </a:pPr>
            <a:r>
              <a:rPr lang="en-US" sz="2400" dirty="0">
                <a:ln w="0"/>
                <a:solidFill>
                  <a:schemeClr val="tx1"/>
                </a:solidFill>
                <a:effectLst>
                  <a:outerShdw blurRad="38100" dist="19050" dir="2700000" algn="tl" rotWithShape="0">
                    <a:schemeClr val="dk1">
                      <a:alpha val="40000"/>
                    </a:schemeClr>
                  </a:outerShdw>
                </a:effectLst>
                <a:latin typeface="Baskerville Old Face" panose="02020602080505020303" pitchFamily="18" charset="0"/>
              </a:rPr>
              <a:t>Service contractor agreements</a:t>
            </a:r>
          </a:p>
          <a:p>
            <a:pPr marL="0" indent="0">
              <a:buNone/>
            </a:pPr>
            <a:r>
              <a:rPr lang="en-US" sz="2400" dirty="0">
                <a:ln w="0"/>
                <a:solidFill>
                  <a:schemeClr val="tx1"/>
                </a:solidFill>
                <a:effectLst>
                  <a:outerShdw blurRad="38100" dist="19050" dir="2700000" algn="tl" rotWithShape="0">
                    <a:schemeClr val="dk1">
                      <a:alpha val="40000"/>
                    </a:schemeClr>
                  </a:outerShdw>
                </a:effectLst>
                <a:latin typeface="Baskerville Old Face" panose="02020602080505020303" pitchFamily="18" charset="0"/>
              </a:rPr>
              <a:t>	- plumbing</a:t>
            </a:r>
          </a:p>
          <a:p>
            <a:pPr marL="0" indent="0">
              <a:buNone/>
            </a:pPr>
            <a:r>
              <a:rPr lang="en-US" sz="2400" dirty="0">
                <a:ln w="0"/>
                <a:solidFill>
                  <a:schemeClr val="tx1"/>
                </a:solidFill>
                <a:effectLst>
                  <a:outerShdw blurRad="38100" dist="19050" dir="2700000" algn="tl" rotWithShape="0">
                    <a:schemeClr val="dk1">
                      <a:alpha val="40000"/>
                    </a:schemeClr>
                  </a:outerShdw>
                </a:effectLst>
                <a:latin typeface="Baskerville Old Face" panose="02020602080505020303" pitchFamily="18" charset="0"/>
              </a:rPr>
              <a:t>	- roofing</a:t>
            </a:r>
          </a:p>
          <a:p>
            <a:pPr marL="0" indent="0">
              <a:buNone/>
            </a:pPr>
            <a:r>
              <a:rPr lang="en-US" sz="2400" dirty="0">
                <a:ln w="0"/>
                <a:solidFill>
                  <a:schemeClr val="tx1"/>
                </a:solidFill>
                <a:effectLst>
                  <a:outerShdw blurRad="38100" dist="19050" dir="2700000" algn="tl" rotWithShape="0">
                    <a:schemeClr val="dk1">
                      <a:alpha val="40000"/>
                    </a:schemeClr>
                  </a:outerShdw>
                </a:effectLst>
                <a:latin typeface="Baskerville Old Face" panose="02020602080505020303" pitchFamily="18" charset="0"/>
              </a:rPr>
              <a:t>	- heating &amp; air conditioning</a:t>
            </a:r>
          </a:p>
          <a:p>
            <a:endParaRPr lang="en-US" dirty="0"/>
          </a:p>
        </p:txBody>
      </p:sp>
      <p:pic>
        <p:nvPicPr>
          <p:cNvPr id="5" name="Content Placeholder 4">
            <a:extLst>
              <a:ext uri="{FF2B5EF4-FFF2-40B4-BE49-F238E27FC236}">
                <a16:creationId xmlns:a16="http://schemas.microsoft.com/office/drawing/2014/main" id="{877D7FC3-74EA-4F8D-9B41-89A4F4658638}"/>
              </a:ext>
            </a:extLst>
          </p:cNvPr>
          <p:cNvPicPr>
            <a:picLocks noGrp="1" noChangeAspect="1"/>
          </p:cNvPicPr>
          <p:nvPr>
            <p:ph sz="half" idx="2"/>
          </p:nvPr>
        </p:nvPicPr>
        <p:blipFill>
          <a:blip r:embed="rId3"/>
          <a:stretch>
            <a:fillRect/>
          </a:stretch>
        </p:blipFill>
        <p:spPr>
          <a:xfrm>
            <a:off x="8403650" y="1086892"/>
            <a:ext cx="3386999" cy="2249697"/>
          </a:xfrm>
          <a:prstGeom prst="rect">
            <a:avLst/>
          </a:prstGeom>
          <a:effectLst>
            <a:outerShdw blurRad="63500" sx="102000" sy="102000" algn="ctr" rotWithShape="0">
              <a:prstClr val="black">
                <a:alpha val="40000"/>
              </a:prstClr>
            </a:outerShdw>
          </a:effectLst>
        </p:spPr>
      </p:pic>
      <p:pic>
        <p:nvPicPr>
          <p:cNvPr id="6" name="Picture 5">
            <a:extLst>
              <a:ext uri="{FF2B5EF4-FFF2-40B4-BE49-F238E27FC236}">
                <a16:creationId xmlns:a16="http://schemas.microsoft.com/office/drawing/2014/main" id="{282190FE-1817-48E2-9476-8D567A0C03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03650" y="3528292"/>
            <a:ext cx="3386999" cy="2141310"/>
          </a:xfrm>
          <a:prstGeom prst="rect">
            <a:avLst/>
          </a:prstGeom>
          <a:effectLst>
            <a:outerShdw blurRad="63500" sx="102000" sy="102000" algn="ctr" rotWithShape="0">
              <a:prstClr val="black">
                <a:alpha val="40000"/>
              </a:prstClr>
            </a:outerShdw>
          </a:effectLst>
        </p:spPr>
      </p:pic>
      <p:sp>
        <p:nvSpPr>
          <p:cNvPr id="4" name="Slide Number Placeholder 3">
            <a:extLst>
              <a:ext uri="{FF2B5EF4-FFF2-40B4-BE49-F238E27FC236}">
                <a16:creationId xmlns:a16="http://schemas.microsoft.com/office/drawing/2014/main" id="{BED03BC2-F991-46A2-B1A4-EF060E55AB81}"/>
              </a:ext>
            </a:extLst>
          </p:cNvPr>
          <p:cNvSpPr>
            <a:spLocks noGrp="1"/>
          </p:cNvSpPr>
          <p:nvPr>
            <p:ph type="sldNum" sz="quarter" idx="12"/>
          </p:nvPr>
        </p:nvSpPr>
        <p:spPr/>
        <p:txBody>
          <a:bodyPr/>
          <a:lstStyle/>
          <a:p>
            <a:fld id="{DA66AB0E-8729-46FC-951A-8BA9AA7B14DC}" type="slidenum">
              <a:rPr lang="en-US" smtClean="0"/>
              <a:t>6</a:t>
            </a:fld>
            <a:endParaRPr lang="en-US" dirty="0"/>
          </a:p>
        </p:txBody>
      </p:sp>
    </p:spTree>
    <p:extLst>
      <p:ext uri="{BB962C8B-B14F-4D97-AF65-F5344CB8AC3E}">
        <p14:creationId xmlns:p14="http://schemas.microsoft.com/office/powerpoint/2010/main" val="2220474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46620"/>
            <a:ext cx="3431097" cy="5335397"/>
          </a:xfrm>
        </p:spPr>
        <p:txBody>
          <a:bodyPr>
            <a:noAutofit/>
          </a:bodyPr>
          <a:lstStyle/>
          <a:p>
            <a:pPr algn="ctr"/>
            <a:r>
              <a:rPr lang="en-US" sz="4800" spc="0" dirty="0">
                <a:ln w="0"/>
                <a:solidFill>
                  <a:schemeClr val="bg1"/>
                </a:solidFill>
                <a:effectLst>
                  <a:outerShdw blurRad="38100" dist="19050" dir="2700000" algn="tl" rotWithShape="0">
                    <a:schemeClr val="dk1">
                      <a:alpha val="40000"/>
                    </a:schemeClr>
                  </a:outerShdw>
                </a:effectLst>
                <a:latin typeface="Baskerville Old Face" panose="02020602080505020303" pitchFamily="18" charset="0"/>
              </a:rPr>
              <a:t>Examples where both a certificate of insurance and a facility use agreement are needed:</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q"/>
            </a:pPr>
            <a:r>
              <a:rPr lang="en-US" sz="3600" dirty="0">
                <a:ln w="0"/>
                <a:solidFill>
                  <a:schemeClr val="tx1"/>
                </a:solidFill>
                <a:effectLst>
                  <a:outerShdw blurRad="38100" dist="19050" dir="2700000" algn="tl" rotWithShape="0">
                    <a:schemeClr val="dk1">
                      <a:alpha val="40000"/>
                    </a:schemeClr>
                  </a:outerShdw>
                </a:effectLst>
                <a:latin typeface="Baskerville Old Face" panose="02020602080505020303" pitchFamily="18" charset="0"/>
              </a:rPr>
              <a:t>Gym rentals</a:t>
            </a:r>
          </a:p>
          <a:p>
            <a:pPr>
              <a:buFont typeface="Wingdings" panose="05000000000000000000" pitchFamily="2" charset="2"/>
              <a:buChar char="q"/>
            </a:pPr>
            <a:r>
              <a:rPr lang="en-US" sz="3600" dirty="0">
                <a:ln w="0"/>
                <a:solidFill>
                  <a:schemeClr val="tx1"/>
                </a:solidFill>
                <a:effectLst>
                  <a:outerShdw blurRad="38100" dist="19050" dir="2700000" algn="tl" rotWithShape="0">
                    <a:schemeClr val="dk1">
                      <a:alpha val="40000"/>
                    </a:schemeClr>
                  </a:outerShdw>
                </a:effectLst>
                <a:latin typeface="Baskerville Old Face" panose="02020602080505020303" pitchFamily="18" charset="0"/>
              </a:rPr>
              <a:t>Cafeteria rentals</a:t>
            </a:r>
          </a:p>
          <a:p>
            <a:pPr>
              <a:buFont typeface="Wingdings" panose="05000000000000000000" pitchFamily="2" charset="2"/>
              <a:buChar char="q"/>
            </a:pPr>
            <a:r>
              <a:rPr lang="en-US" sz="3600" dirty="0">
                <a:ln w="0"/>
                <a:solidFill>
                  <a:schemeClr val="tx1"/>
                </a:solidFill>
                <a:effectLst>
                  <a:outerShdw blurRad="38100" dist="19050" dir="2700000" algn="tl" rotWithShape="0">
                    <a:schemeClr val="dk1">
                      <a:alpha val="40000"/>
                    </a:schemeClr>
                  </a:outerShdw>
                </a:effectLst>
                <a:latin typeface="Baskerville Old Face" panose="02020602080505020303" pitchFamily="18" charset="0"/>
              </a:rPr>
              <a:t>Auditorium rentals</a:t>
            </a:r>
          </a:p>
          <a:p>
            <a:pPr>
              <a:buFont typeface="Wingdings" panose="05000000000000000000" pitchFamily="2" charset="2"/>
              <a:buChar char="q"/>
            </a:pPr>
            <a:r>
              <a:rPr lang="en-US" sz="3600" dirty="0">
                <a:ln w="0"/>
                <a:solidFill>
                  <a:schemeClr val="tx1"/>
                </a:solidFill>
                <a:effectLst>
                  <a:outerShdw blurRad="38100" dist="19050" dir="2700000" algn="tl" rotWithShape="0">
                    <a:schemeClr val="dk1">
                      <a:alpha val="40000"/>
                    </a:schemeClr>
                  </a:outerShdw>
                </a:effectLst>
                <a:latin typeface="Baskerville Old Face" panose="02020602080505020303" pitchFamily="18" charset="0"/>
              </a:rPr>
              <a:t>Athletic fields and grounds</a:t>
            </a:r>
          </a:p>
          <a:p>
            <a:pPr marL="0" indent="0">
              <a:buNone/>
            </a:pPr>
            <a:endParaRPr lang="en-US" sz="3600" dirty="0">
              <a:ln w="0"/>
              <a:solidFill>
                <a:schemeClr val="tx1"/>
              </a:solidFill>
              <a:effectLst>
                <a:outerShdw blurRad="38100" dist="19050" dir="2700000" algn="tl" rotWithShape="0">
                  <a:schemeClr val="dk1">
                    <a:alpha val="40000"/>
                  </a:schemeClr>
                </a:outerShdw>
              </a:effectLst>
              <a:latin typeface="Baskerville Old Face" panose="02020602080505020303" pitchFamily="18" charset="0"/>
            </a:endParaRPr>
          </a:p>
          <a:p>
            <a:pPr>
              <a:buFont typeface="Wingdings" panose="05000000000000000000" pitchFamily="2" charset="2"/>
              <a:buChar char="q"/>
            </a:pPr>
            <a:endParaRPr lang="en-US" sz="3600" dirty="0">
              <a:ln w="0"/>
              <a:solidFill>
                <a:schemeClr val="tx1"/>
              </a:solidFill>
              <a:effectLst>
                <a:outerShdw blurRad="38100" dist="19050" dir="2700000" algn="tl" rotWithShape="0">
                  <a:schemeClr val="dk1">
                    <a:alpha val="40000"/>
                  </a:schemeClr>
                </a:outerShdw>
              </a:effectLst>
              <a:latin typeface="Baskerville Old Face" panose="02020602080505020303" pitchFamily="18" charset="0"/>
            </a:endParaRPr>
          </a:p>
        </p:txBody>
      </p:sp>
      <p:sp>
        <p:nvSpPr>
          <p:cNvPr id="5" name="Slide Number Placeholder 4"/>
          <p:cNvSpPr>
            <a:spLocks noGrp="1"/>
          </p:cNvSpPr>
          <p:nvPr>
            <p:ph type="sldNum" sz="quarter" idx="12"/>
          </p:nvPr>
        </p:nvSpPr>
        <p:spPr/>
        <p:txBody>
          <a:bodyPr/>
          <a:lstStyle/>
          <a:p>
            <a:fld id="{E5D9D319-AF71-4857-9F51-8ABE85C1AB18}" type="slidenum">
              <a:rPr lang="en-US" smtClean="0"/>
              <a:t>7</a:t>
            </a:fld>
            <a:endParaRPr lang="en-US" dirty="0"/>
          </a:p>
        </p:txBody>
      </p:sp>
      <p:sp>
        <p:nvSpPr>
          <p:cNvPr id="4" name="AutoShape 2" descr="Image result for gymnasiu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4" descr="Image result for gymnasium"/>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AutoShape 6" descr="Image result for gymnasium"/>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9" name="Picture 8"/>
          <p:cNvPicPr>
            <a:picLocks noChangeAspect="1"/>
          </p:cNvPicPr>
          <p:nvPr/>
        </p:nvPicPr>
        <p:blipFill>
          <a:blip r:embed="rId3"/>
          <a:stretch>
            <a:fillRect/>
          </a:stretch>
        </p:blipFill>
        <p:spPr>
          <a:xfrm>
            <a:off x="8471097" y="1282329"/>
            <a:ext cx="2619375" cy="1743075"/>
          </a:xfrm>
          <a:prstGeom prst="rect">
            <a:avLst/>
          </a:prstGeom>
          <a:effectLst>
            <a:outerShdw blurRad="63500" sx="102000" sy="102000" algn="ctr" rotWithShape="0">
              <a:prstClr val="black">
                <a:alpha val="40000"/>
              </a:prstClr>
            </a:outerShdw>
          </a:effectLst>
        </p:spPr>
      </p:pic>
      <p:pic>
        <p:nvPicPr>
          <p:cNvPr id="10" name="Picture 9"/>
          <p:cNvPicPr>
            <a:picLocks noChangeAspect="1"/>
          </p:cNvPicPr>
          <p:nvPr/>
        </p:nvPicPr>
        <p:blipFill>
          <a:blip r:embed="rId4"/>
          <a:stretch>
            <a:fillRect/>
          </a:stretch>
        </p:blipFill>
        <p:spPr>
          <a:xfrm>
            <a:off x="3606800" y="4618326"/>
            <a:ext cx="2743200" cy="1666875"/>
          </a:xfrm>
          <a:prstGeom prst="rect">
            <a:avLst/>
          </a:prstGeom>
          <a:effectLst>
            <a:outerShdw blurRad="63500" sx="102000" sy="102000" algn="ctr" rotWithShape="0">
              <a:prstClr val="black">
                <a:alpha val="40000"/>
              </a:prstClr>
            </a:outerShdw>
          </a:effectLst>
        </p:spPr>
      </p:pic>
      <p:pic>
        <p:nvPicPr>
          <p:cNvPr id="11" name="Picture 10"/>
          <p:cNvPicPr>
            <a:picLocks noChangeAspect="1"/>
          </p:cNvPicPr>
          <p:nvPr/>
        </p:nvPicPr>
        <p:blipFill>
          <a:blip r:embed="rId5"/>
          <a:stretch>
            <a:fillRect/>
          </a:stretch>
        </p:blipFill>
        <p:spPr>
          <a:xfrm>
            <a:off x="6525703" y="4577700"/>
            <a:ext cx="2628900" cy="1743075"/>
          </a:xfrm>
          <a:prstGeom prst="rect">
            <a:avLst/>
          </a:prstGeom>
          <a:effectLst>
            <a:outerShdw blurRad="63500" sx="102000" sy="102000" algn="ctr" rotWithShape="0">
              <a:prstClr val="black">
                <a:alpha val="40000"/>
              </a:prstClr>
            </a:outerShdw>
          </a:effectLst>
        </p:spPr>
      </p:pic>
      <p:pic>
        <p:nvPicPr>
          <p:cNvPr id="12" name="Picture 11"/>
          <p:cNvPicPr>
            <a:picLocks noChangeAspect="1"/>
          </p:cNvPicPr>
          <p:nvPr/>
        </p:nvPicPr>
        <p:blipFill>
          <a:blip r:embed="rId6"/>
          <a:stretch>
            <a:fillRect/>
          </a:stretch>
        </p:blipFill>
        <p:spPr>
          <a:xfrm>
            <a:off x="9245561" y="4577700"/>
            <a:ext cx="2524125" cy="180975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969407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755009"/>
            <a:ext cx="3439486" cy="5352176"/>
          </a:xfrm>
        </p:spPr>
        <p:txBody>
          <a:bodyPr>
            <a:normAutofit/>
          </a:bodyPr>
          <a:lstStyle/>
          <a:p>
            <a:pPr algn="ctr"/>
            <a:r>
              <a:rPr lang="en-US" sz="4800" spc="0" dirty="0">
                <a:ln w="0"/>
                <a:solidFill>
                  <a:schemeClr val="bg1"/>
                </a:solidFill>
                <a:effectLst>
                  <a:outerShdw blurRad="38100" dist="19050" dir="2700000" algn="tl" rotWithShape="0">
                    <a:schemeClr val="dk1">
                      <a:alpha val="40000"/>
                    </a:schemeClr>
                  </a:outerShdw>
                </a:effectLst>
                <a:latin typeface="Baskerville Old Face" panose="02020602080505020303" pitchFamily="18" charset="0"/>
              </a:rPr>
              <a:t>Any concerns with Certificates and Facility Use Agreements?</a:t>
            </a:r>
          </a:p>
        </p:txBody>
      </p:sp>
      <p:sp>
        <p:nvSpPr>
          <p:cNvPr id="3" name="Content Placeholder 2"/>
          <p:cNvSpPr>
            <a:spLocks noGrp="1"/>
          </p:cNvSpPr>
          <p:nvPr>
            <p:ph idx="1"/>
          </p:nvPr>
        </p:nvSpPr>
        <p:spPr>
          <a:xfrm>
            <a:off x="3869268" y="637309"/>
            <a:ext cx="7315200" cy="4072803"/>
          </a:xfrm>
        </p:spPr>
        <p:txBody>
          <a:bodyPr>
            <a:normAutofit/>
          </a:bodyPr>
          <a:lstStyle/>
          <a:p>
            <a:pPr marL="0" indent="0">
              <a:buNone/>
            </a:pPr>
            <a:r>
              <a:rPr lang="en-US" sz="2800" dirty="0">
                <a:ln w="0"/>
                <a:solidFill>
                  <a:schemeClr val="tx1"/>
                </a:solidFill>
                <a:effectLst>
                  <a:outerShdw blurRad="38100" dist="19050" dir="2700000" algn="tl" rotWithShape="0">
                    <a:schemeClr val="dk1">
                      <a:alpha val="40000"/>
                    </a:schemeClr>
                  </a:outerShdw>
                </a:effectLst>
                <a:latin typeface="Baskerville Old Face" panose="02020602080505020303" pitchFamily="18" charset="0"/>
              </a:rPr>
              <a:t>You </a:t>
            </a:r>
            <a:r>
              <a:rPr lang="en-US" sz="2800" b="1" i="1" dirty="0">
                <a:ln w="0"/>
                <a:solidFill>
                  <a:schemeClr val="tx1"/>
                </a:solidFill>
                <a:effectLst>
                  <a:outerShdw blurRad="38100" dist="19050" dir="2700000" algn="tl" rotWithShape="0">
                    <a:schemeClr val="dk1">
                      <a:alpha val="40000"/>
                    </a:schemeClr>
                  </a:outerShdw>
                </a:effectLst>
                <a:latin typeface="Baskerville Old Face" panose="02020602080505020303" pitchFamily="18" charset="0"/>
              </a:rPr>
              <a:t>must be willing to evenly enforce </a:t>
            </a:r>
            <a:r>
              <a:rPr lang="en-US" sz="2800" dirty="0">
                <a:ln w="0"/>
                <a:solidFill>
                  <a:schemeClr val="tx1"/>
                </a:solidFill>
                <a:effectLst>
                  <a:outerShdw blurRad="38100" dist="19050" dir="2700000" algn="tl" rotWithShape="0">
                    <a:schemeClr val="dk1">
                      <a:alpha val="40000"/>
                    </a:schemeClr>
                  </a:outerShdw>
                </a:effectLst>
                <a:latin typeface="Baskerville Old Face" panose="02020602080505020303" pitchFamily="18" charset="0"/>
              </a:rPr>
              <a:t>the requirements for Certificates of Insurance and the insurance requirements under the Facility Use Agreements.</a:t>
            </a:r>
          </a:p>
          <a:p>
            <a:pPr marL="0" indent="0">
              <a:buNone/>
            </a:pPr>
            <a:r>
              <a:rPr lang="en-US" sz="2800" dirty="0">
                <a:ln w="0"/>
                <a:solidFill>
                  <a:schemeClr val="tx1"/>
                </a:solidFill>
                <a:effectLst>
                  <a:outerShdw blurRad="38100" dist="19050" dir="2700000" algn="tl" rotWithShape="0">
                    <a:schemeClr val="dk1">
                      <a:alpha val="40000"/>
                    </a:schemeClr>
                  </a:outerShdw>
                </a:effectLst>
                <a:latin typeface="Baskerville Old Face" panose="02020602080505020303" pitchFamily="18" charset="0"/>
              </a:rPr>
              <a:t>It is difficult to allow the YMCA to use the gymnasium for basketball (usually no problem because they have insurance) and not allow the Smith Family reunion to use the gym because they won’t purchase the insurance for a one day event.</a:t>
            </a:r>
            <a:endParaRPr lang="en-US" sz="2800" dirty="0">
              <a:latin typeface="Baskerville Old Face" panose="02020602080505020303" pitchFamily="18" charset="0"/>
            </a:endParaRPr>
          </a:p>
        </p:txBody>
      </p:sp>
      <p:sp>
        <p:nvSpPr>
          <p:cNvPr id="5" name="Slide Number Placeholder 4"/>
          <p:cNvSpPr>
            <a:spLocks noGrp="1"/>
          </p:cNvSpPr>
          <p:nvPr>
            <p:ph type="sldNum" sz="quarter" idx="12"/>
          </p:nvPr>
        </p:nvSpPr>
        <p:spPr/>
        <p:txBody>
          <a:bodyPr/>
          <a:lstStyle/>
          <a:p>
            <a:fld id="{E5D9D319-AF71-4857-9F51-8ABE85C1AB18}" type="slidenum">
              <a:rPr lang="en-US" smtClean="0"/>
              <a:t>8</a:t>
            </a:fld>
            <a:endParaRPr lang="en-US" dirty="0"/>
          </a:p>
        </p:txBody>
      </p:sp>
      <p:pic>
        <p:nvPicPr>
          <p:cNvPr id="4" name="Picture 3"/>
          <p:cNvPicPr>
            <a:picLocks noChangeAspect="1"/>
          </p:cNvPicPr>
          <p:nvPr/>
        </p:nvPicPr>
        <p:blipFill>
          <a:blip r:embed="rId3"/>
          <a:stretch>
            <a:fillRect/>
          </a:stretch>
        </p:blipFill>
        <p:spPr>
          <a:xfrm>
            <a:off x="8066346" y="4710112"/>
            <a:ext cx="2441542" cy="1828800"/>
          </a:xfrm>
          <a:prstGeom prst="rect">
            <a:avLst/>
          </a:prstGeom>
          <a:effectLst>
            <a:outerShdw blurRad="63500" sx="102000" sy="102000" algn="ctr" rotWithShape="0">
              <a:prstClr val="black">
                <a:alpha val="40000"/>
              </a:prstClr>
            </a:outerShdw>
          </a:effectLst>
        </p:spPr>
      </p:pic>
      <p:pic>
        <p:nvPicPr>
          <p:cNvPr id="7" name="Picture 6"/>
          <p:cNvPicPr>
            <a:picLocks noChangeAspect="1"/>
          </p:cNvPicPr>
          <p:nvPr/>
        </p:nvPicPr>
        <p:blipFill>
          <a:blip r:embed="rId4"/>
          <a:stretch>
            <a:fillRect/>
          </a:stretch>
        </p:blipFill>
        <p:spPr>
          <a:xfrm>
            <a:off x="5107428" y="4710112"/>
            <a:ext cx="2748197" cy="182880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462895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B5616D8-DA4B-473B-9575-96E8CC97AD7A}"/>
              </a:ext>
            </a:extLst>
          </p:cNvPr>
          <p:cNvPicPr>
            <a:picLocks noChangeAspect="1"/>
          </p:cNvPicPr>
          <p:nvPr/>
        </p:nvPicPr>
        <p:blipFill rotWithShape="1">
          <a:blip r:embed="rId2"/>
          <a:srcRect l="9859" r="22282" b="-3"/>
          <a:stretch/>
        </p:blipFill>
        <p:spPr>
          <a:xfrm>
            <a:off x="3518925" y="4559364"/>
            <a:ext cx="2420481" cy="1958109"/>
          </a:xfrm>
          <a:prstGeom prst="rect">
            <a:avLst/>
          </a:prstGeom>
        </p:spPr>
      </p:pic>
      <p:sp>
        <p:nvSpPr>
          <p:cNvPr id="2" name="Title 1">
            <a:extLst>
              <a:ext uri="{FF2B5EF4-FFF2-40B4-BE49-F238E27FC236}">
                <a16:creationId xmlns:a16="http://schemas.microsoft.com/office/drawing/2014/main" id="{92B4AF11-2179-4487-A79B-4DE7AA5F7EEA}"/>
              </a:ext>
            </a:extLst>
          </p:cNvPr>
          <p:cNvSpPr>
            <a:spLocks noGrp="1"/>
          </p:cNvSpPr>
          <p:nvPr>
            <p:ph type="title"/>
          </p:nvPr>
        </p:nvSpPr>
        <p:spPr>
          <a:xfrm>
            <a:off x="0" y="1123837"/>
            <a:ext cx="3403934" cy="4601183"/>
          </a:xfrm>
        </p:spPr>
        <p:txBody>
          <a:bodyPr>
            <a:noAutofit/>
          </a:bodyPr>
          <a:lstStyle/>
          <a:p>
            <a:pPr algn="ctr"/>
            <a:r>
              <a:rPr lang="en-US" sz="4800" spc="0" dirty="0">
                <a:ln w="0"/>
                <a:solidFill>
                  <a:schemeClr val="bg1"/>
                </a:solidFill>
                <a:effectLst>
                  <a:outerShdw blurRad="38100" dist="19050" dir="2700000" algn="tl" rotWithShape="0">
                    <a:schemeClr val="dk1">
                      <a:alpha val="40000"/>
                    </a:schemeClr>
                  </a:outerShdw>
                </a:effectLst>
                <a:latin typeface="Baskerville Old Face" panose="02020602080505020303" pitchFamily="18" charset="0"/>
              </a:rPr>
              <a:t>Any concerns with Certificates and Facility Use Agreements?</a:t>
            </a:r>
          </a:p>
        </p:txBody>
      </p:sp>
      <p:sp>
        <p:nvSpPr>
          <p:cNvPr id="3" name="Content Placeholder 2">
            <a:extLst>
              <a:ext uri="{FF2B5EF4-FFF2-40B4-BE49-F238E27FC236}">
                <a16:creationId xmlns:a16="http://schemas.microsoft.com/office/drawing/2014/main" id="{53B6CAAA-03AA-4FC3-A844-7BC4DFF06466}"/>
              </a:ext>
            </a:extLst>
          </p:cNvPr>
          <p:cNvSpPr>
            <a:spLocks noGrp="1"/>
          </p:cNvSpPr>
          <p:nvPr>
            <p:ph idx="1"/>
          </p:nvPr>
        </p:nvSpPr>
        <p:spPr>
          <a:xfrm>
            <a:off x="3869267" y="864108"/>
            <a:ext cx="7950821" cy="3733059"/>
          </a:xfrm>
        </p:spPr>
        <p:txBody>
          <a:bodyPr>
            <a:normAutofit fontScale="85000" lnSpcReduction="20000"/>
          </a:bodyPr>
          <a:lstStyle/>
          <a:p>
            <a:pPr>
              <a:buFont typeface="Wingdings" panose="05000000000000000000" pitchFamily="2" charset="2"/>
              <a:buChar char="q"/>
            </a:pPr>
            <a:r>
              <a:rPr lang="en-US" sz="2800" dirty="0">
                <a:ln w="0"/>
                <a:solidFill>
                  <a:schemeClr val="tx1"/>
                </a:solidFill>
                <a:effectLst>
                  <a:outerShdw blurRad="38100" dist="19050" dir="2700000" algn="tl" rotWithShape="0">
                    <a:schemeClr val="dk1">
                      <a:alpha val="40000"/>
                    </a:schemeClr>
                  </a:outerShdw>
                </a:effectLst>
                <a:latin typeface="Baskerville Old Face" panose="02020602080505020303" pitchFamily="18" charset="0"/>
              </a:rPr>
              <a:t>What can the Smith Family do? </a:t>
            </a:r>
          </a:p>
          <a:p>
            <a:pPr lvl="1">
              <a:buFont typeface="Wingdings" panose="05000000000000000000" pitchFamily="2" charset="2"/>
              <a:buChar char="q"/>
            </a:pPr>
            <a:r>
              <a:rPr lang="en-US" sz="2600" dirty="0">
                <a:ln w="0"/>
                <a:solidFill>
                  <a:schemeClr val="tx1"/>
                </a:solidFill>
                <a:effectLst>
                  <a:outerShdw blurRad="38100" dist="19050" dir="2700000" algn="tl" rotWithShape="0">
                    <a:schemeClr val="dk1">
                      <a:alpha val="40000"/>
                    </a:schemeClr>
                  </a:outerShdw>
                </a:effectLst>
                <a:latin typeface="Baskerville Old Face" panose="02020602080505020303" pitchFamily="18" charset="0"/>
              </a:rPr>
              <a:t> Obtain a Special Events Insurance Policy </a:t>
            </a:r>
          </a:p>
          <a:p>
            <a:pPr marL="457200" lvl="2" indent="0">
              <a:spcBef>
                <a:spcPts val="1200"/>
              </a:spcBef>
              <a:buNone/>
            </a:pPr>
            <a:r>
              <a:rPr lang="en-US" sz="2600" dirty="0">
                <a:ln w="0"/>
                <a:solidFill>
                  <a:schemeClr val="tx1"/>
                </a:solidFill>
                <a:effectLst>
                  <a:outerShdw blurRad="38100" dist="19050" dir="2700000" algn="tl" rotWithShape="0">
                    <a:schemeClr val="dk1">
                      <a:alpha val="40000"/>
                    </a:schemeClr>
                  </a:outerShdw>
                </a:effectLst>
                <a:latin typeface="Baskerville Old Face" panose="02020602080505020303" pitchFamily="18" charset="0"/>
              </a:rPr>
              <a:t>	- Family Reunions </a:t>
            </a:r>
          </a:p>
          <a:p>
            <a:pPr marL="457200" lvl="2" indent="0">
              <a:spcBef>
                <a:spcPts val="1200"/>
              </a:spcBef>
              <a:buNone/>
            </a:pPr>
            <a:r>
              <a:rPr lang="en-US" sz="2600" dirty="0">
                <a:ln w="0"/>
                <a:solidFill>
                  <a:schemeClr val="tx1"/>
                </a:solidFill>
                <a:effectLst>
                  <a:outerShdw blurRad="38100" dist="19050" dir="2700000" algn="tl" rotWithShape="0">
                    <a:schemeClr val="dk1">
                      <a:alpha val="40000"/>
                    </a:schemeClr>
                  </a:outerShdw>
                </a:effectLst>
                <a:latin typeface="Baskerville Old Face" panose="02020602080505020303" pitchFamily="18" charset="0"/>
              </a:rPr>
              <a:t>	- Children’s birthday parties </a:t>
            </a:r>
          </a:p>
          <a:p>
            <a:pPr marL="457200" lvl="2" indent="0">
              <a:spcBef>
                <a:spcPts val="1200"/>
              </a:spcBef>
              <a:buNone/>
            </a:pPr>
            <a:r>
              <a:rPr lang="en-US" sz="2600" dirty="0">
                <a:ln w="0"/>
                <a:solidFill>
                  <a:schemeClr val="tx1"/>
                </a:solidFill>
                <a:effectLst>
                  <a:outerShdw blurRad="38100" dist="19050" dir="2700000" algn="tl" rotWithShape="0">
                    <a:schemeClr val="dk1">
                      <a:alpha val="40000"/>
                    </a:schemeClr>
                  </a:outerShdw>
                </a:effectLst>
                <a:latin typeface="Baskerville Old Face" panose="02020602080505020303" pitchFamily="18" charset="0"/>
              </a:rPr>
              <a:t>	- Wedding/baby showers </a:t>
            </a:r>
          </a:p>
          <a:p>
            <a:pPr marL="457200" lvl="2" indent="0">
              <a:spcBef>
                <a:spcPts val="1200"/>
              </a:spcBef>
              <a:buNone/>
            </a:pPr>
            <a:r>
              <a:rPr lang="en-US" sz="2600">
                <a:ln w="0"/>
                <a:solidFill>
                  <a:schemeClr val="tx1"/>
                </a:solidFill>
                <a:effectLst>
                  <a:outerShdw blurRad="38100" dist="19050" dir="2700000" algn="tl" rotWithShape="0">
                    <a:schemeClr val="dk1">
                      <a:alpha val="40000"/>
                    </a:schemeClr>
                  </a:outerShdw>
                </a:effectLst>
                <a:latin typeface="Baskerville Old Face" panose="02020602080505020303" pitchFamily="18" charset="0"/>
              </a:rPr>
              <a:t>	- Other </a:t>
            </a:r>
            <a:r>
              <a:rPr lang="en-US" sz="2600" dirty="0">
                <a:ln w="0"/>
                <a:solidFill>
                  <a:schemeClr val="tx1"/>
                </a:solidFill>
                <a:effectLst>
                  <a:outerShdw blurRad="38100" dist="19050" dir="2700000" algn="tl" rotWithShape="0">
                    <a:schemeClr val="dk1">
                      <a:alpha val="40000"/>
                    </a:schemeClr>
                  </a:outerShdw>
                </a:effectLst>
                <a:latin typeface="Baskerville Old Face" panose="02020602080505020303" pitchFamily="18" charset="0"/>
              </a:rPr>
              <a:t>examples? </a:t>
            </a:r>
          </a:p>
          <a:p>
            <a:pPr>
              <a:buFont typeface="Wingdings" panose="05000000000000000000" pitchFamily="2" charset="2"/>
              <a:buChar char="q"/>
            </a:pPr>
            <a:r>
              <a:rPr lang="en-US" sz="2800" dirty="0">
                <a:ln w="0"/>
                <a:solidFill>
                  <a:schemeClr val="tx1"/>
                </a:solidFill>
                <a:effectLst>
                  <a:outerShdw blurRad="38100" dist="19050" dir="2700000" algn="tl" rotWithShape="0">
                    <a:schemeClr val="dk1">
                      <a:alpha val="40000"/>
                    </a:schemeClr>
                  </a:outerShdw>
                </a:effectLst>
                <a:latin typeface="Baskerville Old Face" panose="02020602080505020303" pitchFamily="18" charset="0"/>
              </a:rPr>
              <a:t>What does a Special Events Policy do? </a:t>
            </a:r>
          </a:p>
          <a:p>
            <a:pPr>
              <a:buFont typeface="Wingdings" panose="05000000000000000000" pitchFamily="2" charset="2"/>
              <a:buChar char="q"/>
            </a:pPr>
            <a:r>
              <a:rPr lang="en-US" sz="2800" dirty="0">
                <a:ln w="0"/>
                <a:solidFill>
                  <a:schemeClr val="tx1"/>
                </a:solidFill>
                <a:effectLst>
                  <a:outerShdw blurRad="38100" dist="19050" dir="2700000" algn="tl" rotWithShape="0">
                    <a:schemeClr val="dk1">
                      <a:alpha val="40000"/>
                    </a:schemeClr>
                  </a:outerShdw>
                </a:effectLst>
                <a:latin typeface="Baskerville Old Face" panose="02020602080505020303" pitchFamily="18" charset="0"/>
              </a:rPr>
              <a:t>Is it expensive? </a:t>
            </a:r>
          </a:p>
          <a:p>
            <a:pPr>
              <a:buFont typeface="Wingdings" panose="05000000000000000000" pitchFamily="2" charset="2"/>
              <a:buChar char="q"/>
            </a:pPr>
            <a:r>
              <a:rPr lang="en-US" sz="2800" dirty="0">
                <a:ln w="0"/>
                <a:solidFill>
                  <a:schemeClr val="tx1"/>
                </a:solidFill>
                <a:effectLst>
                  <a:outerShdw blurRad="38100" dist="19050" dir="2700000" algn="tl" rotWithShape="0">
                    <a:schemeClr val="dk1">
                      <a:alpha val="40000"/>
                    </a:schemeClr>
                  </a:outerShdw>
                </a:effectLst>
                <a:latin typeface="Baskerville Old Face" panose="02020602080505020303" pitchFamily="18" charset="0"/>
              </a:rPr>
              <a:t>Where can you purchase one? </a:t>
            </a:r>
          </a:p>
        </p:txBody>
      </p:sp>
      <p:sp>
        <p:nvSpPr>
          <p:cNvPr id="4" name="Slide Number Placeholder 3">
            <a:extLst>
              <a:ext uri="{FF2B5EF4-FFF2-40B4-BE49-F238E27FC236}">
                <a16:creationId xmlns:a16="http://schemas.microsoft.com/office/drawing/2014/main" id="{754D63F1-2298-499D-AD64-21E1E345242A}"/>
              </a:ext>
            </a:extLst>
          </p:cNvPr>
          <p:cNvSpPr>
            <a:spLocks noGrp="1"/>
          </p:cNvSpPr>
          <p:nvPr>
            <p:ph type="sldNum" sz="quarter" idx="12"/>
          </p:nvPr>
        </p:nvSpPr>
        <p:spPr>
          <a:xfrm>
            <a:off x="10634135" y="6356350"/>
            <a:ext cx="1530927" cy="365125"/>
          </a:xfrm>
        </p:spPr>
        <p:txBody>
          <a:bodyPr>
            <a:normAutofit/>
          </a:bodyPr>
          <a:lstStyle/>
          <a:p>
            <a:pPr>
              <a:spcAft>
                <a:spcPts val="600"/>
              </a:spcAft>
            </a:pPr>
            <a:fld id="{DA66AB0E-8729-46FC-951A-8BA9AA7B14DC}" type="slidenum">
              <a:rPr lang="en-US" smtClean="0"/>
              <a:pPr>
                <a:spcAft>
                  <a:spcPts val="600"/>
                </a:spcAft>
              </a:pPr>
              <a:t>9</a:t>
            </a:fld>
            <a:endParaRPr lang="en-US"/>
          </a:p>
        </p:txBody>
      </p:sp>
      <p:pic>
        <p:nvPicPr>
          <p:cNvPr id="6" name="Picture 5">
            <a:extLst>
              <a:ext uri="{FF2B5EF4-FFF2-40B4-BE49-F238E27FC236}">
                <a16:creationId xmlns:a16="http://schemas.microsoft.com/office/drawing/2014/main" id="{41873D73-D1F8-49D3-90FB-EA8860F9AADC}"/>
              </a:ext>
            </a:extLst>
          </p:cNvPr>
          <p:cNvPicPr>
            <a:picLocks noChangeAspect="1"/>
          </p:cNvPicPr>
          <p:nvPr/>
        </p:nvPicPr>
        <p:blipFill>
          <a:blip r:embed="rId3"/>
          <a:stretch>
            <a:fillRect/>
          </a:stretch>
        </p:blipFill>
        <p:spPr>
          <a:xfrm>
            <a:off x="8747263" y="4559364"/>
            <a:ext cx="2519152" cy="1937745"/>
          </a:xfrm>
          <a:prstGeom prst="rect">
            <a:avLst/>
          </a:prstGeom>
        </p:spPr>
      </p:pic>
      <p:pic>
        <p:nvPicPr>
          <p:cNvPr id="7" name="Picture 6">
            <a:extLst>
              <a:ext uri="{FF2B5EF4-FFF2-40B4-BE49-F238E27FC236}">
                <a16:creationId xmlns:a16="http://schemas.microsoft.com/office/drawing/2014/main" id="{9765244C-631B-4313-ADDD-A0E82FBABB95}"/>
              </a:ext>
            </a:extLst>
          </p:cNvPr>
          <p:cNvPicPr>
            <a:picLocks noChangeAspect="1"/>
          </p:cNvPicPr>
          <p:nvPr/>
        </p:nvPicPr>
        <p:blipFill>
          <a:blip r:embed="rId4"/>
          <a:stretch>
            <a:fillRect/>
          </a:stretch>
        </p:blipFill>
        <p:spPr>
          <a:xfrm>
            <a:off x="6054397" y="4559364"/>
            <a:ext cx="2577875" cy="1955185"/>
          </a:xfrm>
          <a:prstGeom prst="rect">
            <a:avLst/>
          </a:prstGeom>
        </p:spPr>
      </p:pic>
    </p:spTree>
    <p:extLst>
      <p:ext uri="{BB962C8B-B14F-4D97-AF65-F5344CB8AC3E}">
        <p14:creationId xmlns:p14="http://schemas.microsoft.com/office/powerpoint/2010/main" val="1342386984"/>
      </p:ext>
    </p:extLst>
  </p:cSld>
  <p:clrMapOvr>
    <a:masterClrMapping/>
  </p:clrMapOvr>
</p:sld>
</file>

<file path=ppt/theme/theme1.xml><?xml version="1.0" encoding="utf-8"?>
<a:theme xmlns:a="http://schemas.openxmlformats.org/drawingml/2006/main" name="Fram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533</TotalTime>
  <Words>1193</Words>
  <Application>Microsoft Office PowerPoint</Application>
  <PresentationFormat>Widescreen</PresentationFormat>
  <Paragraphs>201</Paragraphs>
  <Slides>34</Slides>
  <Notes>30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Aharoni</vt:lpstr>
      <vt:lpstr>Baskerville Old Face</vt:lpstr>
      <vt:lpstr>Calibri</vt:lpstr>
      <vt:lpstr>Corbel</vt:lpstr>
      <vt:lpstr>Wingdings</vt:lpstr>
      <vt:lpstr>Wingdings 2</vt:lpstr>
      <vt:lpstr>Frame</vt:lpstr>
      <vt:lpstr>Certificates of Insurance,  Facility Use Agreements,  &amp; Contracts</vt:lpstr>
      <vt:lpstr>What are Certificates of Insurance?</vt:lpstr>
      <vt:lpstr>What are Facility Use Agreements?</vt:lpstr>
      <vt:lpstr>What are Facility Use Agreements?</vt:lpstr>
      <vt:lpstr>Why does your Public Entity need to require one or both of these documents?</vt:lpstr>
      <vt:lpstr>Some examples that would require only a certificate of insurance:</vt:lpstr>
      <vt:lpstr>Examples where both a certificate of insurance and a facility use agreement are needed:</vt:lpstr>
      <vt:lpstr>Any concerns with Certificates and Facility Use Agreements?</vt:lpstr>
      <vt:lpstr>Any concerns with Certificates and Facility Use Agreements?</vt:lpstr>
      <vt:lpstr>Any concerns with Certificates and Facility Use Agreements?</vt:lpstr>
      <vt:lpstr>Rules of Workers’ Compensation </vt:lpstr>
      <vt:lpstr>Rules of Workers’ Compensation </vt:lpstr>
      <vt:lpstr>Any concerns with Certificates and Facility Use Agreements?</vt:lpstr>
      <vt:lpstr>Any concerns with Certificates and Facility Use Agreements?</vt:lpstr>
      <vt:lpstr>How about Additional Insureds? </vt:lpstr>
      <vt:lpstr>Additional Insured Status in Reverse? </vt:lpstr>
      <vt:lpstr>Any concerns with Certificates and Facility Use Agreements?</vt:lpstr>
      <vt:lpstr>For all the good that certificates can do, they do have their limitations:</vt:lpstr>
      <vt:lpstr>14 Common Examples Where  Things Can Go Wrong</vt:lpstr>
      <vt:lpstr>Inflatables </vt:lpstr>
      <vt:lpstr>Law Enforcement</vt:lpstr>
      <vt:lpstr>Little League/Parks &amp; Recreation </vt:lpstr>
      <vt:lpstr>Volunteers </vt:lpstr>
      <vt:lpstr>Painters/ Landscapers  </vt:lpstr>
      <vt:lpstr>Continuing Education Instructors for Teachers   </vt:lpstr>
      <vt:lpstr>Referees and Game Officials </vt:lpstr>
      <vt:lpstr>Before &amp; After School Care Programs</vt:lpstr>
      <vt:lpstr>High School Athletics &amp; Summer Camps</vt:lpstr>
      <vt:lpstr>High School Athletics &amp; Band Boosters</vt:lpstr>
      <vt:lpstr>Church Groups/Civic Groups/ &amp; Others</vt:lpstr>
      <vt:lpstr>County Employee Nurses</vt:lpstr>
      <vt:lpstr>Outside IT Vendors?  Problems? </vt:lpstr>
      <vt:lpstr>One for the Road… Drone Vendors</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Dara Parsons</dc:creator>
  <cp:lastModifiedBy>JAMES HAYES</cp:lastModifiedBy>
  <cp:revision>130</cp:revision>
  <cp:lastPrinted>2018-02-09T18:35:28Z</cp:lastPrinted>
  <dcterms:created xsi:type="dcterms:W3CDTF">2017-11-01T12:20:06Z</dcterms:created>
  <dcterms:modified xsi:type="dcterms:W3CDTF">2019-10-10T20:59:12Z</dcterms:modified>
</cp:coreProperties>
</file>