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charts/chart16.xml" ContentType="application/vnd.openxmlformats-officedocument.drawingml.chart+xml"/>
  <Override PartName="/ppt/drawings/drawing13.xml" ContentType="application/vnd.openxmlformats-officedocument.drawingml.chartshapes+xml"/>
  <Override PartName="/ppt/charts/chart1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4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drawings/drawing15.xml" ContentType="application/vnd.openxmlformats-officedocument.drawingml.chartshapes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hart2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7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23.xml" ContentType="application/vnd.openxmlformats-officedocument.drawingml.chart+xml"/>
  <Override PartName="/ppt/drawings/drawing18.xml" ContentType="application/vnd.openxmlformats-officedocument.drawingml.chartshapes+xml"/>
  <Override PartName="/ppt/charts/chart24.xml" ContentType="application/vnd.openxmlformats-officedocument.drawingml.chart+xml"/>
  <Override PartName="/ppt/drawings/drawing19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25.xml" ContentType="application/vnd.openxmlformats-officedocument.drawingml.chart+xml"/>
  <Override PartName="/ppt/drawings/drawing20.xml" ContentType="application/vnd.openxmlformats-officedocument.drawingml.chartshapes+xml"/>
  <Override PartName="/ppt/charts/chart26.xml" ContentType="application/vnd.openxmlformats-officedocument.drawingml.chart+xml"/>
  <Override PartName="/ppt/drawings/drawing21.xml" ContentType="application/vnd.openxmlformats-officedocument.drawingml.chartshapes+xml"/>
  <Override PartName="/ppt/charts/chart27.xml" ContentType="application/vnd.openxmlformats-officedocument.drawingml.chart+xml"/>
  <Override PartName="/ppt/drawings/drawing22.xml" ContentType="application/vnd.openxmlformats-officedocument.drawingml.chartshapes+xml"/>
  <Override PartName="/ppt/charts/chart28.xml" ContentType="application/vnd.openxmlformats-officedocument.drawingml.chart+xml"/>
  <Override PartName="/ppt/comments/comment1.xml" ContentType="application/vnd.openxmlformats-officedocument.presentationml.comments+xml"/>
  <Override PartName="/ppt/charts/chart29.xml" ContentType="application/vnd.openxmlformats-officedocument.drawingml.chart+xml"/>
  <Override PartName="/ppt/drawings/drawing23.xml" ContentType="application/vnd.openxmlformats-officedocument.drawingml.chartshapes+xml"/>
  <Override PartName="/ppt/charts/chart30.xml" ContentType="application/vnd.openxmlformats-officedocument.drawingml.chart+xml"/>
  <Override PartName="/ppt/notesSlides/notesSlide26.xml" ContentType="application/vnd.openxmlformats-officedocument.presentationml.notesSlide+xml"/>
  <Override PartName="/ppt/charts/chart31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3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4.xml" ContentType="application/vnd.openxmlformats-officedocument.drawingml.chartshape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3330" r:id="rId2"/>
    <p:sldId id="3706" r:id="rId3"/>
    <p:sldId id="3738" r:id="rId4"/>
    <p:sldId id="3767" r:id="rId5"/>
    <p:sldId id="3768" r:id="rId6"/>
    <p:sldId id="3769" r:id="rId7"/>
    <p:sldId id="3770" r:id="rId8"/>
    <p:sldId id="3748" r:id="rId9"/>
    <p:sldId id="3411" r:id="rId10"/>
    <p:sldId id="3522" r:id="rId11"/>
    <p:sldId id="3434" r:id="rId12"/>
    <p:sldId id="3350" r:id="rId13"/>
    <p:sldId id="3750" r:id="rId14"/>
    <p:sldId id="3496" r:id="rId15"/>
    <p:sldId id="3498" r:id="rId16"/>
    <p:sldId id="3371" r:id="rId17"/>
    <p:sldId id="3543" r:id="rId18"/>
    <p:sldId id="3396" r:id="rId19"/>
    <p:sldId id="3544" r:id="rId20"/>
    <p:sldId id="3545" r:id="rId21"/>
    <p:sldId id="3464" r:id="rId22"/>
    <p:sldId id="3751" r:id="rId23"/>
    <p:sldId id="3776" r:id="rId24"/>
    <p:sldId id="3778" r:id="rId25"/>
    <p:sldId id="3777" r:id="rId26"/>
    <p:sldId id="3732" r:id="rId27"/>
    <p:sldId id="3744" r:id="rId28"/>
    <p:sldId id="3759" r:id="rId29"/>
    <p:sldId id="3720" r:id="rId30"/>
    <p:sldId id="3760" r:id="rId31"/>
    <p:sldId id="3758" r:id="rId32"/>
    <p:sldId id="3771" r:id="rId33"/>
    <p:sldId id="3741" r:id="rId34"/>
    <p:sldId id="3559" r:id="rId35"/>
    <p:sldId id="3772" r:id="rId36"/>
    <p:sldId id="3773" r:id="rId37"/>
    <p:sldId id="3774" r:id="rId38"/>
    <p:sldId id="3565" r:id="rId39"/>
    <p:sldId id="3724" r:id="rId40"/>
    <p:sldId id="3775" r:id="rId41"/>
    <p:sldId id="3566" r:id="rId42"/>
    <p:sldId id="3733" r:id="rId43"/>
    <p:sldId id="3734" r:id="rId44"/>
    <p:sldId id="3533" r:id="rId45"/>
    <p:sldId id="3745" r:id="rId46"/>
    <p:sldId id="3726" r:id="rId47"/>
    <p:sldId id="3487" r:id="rId48"/>
    <p:sldId id="3525" r:id="rId49"/>
    <p:sldId id="3569" r:id="rId50"/>
    <p:sldId id="3570" r:id="rId51"/>
    <p:sldId id="3735" r:id="rId52"/>
    <p:sldId id="3700" r:id="rId53"/>
    <p:sldId id="3746" r:id="rId54"/>
    <p:sldId id="3747" r:id="rId55"/>
    <p:sldId id="3755" r:id="rId56"/>
    <p:sldId id="3701" r:id="rId57"/>
    <p:sldId id="3728" r:id="rId58"/>
    <p:sldId id="3684" r:id="rId59"/>
    <p:sldId id="3534" r:id="rId60"/>
    <p:sldId id="3687" r:id="rId61"/>
    <p:sldId id="3688" r:id="rId62"/>
    <p:sldId id="3400" r:id="rId63"/>
    <p:sldId id="3470" r:id="rId64"/>
    <p:sldId id="3737" r:id="rId65"/>
    <p:sldId id="3399" r:id="rId66"/>
    <p:sldId id="3444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Slifer" initials="SS" lastIdx="3" clrIdx="0">
    <p:extLst>
      <p:ext uri="{19B8F6BF-5375-455C-9EA6-DF929625EA0E}">
        <p15:presenceInfo xmlns:p15="http://schemas.microsoft.com/office/powerpoint/2012/main" userId="9f7e4b067a17e1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B5C8D-73EA-4B41-8F7B-752B9D8B16AD}" v="314" dt="2021-04-30T13:32:54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d.docs.live.net/9f7e4b067a17e1d5/Documents/Excel/Economic%20Data/S%5e0P500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../embeddings/oleObject7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../embeddings/oleObject9.bin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../embeddings/oleObject10.bin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../embeddings/oleObject11.bin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../embeddings/oleObject12.bin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../embeddings/oleObject13.bin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../embeddings/oleObject17.bin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../embeddings/oleObject18.bin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7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../embeddings/oleObject20.bin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../embeddings/oleObject21.bin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../embeddings/oleObject22.bin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../embeddings/oleObject23.bin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../embeddings/oleObject24.bin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5.bin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../embeddings/oleObject26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d.docs.live.net/9f7e4b067a17e1d5/Documents/Excel/Economic%20Data/Unemployment%20Rate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7.bin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8.bin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https://d.docs.live.net/9f7e4b067a17e1d5/Documents/Excel/Economic%20Data/GDP%20--%20Level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../embeddings/oleObject3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../embeddings/oleObject5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533288857591136E-2"/>
          <c:y val="2.3306589496187718E-2"/>
          <c:w val="0.94262211880165259"/>
          <c:h val="0.87453088404362322"/>
        </c:manualLayout>
      </c:layout>
      <c:barChart>
        <c:barDir val="col"/>
        <c:grouping val="clustered"/>
        <c:varyColors val="0"/>
        <c:ser>
          <c:idx val="1"/>
          <c:order val="1"/>
          <c:tx>
            <c:v>Recession</c:v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c:spPr>
          <c:invertIfNegative val="0"/>
          <c:cat>
            <c:numRef>
              <c:f>'[S^0P500.xlsx]table'!$A$2977:$A$3695</c:f>
              <c:numCache>
                <c:formatCode>m/d/yyyy</c:formatCode>
                <c:ptCount val="719"/>
                <c:pt idx="0">
                  <c:v>39085</c:v>
                </c:pt>
                <c:pt idx="1">
                  <c:v>39090</c:v>
                </c:pt>
                <c:pt idx="2">
                  <c:v>39098</c:v>
                </c:pt>
                <c:pt idx="3">
                  <c:v>39104</c:v>
                </c:pt>
                <c:pt idx="4">
                  <c:v>39111</c:v>
                </c:pt>
                <c:pt idx="5">
                  <c:v>39118</c:v>
                </c:pt>
                <c:pt idx="6">
                  <c:v>39125</c:v>
                </c:pt>
                <c:pt idx="7">
                  <c:v>39133</c:v>
                </c:pt>
                <c:pt idx="8">
                  <c:v>39139</c:v>
                </c:pt>
                <c:pt idx="9">
                  <c:v>39146</c:v>
                </c:pt>
                <c:pt idx="10">
                  <c:v>39153</c:v>
                </c:pt>
                <c:pt idx="11">
                  <c:v>39160</c:v>
                </c:pt>
                <c:pt idx="12">
                  <c:v>39167</c:v>
                </c:pt>
                <c:pt idx="13">
                  <c:v>39174</c:v>
                </c:pt>
                <c:pt idx="14">
                  <c:v>39181</c:v>
                </c:pt>
                <c:pt idx="15">
                  <c:v>39188</c:v>
                </c:pt>
                <c:pt idx="16">
                  <c:v>39195</c:v>
                </c:pt>
                <c:pt idx="17">
                  <c:v>39202</c:v>
                </c:pt>
                <c:pt idx="18">
                  <c:v>39209</c:v>
                </c:pt>
                <c:pt idx="19">
                  <c:v>39216</c:v>
                </c:pt>
                <c:pt idx="20">
                  <c:v>39223</c:v>
                </c:pt>
                <c:pt idx="21">
                  <c:v>39231</c:v>
                </c:pt>
                <c:pt idx="22">
                  <c:v>39237</c:v>
                </c:pt>
                <c:pt idx="23">
                  <c:v>39244</c:v>
                </c:pt>
                <c:pt idx="24">
                  <c:v>39251</c:v>
                </c:pt>
                <c:pt idx="25">
                  <c:v>39258</c:v>
                </c:pt>
                <c:pt idx="26">
                  <c:v>39265</c:v>
                </c:pt>
                <c:pt idx="27">
                  <c:v>39272</c:v>
                </c:pt>
                <c:pt idx="28">
                  <c:v>39279</c:v>
                </c:pt>
                <c:pt idx="29">
                  <c:v>39286</c:v>
                </c:pt>
                <c:pt idx="30">
                  <c:v>39293</c:v>
                </c:pt>
                <c:pt idx="31">
                  <c:v>39300</c:v>
                </c:pt>
                <c:pt idx="32">
                  <c:v>39307</c:v>
                </c:pt>
                <c:pt idx="33">
                  <c:v>39314</c:v>
                </c:pt>
                <c:pt idx="34">
                  <c:v>39321</c:v>
                </c:pt>
                <c:pt idx="35">
                  <c:v>39329</c:v>
                </c:pt>
                <c:pt idx="36">
                  <c:v>39335</c:v>
                </c:pt>
                <c:pt idx="37">
                  <c:v>39342</c:v>
                </c:pt>
                <c:pt idx="38">
                  <c:v>39349</c:v>
                </c:pt>
                <c:pt idx="39">
                  <c:v>39356</c:v>
                </c:pt>
                <c:pt idx="40">
                  <c:v>39363</c:v>
                </c:pt>
                <c:pt idx="41">
                  <c:v>39370</c:v>
                </c:pt>
                <c:pt idx="42">
                  <c:v>39377</c:v>
                </c:pt>
                <c:pt idx="43">
                  <c:v>39384</c:v>
                </c:pt>
                <c:pt idx="44">
                  <c:v>39391</c:v>
                </c:pt>
                <c:pt idx="45">
                  <c:v>39398</c:v>
                </c:pt>
                <c:pt idx="46">
                  <c:v>39405</c:v>
                </c:pt>
                <c:pt idx="47">
                  <c:v>39412</c:v>
                </c:pt>
                <c:pt idx="48">
                  <c:v>39419</c:v>
                </c:pt>
                <c:pt idx="49">
                  <c:v>39426</c:v>
                </c:pt>
                <c:pt idx="50">
                  <c:v>39433</c:v>
                </c:pt>
                <c:pt idx="51">
                  <c:v>39440</c:v>
                </c:pt>
                <c:pt idx="52">
                  <c:v>39447</c:v>
                </c:pt>
                <c:pt idx="53">
                  <c:v>39454</c:v>
                </c:pt>
                <c:pt idx="54">
                  <c:v>39461</c:v>
                </c:pt>
                <c:pt idx="55">
                  <c:v>39469</c:v>
                </c:pt>
                <c:pt idx="56">
                  <c:v>39475</c:v>
                </c:pt>
                <c:pt idx="57">
                  <c:v>39482</c:v>
                </c:pt>
                <c:pt idx="58">
                  <c:v>39489</c:v>
                </c:pt>
                <c:pt idx="59">
                  <c:v>39497</c:v>
                </c:pt>
                <c:pt idx="60">
                  <c:v>39503</c:v>
                </c:pt>
                <c:pt idx="61">
                  <c:v>39510</c:v>
                </c:pt>
                <c:pt idx="62">
                  <c:v>39517</c:v>
                </c:pt>
                <c:pt idx="63">
                  <c:v>39524</c:v>
                </c:pt>
                <c:pt idx="64">
                  <c:v>39531</c:v>
                </c:pt>
                <c:pt idx="65">
                  <c:v>39538</c:v>
                </c:pt>
                <c:pt idx="66">
                  <c:v>39545</c:v>
                </c:pt>
                <c:pt idx="67">
                  <c:v>39552</c:v>
                </c:pt>
                <c:pt idx="68">
                  <c:v>39559</c:v>
                </c:pt>
                <c:pt idx="69">
                  <c:v>39566</c:v>
                </c:pt>
                <c:pt idx="70">
                  <c:v>39573</c:v>
                </c:pt>
                <c:pt idx="71">
                  <c:v>39580</c:v>
                </c:pt>
                <c:pt idx="72">
                  <c:v>39587</c:v>
                </c:pt>
                <c:pt idx="73">
                  <c:v>39595</c:v>
                </c:pt>
                <c:pt idx="74">
                  <c:v>39601</c:v>
                </c:pt>
                <c:pt idx="75">
                  <c:v>39608</c:v>
                </c:pt>
                <c:pt idx="76">
                  <c:v>39615</c:v>
                </c:pt>
                <c:pt idx="77">
                  <c:v>39622</c:v>
                </c:pt>
                <c:pt idx="78">
                  <c:v>39629</c:v>
                </c:pt>
                <c:pt idx="79">
                  <c:v>39636</c:v>
                </c:pt>
                <c:pt idx="80">
                  <c:v>39643</c:v>
                </c:pt>
                <c:pt idx="81">
                  <c:v>39650</c:v>
                </c:pt>
                <c:pt idx="82">
                  <c:v>39657</c:v>
                </c:pt>
                <c:pt idx="83">
                  <c:v>39664</c:v>
                </c:pt>
                <c:pt idx="84">
                  <c:v>39671</c:v>
                </c:pt>
                <c:pt idx="85">
                  <c:v>39678</c:v>
                </c:pt>
                <c:pt idx="86">
                  <c:v>39685</c:v>
                </c:pt>
                <c:pt idx="87">
                  <c:v>39693</c:v>
                </c:pt>
                <c:pt idx="88">
                  <c:v>39699</c:v>
                </c:pt>
                <c:pt idx="89">
                  <c:v>39706</c:v>
                </c:pt>
                <c:pt idx="90">
                  <c:v>39713</c:v>
                </c:pt>
                <c:pt idx="91">
                  <c:v>39720</c:v>
                </c:pt>
                <c:pt idx="92">
                  <c:v>39727</c:v>
                </c:pt>
                <c:pt idx="93">
                  <c:v>39734</c:v>
                </c:pt>
                <c:pt idx="94">
                  <c:v>39741</c:v>
                </c:pt>
                <c:pt idx="95">
                  <c:v>39748</c:v>
                </c:pt>
                <c:pt idx="96">
                  <c:v>39755</c:v>
                </c:pt>
                <c:pt idx="97">
                  <c:v>39762</c:v>
                </c:pt>
                <c:pt idx="98">
                  <c:v>39769</c:v>
                </c:pt>
                <c:pt idx="99">
                  <c:v>39776</c:v>
                </c:pt>
                <c:pt idx="100">
                  <c:v>39783</c:v>
                </c:pt>
                <c:pt idx="101">
                  <c:v>39790</c:v>
                </c:pt>
                <c:pt idx="102">
                  <c:v>39797</c:v>
                </c:pt>
                <c:pt idx="103">
                  <c:v>39804</c:v>
                </c:pt>
                <c:pt idx="104">
                  <c:v>39811</c:v>
                </c:pt>
                <c:pt idx="105">
                  <c:v>39818</c:v>
                </c:pt>
                <c:pt idx="106">
                  <c:v>39825</c:v>
                </c:pt>
                <c:pt idx="107">
                  <c:v>39833</c:v>
                </c:pt>
                <c:pt idx="108">
                  <c:v>39839</c:v>
                </c:pt>
                <c:pt idx="109">
                  <c:v>39846</c:v>
                </c:pt>
                <c:pt idx="110">
                  <c:v>39853</c:v>
                </c:pt>
                <c:pt idx="111">
                  <c:v>39861</c:v>
                </c:pt>
                <c:pt idx="112">
                  <c:v>39867</c:v>
                </c:pt>
                <c:pt idx="113">
                  <c:v>39874</c:v>
                </c:pt>
                <c:pt idx="114">
                  <c:v>39881</c:v>
                </c:pt>
                <c:pt idx="115">
                  <c:v>39888</c:v>
                </c:pt>
                <c:pt idx="116">
                  <c:v>39895</c:v>
                </c:pt>
                <c:pt idx="117">
                  <c:v>39902</c:v>
                </c:pt>
                <c:pt idx="118">
                  <c:v>39909</c:v>
                </c:pt>
                <c:pt idx="119">
                  <c:v>39916</c:v>
                </c:pt>
                <c:pt idx="120">
                  <c:v>39923</c:v>
                </c:pt>
                <c:pt idx="121">
                  <c:v>39930</c:v>
                </c:pt>
                <c:pt idx="122">
                  <c:v>39937</c:v>
                </c:pt>
                <c:pt idx="123">
                  <c:v>39944</c:v>
                </c:pt>
                <c:pt idx="124">
                  <c:v>39951</c:v>
                </c:pt>
                <c:pt idx="125">
                  <c:v>39959</c:v>
                </c:pt>
                <c:pt idx="126">
                  <c:v>39965</c:v>
                </c:pt>
                <c:pt idx="127">
                  <c:v>39972</c:v>
                </c:pt>
                <c:pt idx="128">
                  <c:v>39979</c:v>
                </c:pt>
                <c:pt idx="129">
                  <c:v>39986</c:v>
                </c:pt>
                <c:pt idx="130">
                  <c:v>39993</c:v>
                </c:pt>
                <c:pt idx="131">
                  <c:v>40000</c:v>
                </c:pt>
                <c:pt idx="132">
                  <c:v>40007</c:v>
                </c:pt>
                <c:pt idx="133">
                  <c:v>40014</c:v>
                </c:pt>
                <c:pt idx="134">
                  <c:v>40021</c:v>
                </c:pt>
                <c:pt idx="135">
                  <c:v>40028</c:v>
                </c:pt>
                <c:pt idx="136">
                  <c:v>40035</c:v>
                </c:pt>
                <c:pt idx="137">
                  <c:v>40042</c:v>
                </c:pt>
                <c:pt idx="138">
                  <c:v>40049</c:v>
                </c:pt>
                <c:pt idx="139">
                  <c:v>40056</c:v>
                </c:pt>
                <c:pt idx="140">
                  <c:v>40064</c:v>
                </c:pt>
                <c:pt idx="141">
                  <c:v>40070</c:v>
                </c:pt>
                <c:pt idx="142">
                  <c:v>40077</c:v>
                </c:pt>
                <c:pt idx="143">
                  <c:v>40084</c:v>
                </c:pt>
                <c:pt idx="144">
                  <c:v>40091</c:v>
                </c:pt>
                <c:pt idx="145">
                  <c:v>40098</c:v>
                </c:pt>
                <c:pt idx="146">
                  <c:v>40105</c:v>
                </c:pt>
                <c:pt idx="147">
                  <c:v>40112</c:v>
                </c:pt>
                <c:pt idx="148">
                  <c:v>40119</c:v>
                </c:pt>
                <c:pt idx="149">
                  <c:v>40126</c:v>
                </c:pt>
                <c:pt idx="150">
                  <c:v>40133</c:v>
                </c:pt>
                <c:pt idx="151">
                  <c:v>40140</c:v>
                </c:pt>
                <c:pt idx="152">
                  <c:v>40147</c:v>
                </c:pt>
                <c:pt idx="153">
                  <c:v>40154</c:v>
                </c:pt>
                <c:pt idx="154">
                  <c:v>40161</c:v>
                </c:pt>
                <c:pt idx="155">
                  <c:v>40168</c:v>
                </c:pt>
                <c:pt idx="156">
                  <c:v>40175</c:v>
                </c:pt>
                <c:pt idx="157">
                  <c:v>40182</c:v>
                </c:pt>
                <c:pt idx="158">
                  <c:v>40189</c:v>
                </c:pt>
                <c:pt idx="159">
                  <c:v>40197</c:v>
                </c:pt>
                <c:pt idx="160">
                  <c:v>40203</c:v>
                </c:pt>
                <c:pt idx="161">
                  <c:v>40210</c:v>
                </c:pt>
                <c:pt idx="162">
                  <c:v>40217</c:v>
                </c:pt>
                <c:pt idx="163">
                  <c:v>40225</c:v>
                </c:pt>
                <c:pt idx="164">
                  <c:v>40231</c:v>
                </c:pt>
                <c:pt idx="165">
                  <c:v>40238</c:v>
                </c:pt>
                <c:pt idx="166">
                  <c:v>40245</c:v>
                </c:pt>
                <c:pt idx="167">
                  <c:v>40252</c:v>
                </c:pt>
                <c:pt idx="168">
                  <c:v>40259</c:v>
                </c:pt>
                <c:pt idx="169">
                  <c:v>40266</c:v>
                </c:pt>
                <c:pt idx="170">
                  <c:v>40273</c:v>
                </c:pt>
                <c:pt idx="171">
                  <c:v>40280</c:v>
                </c:pt>
                <c:pt idx="172">
                  <c:v>40287</c:v>
                </c:pt>
                <c:pt idx="173">
                  <c:v>40294</c:v>
                </c:pt>
                <c:pt idx="174">
                  <c:v>40301</c:v>
                </c:pt>
                <c:pt idx="175">
                  <c:v>40308</c:v>
                </c:pt>
                <c:pt idx="176">
                  <c:v>40315</c:v>
                </c:pt>
                <c:pt idx="177">
                  <c:v>40322</c:v>
                </c:pt>
                <c:pt idx="178">
                  <c:v>40330</c:v>
                </c:pt>
                <c:pt idx="179">
                  <c:v>40336</c:v>
                </c:pt>
                <c:pt idx="180">
                  <c:v>40343</c:v>
                </c:pt>
                <c:pt idx="181">
                  <c:v>40350</c:v>
                </c:pt>
                <c:pt idx="182">
                  <c:v>40357</c:v>
                </c:pt>
                <c:pt idx="183">
                  <c:v>40365</c:v>
                </c:pt>
                <c:pt idx="184">
                  <c:v>40371</c:v>
                </c:pt>
                <c:pt idx="185">
                  <c:v>40378</c:v>
                </c:pt>
                <c:pt idx="186">
                  <c:v>40385</c:v>
                </c:pt>
                <c:pt idx="187">
                  <c:v>40392</c:v>
                </c:pt>
                <c:pt idx="188">
                  <c:v>40399</c:v>
                </c:pt>
                <c:pt idx="189">
                  <c:v>40406</c:v>
                </c:pt>
                <c:pt idx="190">
                  <c:v>40413</c:v>
                </c:pt>
                <c:pt idx="191">
                  <c:v>40420</c:v>
                </c:pt>
                <c:pt idx="192">
                  <c:v>40428</c:v>
                </c:pt>
                <c:pt idx="193">
                  <c:v>40434</c:v>
                </c:pt>
                <c:pt idx="194">
                  <c:v>40441</c:v>
                </c:pt>
                <c:pt idx="195">
                  <c:v>40448</c:v>
                </c:pt>
                <c:pt idx="196">
                  <c:v>40455</c:v>
                </c:pt>
                <c:pt idx="197">
                  <c:v>40462</c:v>
                </c:pt>
                <c:pt idx="198">
                  <c:v>40469</c:v>
                </c:pt>
                <c:pt idx="199">
                  <c:v>40476</c:v>
                </c:pt>
                <c:pt idx="200">
                  <c:v>40483</c:v>
                </c:pt>
                <c:pt idx="201">
                  <c:v>40490</c:v>
                </c:pt>
                <c:pt idx="202">
                  <c:v>40497</c:v>
                </c:pt>
                <c:pt idx="203">
                  <c:v>40504</c:v>
                </c:pt>
                <c:pt idx="204">
                  <c:v>40511</c:v>
                </c:pt>
                <c:pt idx="205">
                  <c:v>40518</c:v>
                </c:pt>
                <c:pt idx="206">
                  <c:v>40525</c:v>
                </c:pt>
                <c:pt idx="207">
                  <c:v>40532</c:v>
                </c:pt>
                <c:pt idx="208">
                  <c:v>40539</c:v>
                </c:pt>
                <c:pt idx="209">
                  <c:v>40546</c:v>
                </c:pt>
                <c:pt idx="210">
                  <c:v>40553</c:v>
                </c:pt>
                <c:pt idx="211">
                  <c:v>40561</c:v>
                </c:pt>
                <c:pt idx="212">
                  <c:v>40567</c:v>
                </c:pt>
                <c:pt idx="213">
                  <c:v>40574</c:v>
                </c:pt>
                <c:pt idx="214">
                  <c:v>40581</c:v>
                </c:pt>
                <c:pt idx="215">
                  <c:v>40588</c:v>
                </c:pt>
                <c:pt idx="216">
                  <c:v>40596</c:v>
                </c:pt>
                <c:pt idx="217">
                  <c:v>40602</c:v>
                </c:pt>
                <c:pt idx="218">
                  <c:v>40609</c:v>
                </c:pt>
                <c:pt idx="219">
                  <c:v>40616</c:v>
                </c:pt>
                <c:pt idx="220">
                  <c:v>40623</c:v>
                </c:pt>
                <c:pt idx="221">
                  <c:v>40630</c:v>
                </c:pt>
                <c:pt idx="222">
                  <c:v>40637</c:v>
                </c:pt>
                <c:pt idx="223">
                  <c:v>40644</c:v>
                </c:pt>
                <c:pt idx="224">
                  <c:v>40651</c:v>
                </c:pt>
                <c:pt idx="225">
                  <c:v>40658</c:v>
                </c:pt>
                <c:pt idx="226">
                  <c:v>40665</c:v>
                </c:pt>
                <c:pt idx="227">
                  <c:v>40672</c:v>
                </c:pt>
                <c:pt idx="228">
                  <c:v>40679</c:v>
                </c:pt>
                <c:pt idx="229">
                  <c:v>40686</c:v>
                </c:pt>
                <c:pt idx="230">
                  <c:v>40694</c:v>
                </c:pt>
                <c:pt idx="231">
                  <c:v>40700</c:v>
                </c:pt>
                <c:pt idx="232">
                  <c:v>40707</c:v>
                </c:pt>
                <c:pt idx="233">
                  <c:v>40714</c:v>
                </c:pt>
                <c:pt idx="234">
                  <c:v>40721</c:v>
                </c:pt>
                <c:pt idx="235">
                  <c:v>40729</c:v>
                </c:pt>
                <c:pt idx="236">
                  <c:v>40735</c:v>
                </c:pt>
                <c:pt idx="237">
                  <c:v>40742</c:v>
                </c:pt>
                <c:pt idx="238">
                  <c:v>40749</c:v>
                </c:pt>
                <c:pt idx="239">
                  <c:v>40756</c:v>
                </c:pt>
                <c:pt idx="240">
                  <c:v>40763</c:v>
                </c:pt>
                <c:pt idx="241">
                  <c:v>40770</c:v>
                </c:pt>
                <c:pt idx="242">
                  <c:v>40777</c:v>
                </c:pt>
                <c:pt idx="243">
                  <c:v>40784</c:v>
                </c:pt>
                <c:pt idx="244">
                  <c:v>40792</c:v>
                </c:pt>
                <c:pt idx="245">
                  <c:v>40798</c:v>
                </c:pt>
                <c:pt idx="246">
                  <c:v>40805</c:v>
                </c:pt>
                <c:pt idx="247">
                  <c:v>40812</c:v>
                </c:pt>
                <c:pt idx="248">
                  <c:v>40819</c:v>
                </c:pt>
                <c:pt idx="249">
                  <c:v>40826</c:v>
                </c:pt>
                <c:pt idx="250">
                  <c:v>40833</c:v>
                </c:pt>
                <c:pt idx="251">
                  <c:v>40840</c:v>
                </c:pt>
                <c:pt idx="252">
                  <c:v>40847</c:v>
                </c:pt>
                <c:pt idx="253">
                  <c:v>40854</c:v>
                </c:pt>
                <c:pt idx="254">
                  <c:v>40861</c:v>
                </c:pt>
                <c:pt idx="255">
                  <c:v>40868</c:v>
                </c:pt>
                <c:pt idx="256">
                  <c:v>40875</c:v>
                </c:pt>
                <c:pt idx="257">
                  <c:v>40882</c:v>
                </c:pt>
                <c:pt idx="258">
                  <c:v>40889</c:v>
                </c:pt>
                <c:pt idx="259">
                  <c:v>40896</c:v>
                </c:pt>
                <c:pt idx="260">
                  <c:v>40904</c:v>
                </c:pt>
                <c:pt idx="261">
                  <c:v>40911</c:v>
                </c:pt>
                <c:pt idx="262">
                  <c:v>40917</c:v>
                </c:pt>
                <c:pt idx="263">
                  <c:v>40925</c:v>
                </c:pt>
                <c:pt idx="264">
                  <c:v>40931</c:v>
                </c:pt>
                <c:pt idx="265">
                  <c:v>40938</c:v>
                </c:pt>
                <c:pt idx="266">
                  <c:v>40945</c:v>
                </c:pt>
                <c:pt idx="267">
                  <c:v>40952</c:v>
                </c:pt>
                <c:pt idx="268">
                  <c:v>40960</c:v>
                </c:pt>
                <c:pt idx="269">
                  <c:v>40966</c:v>
                </c:pt>
                <c:pt idx="270">
                  <c:v>40973</c:v>
                </c:pt>
                <c:pt idx="271">
                  <c:v>40980</c:v>
                </c:pt>
                <c:pt idx="272">
                  <c:v>40987</c:v>
                </c:pt>
                <c:pt idx="273">
                  <c:v>40994</c:v>
                </c:pt>
                <c:pt idx="274">
                  <c:v>41001</c:v>
                </c:pt>
                <c:pt idx="275">
                  <c:v>41008</c:v>
                </c:pt>
                <c:pt idx="276">
                  <c:v>41015</c:v>
                </c:pt>
                <c:pt idx="277">
                  <c:v>41022</c:v>
                </c:pt>
                <c:pt idx="278">
                  <c:v>41029</c:v>
                </c:pt>
                <c:pt idx="279">
                  <c:v>41036</c:v>
                </c:pt>
                <c:pt idx="280">
                  <c:v>41043</c:v>
                </c:pt>
                <c:pt idx="281">
                  <c:v>41050</c:v>
                </c:pt>
                <c:pt idx="282">
                  <c:v>41058</c:v>
                </c:pt>
                <c:pt idx="283">
                  <c:v>41064</c:v>
                </c:pt>
                <c:pt idx="284">
                  <c:v>41071</c:v>
                </c:pt>
                <c:pt idx="285">
                  <c:v>41078</c:v>
                </c:pt>
                <c:pt idx="286">
                  <c:v>41085</c:v>
                </c:pt>
                <c:pt idx="287">
                  <c:v>41092</c:v>
                </c:pt>
                <c:pt idx="288">
                  <c:v>41099</c:v>
                </c:pt>
                <c:pt idx="289">
                  <c:v>41106</c:v>
                </c:pt>
                <c:pt idx="290">
                  <c:v>41113</c:v>
                </c:pt>
                <c:pt idx="291">
                  <c:v>41120</c:v>
                </c:pt>
                <c:pt idx="292">
                  <c:v>41127</c:v>
                </c:pt>
                <c:pt idx="293">
                  <c:v>41134</c:v>
                </c:pt>
                <c:pt idx="294">
                  <c:v>41141</c:v>
                </c:pt>
                <c:pt idx="295">
                  <c:v>41148</c:v>
                </c:pt>
                <c:pt idx="296">
                  <c:v>41156</c:v>
                </c:pt>
                <c:pt idx="297">
                  <c:v>41162</c:v>
                </c:pt>
                <c:pt idx="298">
                  <c:v>41169</c:v>
                </c:pt>
                <c:pt idx="299">
                  <c:v>41176</c:v>
                </c:pt>
                <c:pt idx="300">
                  <c:v>41183</c:v>
                </c:pt>
                <c:pt idx="301">
                  <c:v>41190</c:v>
                </c:pt>
                <c:pt idx="302">
                  <c:v>41197</c:v>
                </c:pt>
                <c:pt idx="303">
                  <c:v>41204</c:v>
                </c:pt>
                <c:pt idx="304">
                  <c:v>41211</c:v>
                </c:pt>
                <c:pt idx="305">
                  <c:v>41218</c:v>
                </c:pt>
                <c:pt idx="306">
                  <c:v>41225</c:v>
                </c:pt>
                <c:pt idx="307">
                  <c:v>41232</c:v>
                </c:pt>
                <c:pt idx="308">
                  <c:v>41239</c:v>
                </c:pt>
                <c:pt idx="309">
                  <c:v>41246</c:v>
                </c:pt>
                <c:pt idx="310">
                  <c:v>41253</c:v>
                </c:pt>
                <c:pt idx="311">
                  <c:v>41260</c:v>
                </c:pt>
                <c:pt idx="312">
                  <c:v>41267</c:v>
                </c:pt>
                <c:pt idx="313">
                  <c:v>41274</c:v>
                </c:pt>
                <c:pt idx="314">
                  <c:v>41281</c:v>
                </c:pt>
                <c:pt idx="315">
                  <c:v>41288</c:v>
                </c:pt>
                <c:pt idx="316">
                  <c:v>41296</c:v>
                </c:pt>
                <c:pt idx="317">
                  <c:v>41302</c:v>
                </c:pt>
                <c:pt idx="318">
                  <c:v>41309</c:v>
                </c:pt>
                <c:pt idx="319">
                  <c:v>41316</c:v>
                </c:pt>
                <c:pt idx="320">
                  <c:v>41324</c:v>
                </c:pt>
                <c:pt idx="321">
                  <c:v>41330</c:v>
                </c:pt>
                <c:pt idx="322">
                  <c:v>41337</c:v>
                </c:pt>
                <c:pt idx="323">
                  <c:v>41344</c:v>
                </c:pt>
                <c:pt idx="324">
                  <c:v>41351</c:v>
                </c:pt>
                <c:pt idx="325">
                  <c:v>41358</c:v>
                </c:pt>
                <c:pt idx="326">
                  <c:v>41365</c:v>
                </c:pt>
                <c:pt idx="327">
                  <c:v>41372</c:v>
                </c:pt>
                <c:pt idx="328">
                  <c:v>41379</c:v>
                </c:pt>
                <c:pt idx="329">
                  <c:v>41386</c:v>
                </c:pt>
                <c:pt idx="330">
                  <c:v>41393</c:v>
                </c:pt>
                <c:pt idx="331">
                  <c:v>41400</c:v>
                </c:pt>
                <c:pt idx="332">
                  <c:v>41407</c:v>
                </c:pt>
                <c:pt idx="333">
                  <c:v>41414</c:v>
                </c:pt>
                <c:pt idx="334">
                  <c:v>41421</c:v>
                </c:pt>
                <c:pt idx="335">
                  <c:v>41428</c:v>
                </c:pt>
                <c:pt idx="336">
                  <c:v>41435</c:v>
                </c:pt>
                <c:pt idx="337">
                  <c:v>41442</c:v>
                </c:pt>
                <c:pt idx="338">
                  <c:v>41449</c:v>
                </c:pt>
                <c:pt idx="339">
                  <c:v>41456</c:v>
                </c:pt>
                <c:pt idx="340">
                  <c:v>41463</c:v>
                </c:pt>
                <c:pt idx="341">
                  <c:v>41470</c:v>
                </c:pt>
                <c:pt idx="342">
                  <c:v>41477</c:v>
                </c:pt>
                <c:pt idx="343">
                  <c:v>41484</c:v>
                </c:pt>
                <c:pt idx="344">
                  <c:v>41491</c:v>
                </c:pt>
                <c:pt idx="345">
                  <c:v>41498</c:v>
                </c:pt>
                <c:pt idx="346">
                  <c:v>41505</c:v>
                </c:pt>
                <c:pt idx="347">
                  <c:v>41512</c:v>
                </c:pt>
                <c:pt idx="348">
                  <c:v>41519</c:v>
                </c:pt>
                <c:pt idx="349">
                  <c:v>41526</c:v>
                </c:pt>
                <c:pt idx="350">
                  <c:v>41533</c:v>
                </c:pt>
                <c:pt idx="351">
                  <c:v>41540</c:v>
                </c:pt>
                <c:pt idx="352">
                  <c:v>41547</c:v>
                </c:pt>
                <c:pt idx="353">
                  <c:v>41554</c:v>
                </c:pt>
                <c:pt idx="354">
                  <c:v>41561</c:v>
                </c:pt>
                <c:pt idx="355">
                  <c:v>41568</c:v>
                </c:pt>
                <c:pt idx="356">
                  <c:v>41575</c:v>
                </c:pt>
                <c:pt idx="357">
                  <c:v>41582</c:v>
                </c:pt>
                <c:pt idx="358">
                  <c:v>41589</c:v>
                </c:pt>
                <c:pt idx="359">
                  <c:v>41596</c:v>
                </c:pt>
                <c:pt idx="360">
                  <c:v>41603</c:v>
                </c:pt>
                <c:pt idx="361">
                  <c:v>41610</c:v>
                </c:pt>
                <c:pt idx="362">
                  <c:v>41617</c:v>
                </c:pt>
                <c:pt idx="363">
                  <c:v>41624</c:v>
                </c:pt>
                <c:pt idx="364">
                  <c:v>41631</c:v>
                </c:pt>
                <c:pt idx="365">
                  <c:v>41638</c:v>
                </c:pt>
                <c:pt idx="366">
                  <c:v>41645</c:v>
                </c:pt>
                <c:pt idx="367">
                  <c:v>41652</c:v>
                </c:pt>
                <c:pt idx="368">
                  <c:v>41659</c:v>
                </c:pt>
                <c:pt idx="369">
                  <c:v>41666</c:v>
                </c:pt>
                <c:pt idx="370">
                  <c:v>41673</c:v>
                </c:pt>
                <c:pt idx="371">
                  <c:v>41680</c:v>
                </c:pt>
                <c:pt idx="372">
                  <c:v>41687</c:v>
                </c:pt>
                <c:pt idx="373">
                  <c:v>41694</c:v>
                </c:pt>
                <c:pt idx="374">
                  <c:v>41701</c:v>
                </c:pt>
                <c:pt idx="375">
                  <c:v>41708</c:v>
                </c:pt>
                <c:pt idx="376">
                  <c:v>41715</c:v>
                </c:pt>
                <c:pt idx="377">
                  <c:v>41722</c:v>
                </c:pt>
                <c:pt idx="378">
                  <c:v>41729</c:v>
                </c:pt>
                <c:pt idx="379">
                  <c:v>41736</c:v>
                </c:pt>
                <c:pt idx="380">
                  <c:v>41743</c:v>
                </c:pt>
                <c:pt idx="381">
                  <c:v>41750</c:v>
                </c:pt>
                <c:pt idx="382">
                  <c:v>41757</c:v>
                </c:pt>
                <c:pt idx="383">
                  <c:v>41764</c:v>
                </c:pt>
                <c:pt idx="384">
                  <c:v>41771</c:v>
                </c:pt>
                <c:pt idx="385">
                  <c:v>41778</c:v>
                </c:pt>
                <c:pt idx="386">
                  <c:v>41785</c:v>
                </c:pt>
                <c:pt idx="387">
                  <c:v>41792</c:v>
                </c:pt>
                <c:pt idx="388">
                  <c:v>41799</c:v>
                </c:pt>
                <c:pt idx="389">
                  <c:v>41806</c:v>
                </c:pt>
                <c:pt idx="390">
                  <c:v>41813</c:v>
                </c:pt>
                <c:pt idx="391">
                  <c:v>41820</c:v>
                </c:pt>
                <c:pt idx="392">
                  <c:v>41827</c:v>
                </c:pt>
                <c:pt idx="393">
                  <c:v>41834</c:v>
                </c:pt>
                <c:pt idx="394">
                  <c:v>41841</c:v>
                </c:pt>
                <c:pt idx="395">
                  <c:v>41848</c:v>
                </c:pt>
                <c:pt idx="396">
                  <c:v>41855</c:v>
                </c:pt>
                <c:pt idx="397">
                  <c:v>41862</c:v>
                </c:pt>
                <c:pt idx="398">
                  <c:v>41869</c:v>
                </c:pt>
                <c:pt idx="399">
                  <c:v>41876</c:v>
                </c:pt>
                <c:pt idx="400">
                  <c:v>41883</c:v>
                </c:pt>
                <c:pt idx="401">
                  <c:v>41890</c:v>
                </c:pt>
                <c:pt idx="402">
                  <c:v>41897</c:v>
                </c:pt>
                <c:pt idx="403">
                  <c:v>41904</c:v>
                </c:pt>
                <c:pt idx="404">
                  <c:v>41911</c:v>
                </c:pt>
                <c:pt idx="405">
                  <c:v>41918</c:v>
                </c:pt>
                <c:pt idx="406">
                  <c:v>41925</c:v>
                </c:pt>
                <c:pt idx="407">
                  <c:v>41932</c:v>
                </c:pt>
                <c:pt idx="408">
                  <c:v>41939</c:v>
                </c:pt>
                <c:pt idx="409">
                  <c:v>41946</c:v>
                </c:pt>
                <c:pt idx="410">
                  <c:v>41953</c:v>
                </c:pt>
                <c:pt idx="411">
                  <c:v>41960</c:v>
                </c:pt>
                <c:pt idx="412">
                  <c:v>41967</c:v>
                </c:pt>
                <c:pt idx="413">
                  <c:v>41974</c:v>
                </c:pt>
                <c:pt idx="414">
                  <c:v>41981</c:v>
                </c:pt>
                <c:pt idx="415">
                  <c:v>41988</c:v>
                </c:pt>
                <c:pt idx="416">
                  <c:v>41995</c:v>
                </c:pt>
                <c:pt idx="417">
                  <c:v>42002</c:v>
                </c:pt>
                <c:pt idx="418">
                  <c:v>42009</c:v>
                </c:pt>
                <c:pt idx="419">
                  <c:v>42016</c:v>
                </c:pt>
                <c:pt idx="420">
                  <c:v>42023</c:v>
                </c:pt>
                <c:pt idx="421">
                  <c:v>42030</c:v>
                </c:pt>
                <c:pt idx="422">
                  <c:v>42037</c:v>
                </c:pt>
                <c:pt idx="423">
                  <c:v>42044</c:v>
                </c:pt>
                <c:pt idx="424">
                  <c:v>42051</c:v>
                </c:pt>
                <c:pt idx="425">
                  <c:v>42058</c:v>
                </c:pt>
                <c:pt idx="426">
                  <c:v>42065</c:v>
                </c:pt>
                <c:pt idx="427">
                  <c:v>42072</c:v>
                </c:pt>
                <c:pt idx="428">
                  <c:v>42079</c:v>
                </c:pt>
                <c:pt idx="429">
                  <c:v>42086</c:v>
                </c:pt>
                <c:pt idx="430">
                  <c:v>42093</c:v>
                </c:pt>
                <c:pt idx="431">
                  <c:v>42100</c:v>
                </c:pt>
                <c:pt idx="432">
                  <c:v>42107</c:v>
                </c:pt>
                <c:pt idx="433">
                  <c:v>42114</c:v>
                </c:pt>
                <c:pt idx="434">
                  <c:v>42121</c:v>
                </c:pt>
                <c:pt idx="435">
                  <c:v>42128</c:v>
                </c:pt>
                <c:pt idx="436">
                  <c:v>42135</c:v>
                </c:pt>
                <c:pt idx="437">
                  <c:v>42142</c:v>
                </c:pt>
                <c:pt idx="438">
                  <c:v>42149</c:v>
                </c:pt>
                <c:pt idx="439">
                  <c:v>42156</c:v>
                </c:pt>
                <c:pt idx="440">
                  <c:v>42163</c:v>
                </c:pt>
                <c:pt idx="441">
                  <c:v>42170</c:v>
                </c:pt>
                <c:pt idx="442">
                  <c:v>42177</c:v>
                </c:pt>
                <c:pt idx="443">
                  <c:v>42184</c:v>
                </c:pt>
                <c:pt idx="444">
                  <c:v>42191</c:v>
                </c:pt>
                <c:pt idx="445">
                  <c:v>42198</c:v>
                </c:pt>
                <c:pt idx="446">
                  <c:v>42205</c:v>
                </c:pt>
                <c:pt idx="447">
                  <c:v>42212</c:v>
                </c:pt>
                <c:pt idx="448">
                  <c:v>42219</c:v>
                </c:pt>
                <c:pt idx="449">
                  <c:v>42226</c:v>
                </c:pt>
                <c:pt idx="450">
                  <c:v>42233</c:v>
                </c:pt>
                <c:pt idx="451">
                  <c:v>42240</c:v>
                </c:pt>
                <c:pt idx="452">
                  <c:v>42247</c:v>
                </c:pt>
                <c:pt idx="453">
                  <c:v>42254</c:v>
                </c:pt>
                <c:pt idx="454">
                  <c:v>42261</c:v>
                </c:pt>
                <c:pt idx="455">
                  <c:v>42268</c:v>
                </c:pt>
                <c:pt idx="456">
                  <c:v>42275</c:v>
                </c:pt>
                <c:pt idx="457">
                  <c:v>42282</c:v>
                </c:pt>
                <c:pt idx="458">
                  <c:v>42289</c:v>
                </c:pt>
                <c:pt idx="459">
                  <c:v>42296</c:v>
                </c:pt>
                <c:pt idx="460">
                  <c:v>42303</c:v>
                </c:pt>
                <c:pt idx="461">
                  <c:v>42310</c:v>
                </c:pt>
                <c:pt idx="462">
                  <c:v>42317</c:v>
                </c:pt>
                <c:pt idx="463">
                  <c:v>42324</c:v>
                </c:pt>
                <c:pt idx="464">
                  <c:v>42331</c:v>
                </c:pt>
                <c:pt idx="465">
                  <c:v>42338</c:v>
                </c:pt>
                <c:pt idx="466">
                  <c:v>42345</c:v>
                </c:pt>
                <c:pt idx="467">
                  <c:v>42352</c:v>
                </c:pt>
                <c:pt idx="468">
                  <c:v>42359</c:v>
                </c:pt>
                <c:pt idx="469">
                  <c:v>42366</c:v>
                </c:pt>
                <c:pt idx="470">
                  <c:v>42373</c:v>
                </c:pt>
                <c:pt idx="471">
                  <c:v>42380</c:v>
                </c:pt>
                <c:pt idx="472">
                  <c:v>42387</c:v>
                </c:pt>
                <c:pt idx="473">
                  <c:v>42394</c:v>
                </c:pt>
                <c:pt idx="474">
                  <c:v>42401</c:v>
                </c:pt>
                <c:pt idx="475">
                  <c:v>42408</c:v>
                </c:pt>
                <c:pt idx="476">
                  <c:v>42415</c:v>
                </c:pt>
                <c:pt idx="477">
                  <c:v>42422</c:v>
                </c:pt>
                <c:pt idx="478">
                  <c:v>42429</c:v>
                </c:pt>
                <c:pt idx="479">
                  <c:v>42436</c:v>
                </c:pt>
                <c:pt idx="480">
                  <c:v>42443</c:v>
                </c:pt>
                <c:pt idx="481">
                  <c:v>42450</c:v>
                </c:pt>
                <c:pt idx="482">
                  <c:v>42457</c:v>
                </c:pt>
                <c:pt idx="483">
                  <c:v>42464</c:v>
                </c:pt>
                <c:pt idx="484">
                  <c:v>42471</c:v>
                </c:pt>
                <c:pt idx="485">
                  <c:v>42478</c:v>
                </c:pt>
                <c:pt idx="486">
                  <c:v>42485</c:v>
                </c:pt>
                <c:pt idx="487">
                  <c:v>42492</c:v>
                </c:pt>
                <c:pt idx="488">
                  <c:v>42499</c:v>
                </c:pt>
                <c:pt idx="489">
                  <c:v>42506</c:v>
                </c:pt>
                <c:pt idx="490">
                  <c:v>42513</c:v>
                </c:pt>
                <c:pt idx="491">
                  <c:v>42520</c:v>
                </c:pt>
                <c:pt idx="492">
                  <c:v>42527</c:v>
                </c:pt>
                <c:pt idx="493">
                  <c:v>42534</c:v>
                </c:pt>
                <c:pt idx="494">
                  <c:v>42541</c:v>
                </c:pt>
                <c:pt idx="495">
                  <c:v>42548</c:v>
                </c:pt>
                <c:pt idx="496">
                  <c:v>42555</c:v>
                </c:pt>
                <c:pt idx="497">
                  <c:v>42562</c:v>
                </c:pt>
                <c:pt idx="498">
                  <c:v>42569</c:v>
                </c:pt>
                <c:pt idx="499">
                  <c:v>42576</c:v>
                </c:pt>
                <c:pt idx="500">
                  <c:v>42583</c:v>
                </c:pt>
                <c:pt idx="501">
                  <c:v>42590</c:v>
                </c:pt>
                <c:pt idx="502">
                  <c:v>42597</c:v>
                </c:pt>
                <c:pt idx="503">
                  <c:v>42604</c:v>
                </c:pt>
                <c:pt idx="504">
                  <c:v>42611</c:v>
                </c:pt>
                <c:pt idx="505">
                  <c:v>42618</c:v>
                </c:pt>
                <c:pt idx="506">
                  <c:v>42625</c:v>
                </c:pt>
                <c:pt idx="507">
                  <c:v>42632</c:v>
                </c:pt>
                <c:pt idx="508">
                  <c:v>42639</c:v>
                </c:pt>
                <c:pt idx="509">
                  <c:v>42646</c:v>
                </c:pt>
                <c:pt idx="510">
                  <c:v>42653</c:v>
                </c:pt>
                <c:pt idx="511">
                  <c:v>42660</c:v>
                </c:pt>
                <c:pt idx="512">
                  <c:v>42667</c:v>
                </c:pt>
                <c:pt idx="513">
                  <c:v>42674</c:v>
                </c:pt>
                <c:pt idx="514">
                  <c:v>42681</c:v>
                </c:pt>
                <c:pt idx="515">
                  <c:v>42688</c:v>
                </c:pt>
                <c:pt idx="516">
                  <c:v>42695</c:v>
                </c:pt>
                <c:pt idx="517">
                  <c:v>42702</c:v>
                </c:pt>
                <c:pt idx="518">
                  <c:v>42709</c:v>
                </c:pt>
                <c:pt idx="519">
                  <c:v>42716</c:v>
                </c:pt>
                <c:pt idx="520">
                  <c:v>42723</c:v>
                </c:pt>
                <c:pt idx="521">
                  <c:v>42730</c:v>
                </c:pt>
                <c:pt idx="522">
                  <c:v>42737</c:v>
                </c:pt>
                <c:pt idx="523">
                  <c:v>42744</c:v>
                </c:pt>
                <c:pt idx="524">
                  <c:v>42751</c:v>
                </c:pt>
                <c:pt idx="525">
                  <c:v>42758</c:v>
                </c:pt>
                <c:pt idx="526">
                  <c:v>42765</c:v>
                </c:pt>
                <c:pt idx="527">
                  <c:v>42772</c:v>
                </c:pt>
                <c:pt idx="528">
                  <c:v>42779</c:v>
                </c:pt>
                <c:pt idx="529">
                  <c:v>42786</c:v>
                </c:pt>
                <c:pt idx="530">
                  <c:v>42793</c:v>
                </c:pt>
                <c:pt idx="531">
                  <c:v>42800</c:v>
                </c:pt>
                <c:pt idx="532">
                  <c:v>42807</c:v>
                </c:pt>
                <c:pt idx="533">
                  <c:v>42814</c:v>
                </c:pt>
                <c:pt idx="534">
                  <c:v>42821</c:v>
                </c:pt>
                <c:pt idx="535">
                  <c:v>42828</c:v>
                </c:pt>
                <c:pt idx="536">
                  <c:v>42835</c:v>
                </c:pt>
                <c:pt idx="537">
                  <c:v>42842</c:v>
                </c:pt>
                <c:pt idx="538">
                  <c:v>42849</c:v>
                </c:pt>
                <c:pt idx="539">
                  <c:v>42856</c:v>
                </c:pt>
                <c:pt idx="540">
                  <c:v>42863</c:v>
                </c:pt>
                <c:pt idx="541">
                  <c:v>42870</c:v>
                </c:pt>
                <c:pt idx="542">
                  <c:v>42877</c:v>
                </c:pt>
                <c:pt idx="543">
                  <c:v>42884</c:v>
                </c:pt>
                <c:pt idx="544">
                  <c:v>42891</c:v>
                </c:pt>
                <c:pt idx="545">
                  <c:v>42898</c:v>
                </c:pt>
                <c:pt idx="546">
                  <c:v>42905</c:v>
                </c:pt>
                <c:pt idx="547">
                  <c:v>42912</c:v>
                </c:pt>
                <c:pt idx="548">
                  <c:v>42919</c:v>
                </c:pt>
                <c:pt idx="549">
                  <c:v>42926</c:v>
                </c:pt>
                <c:pt idx="550">
                  <c:v>42933</c:v>
                </c:pt>
                <c:pt idx="551">
                  <c:v>42940</c:v>
                </c:pt>
                <c:pt idx="552">
                  <c:v>42947</c:v>
                </c:pt>
                <c:pt idx="553">
                  <c:v>42954</c:v>
                </c:pt>
                <c:pt idx="554">
                  <c:v>42961</c:v>
                </c:pt>
                <c:pt idx="555">
                  <c:v>42968</c:v>
                </c:pt>
                <c:pt idx="556">
                  <c:v>42975</c:v>
                </c:pt>
                <c:pt idx="557">
                  <c:v>42982</c:v>
                </c:pt>
                <c:pt idx="558">
                  <c:v>42989</c:v>
                </c:pt>
                <c:pt idx="559">
                  <c:v>42996</c:v>
                </c:pt>
                <c:pt idx="560">
                  <c:v>43003</c:v>
                </c:pt>
                <c:pt idx="561">
                  <c:v>43010</c:v>
                </c:pt>
                <c:pt idx="562">
                  <c:v>43017</c:v>
                </c:pt>
                <c:pt idx="563">
                  <c:v>43024</c:v>
                </c:pt>
                <c:pt idx="564">
                  <c:v>43031</c:v>
                </c:pt>
                <c:pt idx="565">
                  <c:v>43038</c:v>
                </c:pt>
                <c:pt idx="566">
                  <c:v>43045</c:v>
                </c:pt>
                <c:pt idx="567">
                  <c:v>43052</c:v>
                </c:pt>
                <c:pt idx="568">
                  <c:v>43059</c:v>
                </c:pt>
                <c:pt idx="569">
                  <c:v>43066</c:v>
                </c:pt>
                <c:pt idx="570">
                  <c:v>43073</c:v>
                </c:pt>
                <c:pt idx="571">
                  <c:v>43080</c:v>
                </c:pt>
                <c:pt idx="572">
                  <c:v>43087</c:v>
                </c:pt>
                <c:pt idx="573">
                  <c:v>43094</c:v>
                </c:pt>
                <c:pt idx="574">
                  <c:v>43101</c:v>
                </c:pt>
                <c:pt idx="575">
                  <c:v>43108</c:v>
                </c:pt>
                <c:pt idx="576">
                  <c:v>43115</c:v>
                </c:pt>
                <c:pt idx="577">
                  <c:v>43122</c:v>
                </c:pt>
                <c:pt idx="578">
                  <c:v>43129</c:v>
                </c:pt>
                <c:pt idx="579">
                  <c:v>43136</c:v>
                </c:pt>
                <c:pt idx="580">
                  <c:v>43143</c:v>
                </c:pt>
                <c:pt idx="581">
                  <c:v>43150</c:v>
                </c:pt>
                <c:pt idx="582">
                  <c:v>43157</c:v>
                </c:pt>
                <c:pt idx="583">
                  <c:v>43164</c:v>
                </c:pt>
                <c:pt idx="584">
                  <c:v>43171</c:v>
                </c:pt>
                <c:pt idx="585">
                  <c:v>43178</c:v>
                </c:pt>
                <c:pt idx="586">
                  <c:v>43185</c:v>
                </c:pt>
                <c:pt idx="587">
                  <c:v>43192</c:v>
                </c:pt>
                <c:pt idx="588">
                  <c:v>43199</c:v>
                </c:pt>
                <c:pt idx="589">
                  <c:v>43206</c:v>
                </c:pt>
                <c:pt idx="590">
                  <c:v>43213</c:v>
                </c:pt>
                <c:pt idx="591">
                  <c:v>43220</c:v>
                </c:pt>
                <c:pt idx="592">
                  <c:v>43227</c:v>
                </c:pt>
                <c:pt idx="593">
                  <c:v>43234</c:v>
                </c:pt>
                <c:pt idx="594">
                  <c:v>43241</c:v>
                </c:pt>
                <c:pt idx="595">
                  <c:v>43248</c:v>
                </c:pt>
                <c:pt idx="596">
                  <c:v>43255</c:v>
                </c:pt>
                <c:pt idx="597">
                  <c:v>43262</c:v>
                </c:pt>
                <c:pt idx="598">
                  <c:v>43269</c:v>
                </c:pt>
                <c:pt idx="599">
                  <c:v>43276</c:v>
                </c:pt>
                <c:pt idx="600">
                  <c:v>43283</c:v>
                </c:pt>
                <c:pt idx="601">
                  <c:v>43290</c:v>
                </c:pt>
                <c:pt idx="602">
                  <c:v>43297</c:v>
                </c:pt>
                <c:pt idx="603">
                  <c:v>43304</c:v>
                </c:pt>
                <c:pt idx="604">
                  <c:v>43311</c:v>
                </c:pt>
                <c:pt idx="605">
                  <c:v>43318</c:v>
                </c:pt>
                <c:pt idx="606">
                  <c:v>43325</c:v>
                </c:pt>
                <c:pt idx="607">
                  <c:v>43332</c:v>
                </c:pt>
                <c:pt idx="608">
                  <c:v>43339</c:v>
                </c:pt>
                <c:pt idx="609">
                  <c:v>43346</c:v>
                </c:pt>
                <c:pt idx="610">
                  <c:v>43353</c:v>
                </c:pt>
                <c:pt idx="611">
                  <c:v>43360</c:v>
                </c:pt>
                <c:pt idx="612">
                  <c:v>43367</c:v>
                </c:pt>
                <c:pt idx="613">
                  <c:v>43374</c:v>
                </c:pt>
                <c:pt idx="614">
                  <c:v>43381</c:v>
                </c:pt>
                <c:pt idx="615">
                  <c:v>43388</c:v>
                </c:pt>
                <c:pt idx="616">
                  <c:v>43395</c:v>
                </c:pt>
                <c:pt idx="617">
                  <c:v>43402</c:v>
                </c:pt>
                <c:pt idx="618">
                  <c:v>43409</c:v>
                </c:pt>
                <c:pt idx="619">
                  <c:v>43416</c:v>
                </c:pt>
                <c:pt idx="620">
                  <c:v>43423</c:v>
                </c:pt>
                <c:pt idx="621">
                  <c:v>43430</c:v>
                </c:pt>
                <c:pt idx="622">
                  <c:v>43437</c:v>
                </c:pt>
                <c:pt idx="623">
                  <c:v>43444</c:v>
                </c:pt>
                <c:pt idx="624">
                  <c:v>43451</c:v>
                </c:pt>
                <c:pt idx="625">
                  <c:v>43458</c:v>
                </c:pt>
                <c:pt idx="626">
                  <c:v>43465</c:v>
                </c:pt>
                <c:pt idx="627">
                  <c:v>43472</c:v>
                </c:pt>
                <c:pt idx="628">
                  <c:v>43479</c:v>
                </c:pt>
                <c:pt idx="629">
                  <c:v>43486</c:v>
                </c:pt>
                <c:pt idx="630">
                  <c:v>43493</c:v>
                </c:pt>
                <c:pt idx="631">
                  <c:v>43500</c:v>
                </c:pt>
                <c:pt idx="632">
                  <c:v>43507</c:v>
                </c:pt>
                <c:pt idx="633">
                  <c:v>43514</c:v>
                </c:pt>
                <c:pt idx="634">
                  <c:v>43521</c:v>
                </c:pt>
                <c:pt idx="635">
                  <c:v>43528</c:v>
                </c:pt>
                <c:pt idx="636">
                  <c:v>43535</c:v>
                </c:pt>
                <c:pt idx="637">
                  <c:v>43542</c:v>
                </c:pt>
                <c:pt idx="638">
                  <c:v>43549</c:v>
                </c:pt>
                <c:pt idx="639">
                  <c:v>43556</c:v>
                </c:pt>
                <c:pt idx="640">
                  <c:v>43563</c:v>
                </c:pt>
                <c:pt idx="641">
                  <c:v>43570</c:v>
                </c:pt>
                <c:pt idx="642">
                  <c:v>43577</c:v>
                </c:pt>
                <c:pt idx="643">
                  <c:v>43584</c:v>
                </c:pt>
                <c:pt idx="644">
                  <c:v>43591</c:v>
                </c:pt>
                <c:pt idx="645">
                  <c:v>43598</c:v>
                </c:pt>
                <c:pt idx="646">
                  <c:v>43605</c:v>
                </c:pt>
                <c:pt idx="647">
                  <c:v>43612</c:v>
                </c:pt>
                <c:pt idx="648">
                  <c:v>43619</c:v>
                </c:pt>
                <c:pt idx="649">
                  <c:v>43626</c:v>
                </c:pt>
                <c:pt idx="650">
                  <c:v>43633</c:v>
                </c:pt>
                <c:pt idx="651">
                  <c:v>43640</c:v>
                </c:pt>
                <c:pt idx="652">
                  <c:v>43647</c:v>
                </c:pt>
                <c:pt idx="653">
                  <c:v>43654</c:v>
                </c:pt>
                <c:pt idx="654">
                  <c:v>43661</c:v>
                </c:pt>
                <c:pt idx="655">
                  <c:v>43668</c:v>
                </c:pt>
                <c:pt idx="656">
                  <c:v>43675</c:v>
                </c:pt>
                <c:pt idx="657">
                  <c:v>43682</c:v>
                </c:pt>
                <c:pt idx="658">
                  <c:v>43689</c:v>
                </c:pt>
                <c:pt idx="659">
                  <c:v>43696</c:v>
                </c:pt>
                <c:pt idx="660">
                  <c:v>43703</c:v>
                </c:pt>
                <c:pt idx="661">
                  <c:v>43710</c:v>
                </c:pt>
                <c:pt idx="662">
                  <c:v>43717</c:v>
                </c:pt>
                <c:pt idx="663">
                  <c:v>43724</c:v>
                </c:pt>
                <c:pt idx="664">
                  <c:v>43731</c:v>
                </c:pt>
                <c:pt idx="665">
                  <c:v>43738</c:v>
                </c:pt>
                <c:pt idx="666">
                  <c:v>43745</c:v>
                </c:pt>
                <c:pt idx="667">
                  <c:v>43752</c:v>
                </c:pt>
                <c:pt idx="668">
                  <c:v>43759</c:v>
                </c:pt>
                <c:pt idx="669">
                  <c:v>43766</c:v>
                </c:pt>
                <c:pt idx="670">
                  <c:v>43773</c:v>
                </c:pt>
                <c:pt idx="671">
                  <c:v>43780</c:v>
                </c:pt>
                <c:pt idx="672">
                  <c:v>43787</c:v>
                </c:pt>
                <c:pt idx="673">
                  <c:v>43794</c:v>
                </c:pt>
                <c:pt idx="674">
                  <c:v>43801</c:v>
                </c:pt>
                <c:pt idx="675">
                  <c:v>43808</c:v>
                </c:pt>
                <c:pt idx="676">
                  <c:v>43815</c:v>
                </c:pt>
                <c:pt idx="677">
                  <c:v>43822</c:v>
                </c:pt>
                <c:pt idx="678">
                  <c:v>43829</c:v>
                </c:pt>
                <c:pt idx="679">
                  <c:v>43836</c:v>
                </c:pt>
                <c:pt idx="680">
                  <c:v>43843</c:v>
                </c:pt>
                <c:pt idx="681">
                  <c:v>43850</c:v>
                </c:pt>
                <c:pt idx="682">
                  <c:v>43857</c:v>
                </c:pt>
                <c:pt idx="683">
                  <c:v>43864</c:v>
                </c:pt>
                <c:pt idx="684">
                  <c:v>43871</c:v>
                </c:pt>
                <c:pt idx="685">
                  <c:v>43878</c:v>
                </c:pt>
                <c:pt idx="686">
                  <c:v>43885</c:v>
                </c:pt>
                <c:pt idx="687">
                  <c:v>43892</c:v>
                </c:pt>
                <c:pt idx="688">
                  <c:v>43899</c:v>
                </c:pt>
                <c:pt idx="689">
                  <c:v>43906</c:v>
                </c:pt>
                <c:pt idx="690">
                  <c:v>43913</c:v>
                </c:pt>
                <c:pt idx="691">
                  <c:v>43920</c:v>
                </c:pt>
                <c:pt idx="692">
                  <c:v>43927</c:v>
                </c:pt>
                <c:pt idx="693">
                  <c:v>43934</c:v>
                </c:pt>
                <c:pt idx="694">
                  <c:v>43941</c:v>
                </c:pt>
                <c:pt idx="695">
                  <c:v>43948</c:v>
                </c:pt>
                <c:pt idx="696">
                  <c:v>43955</c:v>
                </c:pt>
                <c:pt idx="697">
                  <c:v>43962</c:v>
                </c:pt>
                <c:pt idx="698">
                  <c:v>43969</c:v>
                </c:pt>
                <c:pt idx="699">
                  <c:v>43976</c:v>
                </c:pt>
                <c:pt idx="700">
                  <c:v>43983</c:v>
                </c:pt>
                <c:pt idx="701">
                  <c:v>43990</c:v>
                </c:pt>
                <c:pt idx="702">
                  <c:v>43997</c:v>
                </c:pt>
                <c:pt idx="703">
                  <c:v>44004</c:v>
                </c:pt>
                <c:pt idx="704">
                  <c:v>44011</c:v>
                </c:pt>
                <c:pt idx="705">
                  <c:v>44018</c:v>
                </c:pt>
                <c:pt idx="706">
                  <c:v>44025</c:v>
                </c:pt>
                <c:pt idx="707">
                  <c:v>44032</c:v>
                </c:pt>
                <c:pt idx="708">
                  <c:v>44039</c:v>
                </c:pt>
                <c:pt idx="709">
                  <c:v>44046</c:v>
                </c:pt>
                <c:pt idx="710">
                  <c:v>44053</c:v>
                </c:pt>
                <c:pt idx="711">
                  <c:v>44060</c:v>
                </c:pt>
                <c:pt idx="712">
                  <c:v>44067</c:v>
                </c:pt>
                <c:pt idx="713">
                  <c:v>44074</c:v>
                </c:pt>
                <c:pt idx="714">
                  <c:v>44081</c:v>
                </c:pt>
                <c:pt idx="715">
                  <c:v>44088</c:v>
                </c:pt>
                <c:pt idx="716">
                  <c:v>44095</c:v>
                </c:pt>
                <c:pt idx="717">
                  <c:v>44102</c:v>
                </c:pt>
                <c:pt idx="718">
                  <c:v>44109</c:v>
                </c:pt>
              </c:numCache>
            </c:numRef>
          </c:cat>
          <c:val>
            <c:numRef>
              <c:f>'[S^0P500.xlsx]table'!$E$2977:$E$3695</c:f>
              <c:numCache>
                <c:formatCode>General</c:formatCode>
                <c:ptCount val="7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1</c:v>
                </c:pt>
                <c:pt idx="688">
                  <c:v>1</c:v>
                </c:pt>
                <c:pt idx="689">
                  <c:v>1</c:v>
                </c:pt>
                <c:pt idx="690">
                  <c:v>1</c:v>
                </c:pt>
                <c:pt idx="691">
                  <c:v>1</c:v>
                </c:pt>
                <c:pt idx="692">
                  <c:v>1</c:v>
                </c:pt>
                <c:pt idx="693">
                  <c:v>1</c:v>
                </c:pt>
                <c:pt idx="694">
                  <c:v>1</c:v>
                </c:pt>
                <c:pt idx="695">
                  <c:v>1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F-4979-BCA9-5305470C5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8239200"/>
        <c:axId val="508238808"/>
      </c:barChart>
      <c:lineChart>
        <c:grouping val="standard"/>
        <c:varyColors val="0"/>
        <c:ser>
          <c:idx val="0"/>
          <c:order val="0"/>
          <c:tx>
            <c:strRef>
              <c:f>'[S^0P500.xlsx]table'!$AQ$3336</c:f>
              <c:strCache>
                <c:ptCount val="1"/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trendline>
            <c:spPr>
              <a:ln w="38100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cat>
            <c:numRef>
              <c:f>'[S^0P500.xlsx]table'!$A$2977:$A$3666</c:f>
              <c:numCache>
                <c:formatCode>m/d/yyyy</c:formatCode>
                <c:ptCount val="690"/>
                <c:pt idx="0">
                  <c:v>39085</c:v>
                </c:pt>
                <c:pt idx="1">
                  <c:v>39090</c:v>
                </c:pt>
                <c:pt idx="2">
                  <c:v>39098</c:v>
                </c:pt>
                <c:pt idx="3">
                  <c:v>39104</c:v>
                </c:pt>
                <c:pt idx="4">
                  <c:v>39111</c:v>
                </c:pt>
                <c:pt idx="5">
                  <c:v>39118</c:v>
                </c:pt>
                <c:pt idx="6">
                  <c:v>39125</c:v>
                </c:pt>
                <c:pt idx="7">
                  <c:v>39133</c:v>
                </c:pt>
                <c:pt idx="8">
                  <c:v>39139</c:v>
                </c:pt>
                <c:pt idx="9">
                  <c:v>39146</c:v>
                </c:pt>
                <c:pt idx="10">
                  <c:v>39153</c:v>
                </c:pt>
                <c:pt idx="11">
                  <c:v>39160</c:v>
                </c:pt>
                <c:pt idx="12">
                  <c:v>39167</c:v>
                </c:pt>
                <c:pt idx="13">
                  <c:v>39174</c:v>
                </c:pt>
                <c:pt idx="14">
                  <c:v>39181</c:v>
                </c:pt>
                <c:pt idx="15">
                  <c:v>39188</c:v>
                </c:pt>
                <c:pt idx="16">
                  <c:v>39195</c:v>
                </c:pt>
                <c:pt idx="17">
                  <c:v>39202</c:v>
                </c:pt>
                <c:pt idx="18">
                  <c:v>39209</c:v>
                </c:pt>
                <c:pt idx="19">
                  <c:v>39216</c:v>
                </c:pt>
                <c:pt idx="20">
                  <c:v>39223</c:v>
                </c:pt>
                <c:pt idx="21">
                  <c:v>39231</c:v>
                </c:pt>
                <c:pt idx="22">
                  <c:v>39237</c:v>
                </c:pt>
                <c:pt idx="23">
                  <c:v>39244</c:v>
                </c:pt>
                <c:pt idx="24">
                  <c:v>39251</c:v>
                </c:pt>
                <c:pt idx="25">
                  <c:v>39258</c:v>
                </c:pt>
                <c:pt idx="26">
                  <c:v>39265</c:v>
                </c:pt>
                <c:pt idx="27">
                  <c:v>39272</c:v>
                </c:pt>
                <c:pt idx="28">
                  <c:v>39279</c:v>
                </c:pt>
                <c:pt idx="29">
                  <c:v>39286</c:v>
                </c:pt>
                <c:pt idx="30">
                  <c:v>39293</c:v>
                </c:pt>
                <c:pt idx="31">
                  <c:v>39300</c:v>
                </c:pt>
                <c:pt idx="32">
                  <c:v>39307</c:v>
                </c:pt>
                <c:pt idx="33">
                  <c:v>39314</c:v>
                </c:pt>
                <c:pt idx="34">
                  <c:v>39321</c:v>
                </c:pt>
                <c:pt idx="35">
                  <c:v>39329</c:v>
                </c:pt>
                <c:pt idx="36">
                  <c:v>39335</c:v>
                </c:pt>
                <c:pt idx="37">
                  <c:v>39342</c:v>
                </c:pt>
                <c:pt idx="38">
                  <c:v>39349</c:v>
                </c:pt>
                <c:pt idx="39">
                  <c:v>39356</c:v>
                </c:pt>
                <c:pt idx="40">
                  <c:v>39363</c:v>
                </c:pt>
                <c:pt idx="41">
                  <c:v>39370</c:v>
                </c:pt>
                <c:pt idx="42">
                  <c:v>39377</c:v>
                </c:pt>
                <c:pt idx="43">
                  <c:v>39384</c:v>
                </c:pt>
                <c:pt idx="44">
                  <c:v>39391</c:v>
                </c:pt>
                <c:pt idx="45">
                  <c:v>39398</c:v>
                </c:pt>
                <c:pt idx="46">
                  <c:v>39405</c:v>
                </c:pt>
                <c:pt idx="47">
                  <c:v>39412</c:v>
                </c:pt>
                <c:pt idx="48">
                  <c:v>39419</c:v>
                </c:pt>
                <c:pt idx="49">
                  <c:v>39426</c:v>
                </c:pt>
                <c:pt idx="50">
                  <c:v>39433</c:v>
                </c:pt>
                <c:pt idx="51">
                  <c:v>39440</c:v>
                </c:pt>
                <c:pt idx="52">
                  <c:v>39447</c:v>
                </c:pt>
                <c:pt idx="53">
                  <c:v>39454</c:v>
                </c:pt>
                <c:pt idx="54">
                  <c:v>39461</c:v>
                </c:pt>
                <c:pt idx="55">
                  <c:v>39469</c:v>
                </c:pt>
                <c:pt idx="56">
                  <c:v>39475</c:v>
                </c:pt>
                <c:pt idx="57">
                  <c:v>39482</c:v>
                </c:pt>
                <c:pt idx="58">
                  <c:v>39489</c:v>
                </c:pt>
                <c:pt idx="59">
                  <c:v>39497</c:v>
                </c:pt>
                <c:pt idx="60">
                  <c:v>39503</c:v>
                </c:pt>
                <c:pt idx="61">
                  <c:v>39510</c:v>
                </c:pt>
                <c:pt idx="62">
                  <c:v>39517</c:v>
                </c:pt>
                <c:pt idx="63">
                  <c:v>39524</c:v>
                </c:pt>
                <c:pt idx="64">
                  <c:v>39531</c:v>
                </c:pt>
                <c:pt idx="65">
                  <c:v>39538</c:v>
                </c:pt>
                <c:pt idx="66">
                  <c:v>39545</c:v>
                </c:pt>
                <c:pt idx="67">
                  <c:v>39552</c:v>
                </c:pt>
                <c:pt idx="68">
                  <c:v>39559</c:v>
                </c:pt>
                <c:pt idx="69">
                  <c:v>39566</c:v>
                </c:pt>
                <c:pt idx="70">
                  <c:v>39573</c:v>
                </c:pt>
                <c:pt idx="71">
                  <c:v>39580</c:v>
                </c:pt>
                <c:pt idx="72">
                  <c:v>39587</c:v>
                </c:pt>
                <c:pt idx="73">
                  <c:v>39595</c:v>
                </c:pt>
                <c:pt idx="74">
                  <c:v>39601</c:v>
                </c:pt>
                <c:pt idx="75">
                  <c:v>39608</c:v>
                </c:pt>
                <c:pt idx="76">
                  <c:v>39615</c:v>
                </c:pt>
                <c:pt idx="77">
                  <c:v>39622</c:v>
                </c:pt>
                <c:pt idx="78">
                  <c:v>39629</c:v>
                </c:pt>
                <c:pt idx="79">
                  <c:v>39636</c:v>
                </c:pt>
                <c:pt idx="80">
                  <c:v>39643</c:v>
                </c:pt>
                <c:pt idx="81">
                  <c:v>39650</c:v>
                </c:pt>
                <c:pt idx="82">
                  <c:v>39657</c:v>
                </c:pt>
                <c:pt idx="83">
                  <c:v>39664</c:v>
                </c:pt>
                <c:pt idx="84">
                  <c:v>39671</c:v>
                </c:pt>
                <c:pt idx="85">
                  <c:v>39678</c:v>
                </c:pt>
                <c:pt idx="86">
                  <c:v>39685</c:v>
                </c:pt>
                <c:pt idx="87">
                  <c:v>39693</c:v>
                </c:pt>
                <c:pt idx="88">
                  <c:v>39699</c:v>
                </c:pt>
                <c:pt idx="89">
                  <c:v>39706</c:v>
                </c:pt>
                <c:pt idx="90">
                  <c:v>39713</c:v>
                </c:pt>
                <c:pt idx="91">
                  <c:v>39720</c:v>
                </c:pt>
                <c:pt idx="92">
                  <c:v>39727</c:v>
                </c:pt>
                <c:pt idx="93">
                  <c:v>39734</c:v>
                </c:pt>
                <c:pt idx="94">
                  <c:v>39741</c:v>
                </c:pt>
                <c:pt idx="95">
                  <c:v>39748</c:v>
                </c:pt>
                <c:pt idx="96">
                  <c:v>39755</c:v>
                </c:pt>
                <c:pt idx="97">
                  <c:v>39762</c:v>
                </c:pt>
                <c:pt idx="98">
                  <c:v>39769</c:v>
                </c:pt>
                <c:pt idx="99">
                  <c:v>39776</c:v>
                </c:pt>
                <c:pt idx="100">
                  <c:v>39783</c:v>
                </c:pt>
                <c:pt idx="101">
                  <c:v>39790</c:v>
                </c:pt>
                <c:pt idx="102">
                  <c:v>39797</c:v>
                </c:pt>
                <c:pt idx="103">
                  <c:v>39804</c:v>
                </c:pt>
                <c:pt idx="104">
                  <c:v>39811</c:v>
                </c:pt>
                <c:pt idx="105">
                  <c:v>39818</c:v>
                </c:pt>
                <c:pt idx="106">
                  <c:v>39825</c:v>
                </c:pt>
                <c:pt idx="107">
                  <c:v>39833</c:v>
                </c:pt>
                <c:pt idx="108">
                  <c:v>39839</c:v>
                </c:pt>
                <c:pt idx="109">
                  <c:v>39846</c:v>
                </c:pt>
                <c:pt idx="110">
                  <c:v>39853</c:v>
                </c:pt>
                <c:pt idx="111">
                  <c:v>39861</c:v>
                </c:pt>
                <c:pt idx="112">
                  <c:v>39867</c:v>
                </c:pt>
                <c:pt idx="113">
                  <c:v>39874</c:v>
                </c:pt>
                <c:pt idx="114">
                  <c:v>39881</c:v>
                </c:pt>
                <c:pt idx="115">
                  <c:v>39888</c:v>
                </c:pt>
                <c:pt idx="116">
                  <c:v>39895</c:v>
                </c:pt>
                <c:pt idx="117">
                  <c:v>39902</c:v>
                </c:pt>
                <c:pt idx="118">
                  <c:v>39909</c:v>
                </c:pt>
                <c:pt idx="119">
                  <c:v>39916</c:v>
                </c:pt>
                <c:pt idx="120">
                  <c:v>39923</c:v>
                </c:pt>
                <c:pt idx="121">
                  <c:v>39930</c:v>
                </c:pt>
                <c:pt idx="122">
                  <c:v>39937</c:v>
                </c:pt>
                <c:pt idx="123">
                  <c:v>39944</c:v>
                </c:pt>
                <c:pt idx="124">
                  <c:v>39951</c:v>
                </c:pt>
                <c:pt idx="125">
                  <c:v>39959</c:v>
                </c:pt>
                <c:pt idx="126">
                  <c:v>39965</c:v>
                </c:pt>
                <c:pt idx="127">
                  <c:v>39972</c:v>
                </c:pt>
                <c:pt idx="128">
                  <c:v>39979</c:v>
                </c:pt>
                <c:pt idx="129">
                  <c:v>39986</c:v>
                </c:pt>
                <c:pt idx="130">
                  <c:v>39993</c:v>
                </c:pt>
                <c:pt idx="131">
                  <c:v>40000</c:v>
                </c:pt>
                <c:pt idx="132">
                  <c:v>40007</c:v>
                </c:pt>
                <c:pt idx="133">
                  <c:v>40014</c:v>
                </c:pt>
                <c:pt idx="134">
                  <c:v>40021</c:v>
                </c:pt>
                <c:pt idx="135">
                  <c:v>40028</c:v>
                </c:pt>
                <c:pt idx="136">
                  <c:v>40035</c:v>
                </c:pt>
                <c:pt idx="137">
                  <c:v>40042</c:v>
                </c:pt>
                <c:pt idx="138">
                  <c:v>40049</c:v>
                </c:pt>
                <c:pt idx="139">
                  <c:v>40056</c:v>
                </c:pt>
                <c:pt idx="140">
                  <c:v>40064</c:v>
                </c:pt>
                <c:pt idx="141">
                  <c:v>40070</c:v>
                </c:pt>
                <c:pt idx="142">
                  <c:v>40077</c:v>
                </c:pt>
                <c:pt idx="143">
                  <c:v>40084</c:v>
                </c:pt>
                <c:pt idx="144">
                  <c:v>40091</c:v>
                </c:pt>
                <c:pt idx="145">
                  <c:v>40098</c:v>
                </c:pt>
                <c:pt idx="146">
                  <c:v>40105</c:v>
                </c:pt>
                <c:pt idx="147">
                  <c:v>40112</c:v>
                </c:pt>
                <c:pt idx="148">
                  <c:v>40119</c:v>
                </c:pt>
                <c:pt idx="149">
                  <c:v>40126</c:v>
                </c:pt>
                <c:pt idx="150">
                  <c:v>40133</c:v>
                </c:pt>
                <c:pt idx="151">
                  <c:v>40140</c:v>
                </c:pt>
                <c:pt idx="152">
                  <c:v>40147</c:v>
                </c:pt>
                <c:pt idx="153">
                  <c:v>40154</c:v>
                </c:pt>
                <c:pt idx="154">
                  <c:v>40161</c:v>
                </c:pt>
                <c:pt idx="155">
                  <c:v>40168</c:v>
                </c:pt>
                <c:pt idx="156">
                  <c:v>40175</c:v>
                </c:pt>
                <c:pt idx="157">
                  <c:v>40182</c:v>
                </c:pt>
                <c:pt idx="158">
                  <c:v>40189</c:v>
                </c:pt>
                <c:pt idx="159">
                  <c:v>40197</c:v>
                </c:pt>
                <c:pt idx="160">
                  <c:v>40203</c:v>
                </c:pt>
                <c:pt idx="161">
                  <c:v>40210</c:v>
                </c:pt>
                <c:pt idx="162">
                  <c:v>40217</c:v>
                </c:pt>
                <c:pt idx="163">
                  <c:v>40225</c:v>
                </c:pt>
                <c:pt idx="164">
                  <c:v>40231</c:v>
                </c:pt>
                <c:pt idx="165">
                  <c:v>40238</c:v>
                </c:pt>
                <c:pt idx="166">
                  <c:v>40245</c:v>
                </c:pt>
                <c:pt idx="167">
                  <c:v>40252</c:v>
                </c:pt>
                <c:pt idx="168">
                  <c:v>40259</c:v>
                </c:pt>
                <c:pt idx="169">
                  <c:v>40266</c:v>
                </c:pt>
                <c:pt idx="170">
                  <c:v>40273</c:v>
                </c:pt>
                <c:pt idx="171">
                  <c:v>40280</c:v>
                </c:pt>
                <c:pt idx="172">
                  <c:v>40287</c:v>
                </c:pt>
                <c:pt idx="173">
                  <c:v>40294</c:v>
                </c:pt>
                <c:pt idx="174">
                  <c:v>40301</c:v>
                </c:pt>
                <c:pt idx="175">
                  <c:v>40308</c:v>
                </c:pt>
                <c:pt idx="176">
                  <c:v>40315</c:v>
                </c:pt>
                <c:pt idx="177">
                  <c:v>40322</c:v>
                </c:pt>
                <c:pt idx="178">
                  <c:v>40330</c:v>
                </c:pt>
                <c:pt idx="179">
                  <c:v>40336</c:v>
                </c:pt>
                <c:pt idx="180">
                  <c:v>40343</c:v>
                </c:pt>
                <c:pt idx="181">
                  <c:v>40350</c:v>
                </c:pt>
                <c:pt idx="182">
                  <c:v>40357</c:v>
                </c:pt>
                <c:pt idx="183">
                  <c:v>40365</c:v>
                </c:pt>
                <c:pt idx="184">
                  <c:v>40371</c:v>
                </c:pt>
                <c:pt idx="185">
                  <c:v>40378</c:v>
                </c:pt>
                <c:pt idx="186">
                  <c:v>40385</c:v>
                </c:pt>
                <c:pt idx="187">
                  <c:v>40392</c:v>
                </c:pt>
                <c:pt idx="188">
                  <c:v>40399</c:v>
                </c:pt>
                <c:pt idx="189">
                  <c:v>40406</c:v>
                </c:pt>
                <c:pt idx="190">
                  <c:v>40413</c:v>
                </c:pt>
                <c:pt idx="191">
                  <c:v>40420</c:v>
                </c:pt>
                <c:pt idx="192">
                  <c:v>40428</c:v>
                </c:pt>
                <c:pt idx="193">
                  <c:v>40434</c:v>
                </c:pt>
                <c:pt idx="194">
                  <c:v>40441</c:v>
                </c:pt>
                <c:pt idx="195">
                  <c:v>40448</c:v>
                </c:pt>
                <c:pt idx="196">
                  <c:v>40455</c:v>
                </c:pt>
                <c:pt idx="197">
                  <c:v>40462</c:v>
                </c:pt>
                <c:pt idx="198">
                  <c:v>40469</c:v>
                </c:pt>
                <c:pt idx="199">
                  <c:v>40476</c:v>
                </c:pt>
                <c:pt idx="200">
                  <c:v>40483</c:v>
                </c:pt>
                <c:pt idx="201">
                  <c:v>40490</c:v>
                </c:pt>
                <c:pt idx="202">
                  <c:v>40497</c:v>
                </c:pt>
                <c:pt idx="203">
                  <c:v>40504</c:v>
                </c:pt>
                <c:pt idx="204">
                  <c:v>40511</c:v>
                </c:pt>
                <c:pt idx="205">
                  <c:v>40518</c:v>
                </c:pt>
                <c:pt idx="206">
                  <c:v>40525</c:v>
                </c:pt>
                <c:pt idx="207">
                  <c:v>40532</c:v>
                </c:pt>
                <c:pt idx="208">
                  <c:v>40539</c:v>
                </c:pt>
                <c:pt idx="209">
                  <c:v>40546</c:v>
                </c:pt>
                <c:pt idx="210">
                  <c:v>40553</c:v>
                </c:pt>
                <c:pt idx="211">
                  <c:v>40561</c:v>
                </c:pt>
                <c:pt idx="212">
                  <c:v>40567</c:v>
                </c:pt>
                <c:pt idx="213">
                  <c:v>40574</c:v>
                </c:pt>
                <c:pt idx="214">
                  <c:v>40581</c:v>
                </c:pt>
                <c:pt idx="215">
                  <c:v>40588</c:v>
                </c:pt>
                <c:pt idx="216">
                  <c:v>40596</c:v>
                </c:pt>
                <c:pt idx="217">
                  <c:v>40602</c:v>
                </c:pt>
                <c:pt idx="218">
                  <c:v>40609</c:v>
                </c:pt>
                <c:pt idx="219">
                  <c:v>40616</c:v>
                </c:pt>
                <c:pt idx="220">
                  <c:v>40623</c:v>
                </c:pt>
                <c:pt idx="221">
                  <c:v>40630</c:v>
                </c:pt>
                <c:pt idx="222">
                  <c:v>40637</c:v>
                </c:pt>
                <c:pt idx="223">
                  <c:v>40644</c:v>
                </c:pt>
                <c:pt idx="224">
                  <c:v>40651</c:v>
                </c:pt>
                <c:pt idx="225">
                  <c:v>40658</c:v>
                </c:pt>
                <c:pt idx="226">
                  <c:v>40665</c:v>
                </c:pt>
                <c:pt idx="227">
                  <c:v>40672</c:v>
                </c:pt>
                <c:pt idx="228">
                  <c:v>40679</c:v>
                </c:pt>
                <c:pt idx="229">
                  <c:v>40686</c:v>
                </c:pt>
                <c:pt idx="230">
                  <c:v>40694</c:v>
                </c:pt>
                <c:pt idx="231">
                  <c:v>40700</c:v>
                </c:pt>
                <c:pt idx="232">
                  <c:v>40707</c:v>
                </c:pt>
                <c:pt idx="233">
                  <c:v>40714</c:v>
                </c:pt>
                <c:pt idx="234">
                  <c:v>40721</c:v>
                </c:pt>
                <c:pt idx="235">
                  <c:v>40729</c:v>
                </c:pt>
                <c:pt idx="236">
                  <c:v>40735</c:v>
                </c:pt>
                <c:pt idx="237">
                  <c:v>40742</c:v>
                </c:pt>
                <c:pt idx="238">
                  <c:v>40749</c:v>
                </c:pt>
                <c:pt idx="239">
                  <c:v>40756</c:v>
                </c:pt>
                <c:pt idx="240">
                  <c:v>40763</c:v>
                </c:pt>
                <c:pt idx="241">
                  <c:v>40770</c:v>
                </c:pt>
                <c:pt idx="242">
                  <c:v>40777</c:v>
                </c:pt>
                <c:pt idx="243">
                  <c:v>40784</c:v>
                </c:pt>
                <c:pt idx="244">
                  <c:v>40792</c:v>
                </c:pt>
                <c:pt idx="245">
                  <c:v>40798</c:v>
                </c:pt>
                <c:pt idx="246">
                  <c:v>40805</c:v>
                </c:pt>
                <c:pt idx="247">
                  <c:v>40812</c:v>
                </c:pt>
                <c:pt idx="248">
                  <c:v>40819</c:v>
                </c:pt>
                <c:pt idx="249">
                  <c:v>40826</c:v>
                </c:pt>
                <c:pt idx="250">
                  <c:v>40833</c:v>
                </c:pt>
                <c:pt idx="251">
                  <c:v>40840</c:v>
                </c:pt>
                <c:pt idx="252">
                  <c:v>40847</c:v>
                </c:pt>
                <c:pt idx="253">
                  <c:v>40854</c:v>
                </c:pt>
                <c:pt idx="254">
                  <c:v>40861</c:v>
                </c:pt>
                <c:pt idx="255">
                  <c:v>40868</c:v>
                </c:pt>
                <c:pt idx="256">
                  <c:v>40875</c:v>
                </c:pt>
                <c:pt idx="257">
                  <c:v>40882</c:v>
                </c:pt>
                <c:pt idx="258">
                  <c:v>40889</c:v>
                </c:pt>
                <c:pt idx="259">
                  <c:v>40896</c:v>
                </c:pt>
                <c:pt idx="260">
                  <c:v>40904</c:v>
                </c:pt>
                <c:pt idx="261">
                  <c:v>40911</c:v>
                </c:pt>
                <c:pt idx="262">
                  <c:v>40917</c:v>
                </c:pt>
                <c:pt idx="263">
                  <c:v>40925</c:v>
                </c:pt>
                <c:pt idx="264">
                  <c:v>40931</c:v>
                </c:pt>
                <c:pt idx="265">
                  <c:v>40938</c:v>
                </c:pt>
                <c:pt idx="266">
                  <c:v>40945</c:v>
                </c:pt>
                <c:pt idx="267">
                  <c:v>40952</c:v>
                </c:pt>
                <c:pt idx="268">
                  <c:v>40960</c:v>
                </c:pt>
                <c:pt idx="269">
                  <c:v>40966</c:v>
                </c:pt>
                <c:pt idx="270">
                  <c:v>40973</c:v>
                </c:pt>
                <c:pt idx="271">
                  <c:v>40980</c:v>
                </c:pt>
                <c:pt idx="272">
                  <c:v>40987</c:v>
                </c:pt>
                <c:pt idx="273">
                  <c:v>40994</c:v>
                </c:pt>
                <c:pt idx="274">
                  <c:v>41001</c:v>
                </c:pt>
                <c:pt idx="275">
                  <c:v>41008</c:v>
                </c:pt>
                <c:pt idx="276">
                  <c:v>41015</c:v>
                </c:pt>
                <c:pt idx="277">
                  <c:v>41022</c:v>
                </c:pt>
                <c:pt idx="278">
                  <c:v>41029</c:v>
                </c:pt>
                <c:pt idx="279">
                  <c:v>41036</c:v>
                </c:pt>
                <c:pt idx="280">
                  <c:v>41043</c:v>
                </c:pt>
                <c:pt idx="281">
                  <c:v>41050</c:v>
                </c:pt>
                <c:pt idx="282">
                  <c:v>41058</c:v>
                </c:pt>
                <c:pt idx="283">
                  <c:v>41064</c:v>
                </c:pt>
                <c:pt idx="284">
                  <c:v>41071</c:v>
                </c:pt>
                <c:pt idx="285">
                  <c:v>41078</c:v>
                </c:pt>
                <c:pt idx="286">
                  <c:v>41085</c:v>
                </c:pt>
                <c:pt idx="287">
                  <c:v>41092</c:v>
                </c:pt>
                <c:pt idx="288">
                  <c:v>41099</c:v>
                </c:pt>
                <c:pt idx="289">
                  <c:v>41106</c:v>
                </c:pt>
                <c:pt idx="290">
                  <c:v>41113</c:v>
                </c:pt>
                <c:pt idx="291">
                  <c:v>41120</c:v>
                </c:pt>
                <c:pt idx="292">
                  <c:v>41127</c:v>
                </c:pt>
                <c:pt idx="293">
                  <c:v>41134</c:v>
                </c:pt>
                <c:pt idx="294">
                  <c:v>41141</c:v>
                </c:pt>
                <c:pt idx="295">
                  <c:v>41148</c:v>
                </c:pt>
                <c:pt idx="296">
                  <c:v>41156</c:v>
                </c:pt>
                <c:pt idx="297">
                  <c:v>41162</c:v>
                </c:pt>
                <c:pt idx="298">
                  <c:v>41169</c:v>
                </c:pt>
                <c:pt idx="299">
                  <c:v>41176</c:v>
                </c:pt>
                <c:pt idx="300">
                  <c:v>41183</c:v>
                </c:pt>
                <c:pt idx="301">
                  <c:v>41190</c:v>
                </c:pt>
                <c:pt idx="302">
                  <c:v>41197</c:v>
                </c:pt>
                <c:pt idx="303">
                  <c:v>41204</c:v>
                </c:pt>
                <c:pt idx="304">
                  <c:v>41211</c:v>
                </c:pt>
                <c:pt idx="305">
                  <c:v>41218</c:v>
                </c:pt>
                <c:pt idx="306">
                  <c:v>41225</c:v>
                </c:pt>
                <c:pt idx="307">
                  <c:v>41232</c:v>
                </c:pt>
                <c:pt idx="308">
                  <c:v>41239</c:v>
                </c:pt>
                <c:pt idx="309">
                  <c:v>41246</c:v>
                </c:pt>
                <c:pt idx="310">
                  <c:v>41253</c:v>
                </c:pt>
                <c:pt idx="311">
                  <c:v>41260</c:v>
                </c:pt>
                <c:pt idx="312">
                  <c:v>41267</c:v>
                </c:pt>
                <c:pt idx="313">
                  <c:v>41274</c:v>
                </c:pt>
                <c:pt idx="314">
                  <c:v>41281</c:v>
                </c:pt>
                <c:pt idx="315">
                  <c:v>41288</c:v>
                </c:pt>
                <c:pt idx="316">
                  <c:v>41296</c:v>
                </c:pt>
                <c:pt idx="317">
                  <c:v>41302</c:v>
                </c:pt>
                <c:pt idx="318">
                  <c:v>41309</c:v>
                </c:pt>
                <c:pt idx="319">
                  <c:v>41316</c:v>
                </c:pt>
                <c:pt idx="320">
                  <c:v>41324</c:v>
                </c:pt>
                <c:pt idx="321">
                  <c:v>41330</c:v>
                </c:pt>
                <c:pt idx="322">
                  <c:v>41337</c:v>
                </c:pt>
                <c:pt idx="323">
                  <c:v>41344</c:v>
                </c:pt>
                <c:pt idx="324">
                  <c:v>41351</c:v>
                </c:pt>
                <c:pt idx="325">
                  <c:v>41358</c:v>
                </c:pt>
                <c:pt idx="326">
                  <c:v>41365</c:v>
                </c:pt>
                <c:pt idx="327">
                  <c:v>41372</c:v>
                </c:pt>
                <c:pt idx="328">
                  <c:v>41379</c:v>
                </c:pt>
                <c:pt idx="329">
                  <c:v>41386</c:v>
                </c:pt>
                <c:pt idx="330">
                  <c:v>41393</c:v>
                </c:pt>
                <c:pt idx="331">
                  <c:v>41400</c:v>
                </c:pt>
                <c:pt idx="332">
                  <c:v>41407</c:v>
                </c:pt>
                <c:pt idx="333">
                  <c:v>41414</c:v>
                </c:pt>
                <c:pt idx="334">
                  <c:v>41421</c:v>
                </c:pt>
                <c:pt idx="335">
                  <c:v>41428</c:v>
                </c:pt>
                <c:pt idx="336">
                  <c:v>41435</c:v>
                </c:pt>
                <c:pt idx="337">
                  <c:v>41442</c:v>
                </c:pt>
                <c:pt idx="338">
                  <c:v>41449</c:v>
                </c:pt>
                <c:pt idx="339">
                  <c:v>41456</c:v>
                </c:pt>
                <c:pt idx="340">
                  <c:v>41463</c:v>
                </c:pt>
                <c:pt idx="341">
                  <c:v>41470</c:v>
                </c:pt>
                <c:pt idx="342">
                  <c:v>41477</c:v>
                </c:pt>
                <c:pt idx="343">
                  <c:v>41484</c:v>
                </c:pt>
                <c:pt idx="344">
                  <c:v>41491</c:v>
                </c:pt>
                <c:pt idx="345">
                  <c:v>41498</c:v>
                </c:pt>
                <c:pt idx="346">
                  <c:v>41505</c:v>
                </c:pt>
                <c:pt idx="347">
                  <c:v>41512</c:v>
                </c:pt>
                <c:pt idx="348">
                  <c:v>41519</c:v>
                </c:pt>
                <c:pt idx="349">
                  <c:v>41526</c:v>
                </c:pt>
                <c:pt idx="350">
                  <c:v>41533</c:v>
                </c:pt>
                <c:pt idx="351">
                  <c:v>41540</c:v>
                </c:pt>
                <c:pt idx="352">
                  <c:v>41547</c:v>
                </c:pt>
                <c:pt idx="353">
                  <c:v>41554</c:v>
                </c:pt>
                <c:pt idx="354">
                  <c:v>41561</c:v>
                </c:pt>
                <c:pt idx="355">
                  <c:v>41568</c:v>
                </c:pt>
                <c:pt idx="356">
                  <c:v>41575</c:v>
                </c:pt>
                <c:pt idx="357">
                  <c:v>41582</c:v>
                </c:pt>
                <c:pt idx="358">
                  <c:v>41589</c:v>
                </c:pt>
                <c:pt idx="359">
                  <c:v>41596</c:v>
                </c:pt>
                <c:pt idx="360">
                  <c:v>41603</c:v>
                </c:pt>
                <c:pt idx="361">
                  <c:v>41610</c:v>
                </c:pt>
                <c:pt idx="362">
                  <c:v>41617</c:v>
                </c:pt>
                <c:pt idx="363">
                  <c:v>41624</c:v>
                </c:pt>
                <c:pt idx="364">
                  <c:v>41631</c:v>
                </c:pt>
                <c:pt idx="365">
                  <c:v>41638</c:v>
                </c:pt>
                <c:pt idx="366">
                  <c:v>41645</c:v>
                </c:pt>
                <c:pt idx="367">
                  <c:v>41652</c:v>
                </c:pt>
                <c:pt idx="368">
                  <c:v>41659</c:v>
                </c:pt>
                <c:pt idx="369">
                  <c:v>41666</c:v>
                </c:pt>
                <c:pt idx="370">
                  <c:v>41673</c:v>
                </c:pt>
                <c:pt idx="371">
                  <c:v>41680</c:v>
                </c:pt>
                <c:pt idx="372">
                  <c:v>41687</c:v>
                </c:pt>
                <c:pt idx="373">
                  <c:v>41694</c:v>
                </c:pt>
                <c:pt idx="374">
                  <c:v>41701</c:v>
                </c:pt>
                <c:pt idx="375">
                  <c:v>41708</c:v>
                </c:pt>
                <c:pt idx="376">
                  <c:v>41715</c:v>
                </c:pt>
                <c:pt idx="377">
                  <c:v>41722</c:v>
                </c:pt>
                <c:pt idx="378">
                  <c:v>41729</c:v>
                </c:pt>
                <c:pt idx="379">
                  <c:v>41736</c:v>
                </c:pt>
                <c:pt idx="380">
                  <c:v>41743</c:v>
                </c:pt>
                <c:pt idx="381">
                  <c:v>41750</c:v>
                </c:pt>
                <c:pt idx="382">
                  <c:v>41757</c:v>
                </c:pt>
                <c:pt idx="383">
                  <c:v>41764</c:v>
                </c:pt>
                <c:pt idx="384">
                  <c:v>41771</c:v>
                </c:pt>
                <c:pt idx="385">
                  <c:v>41778</c:v>
                </c:pt>
                <c:pt idx="386">
                  <c:v>41785</c:v>
                </c:pt>
                <c:pt idx="387">
                  <c:v>41792</c:v>
                </c:pt>
                <c:pt idx="388">
                  <c:v>41799</c:v>
                </c:pt>
                <c:pt idx="389">
                  <c:v>41806</c:v>
                </c:pt>
                <c:pt idx="390">
                  <c:v>41813</c:v>
                </c:pt>
                <c:pt idx="391">
                  <c:v>41820</c:v>
                </c:pt>
                <c:pt idx="392">
                  <c:v>41827</c:v>
                </c:pt>
                <c:pt idx="393">
                  <c:v>41834</c:v>
                </c:pt>
                <c:pt idx="394">
                  <c:v>41841</c:v>
                </c:pt>
                <c:pt idx="395">
                  <c:v>41848</c:v>
                </c:pt>
                <c:pt idx="396">
                  <c:v>41855</c:v>
                </c:pt>
                <c:pt idx="397">
                  <c:v>41862</c:v>
                </c:pt>
                <c:pt idx="398">
                  <c:v>41869</c:v>
                </c:pt>
                <c:pt idx="399">
                  <c:v>41876</c:v>
                </c:pt>
                <c:pt idx="400">
                  <c:v>41883</c:v>
                </c:pt>
                <c:pt idx="401">
                  <c:v>41890</c:v>
                </c:pt>
                <c:pt idx="402">
                  <c:v>41897</c:v>
                </c:pt>
                <c:pt idx="403">
                  <c:v>41904</c:v>
                </c:pt>
                <c:pt idx="404">
                  <c:v>41911</c:v>
                </c:pt>
                <c:pt idx="405">
                  <c:v>41918</c:v>
                </c:pt>
                <c:pt idx="406">
                  <c:v>41925</c:v>
                </c:pt>
                <c:pt idx="407">
                  <c:v>41932</c:v>
                </c:pt>
                <c:pt idx="408">
                  <c:v>41939</c:v>
                </c:pt>
                <c:pt idx="409">
                  <c:v>41946</c:v>
                </c:pt>
                <c:pt idx="410">
                  <c:v>41953</c:v>
                </c:pt>
                <c:pt idx="411">
                  <c:v>41960</c:v>
                </c:pt>
                <c:pt idx="412">
                  <c:v>41967</c:v>
                </c:pt>
                <c:pt idx="413">
                  <c:v>41974</c:v>
                </c:pt>
                <c:pt idx="414">
                  <c:v>41981</c:v>
                </c:pt>
                <c:pt idx="415">
                  <c:v>41988</c:v>
                </c:pt>
                <c:pt idx="416">
                  <c:v>41995</c:v>
                </c:pt>
                <c:pt idx="417">
                  <c:v>42002</c:v>
                </c:pt>
                <c:pt idx="418">
                  <c:v>42009</c:v>
                </c:pt>
                <c:pt idx="419">
                  <c:v>42016</c:v>
                </c:pt>
                <c:pt idx="420">
                  <c:v>42023</c:v>
                </c:pt>
                <c:pt idx="421">
                  <c:v>42030</c:v>
                </c:pt>
                <c:pt idx="422">
                  <c:v>42037</c:v>
                </c:pt>
                <c:pt idx="423">
                  <c:v>42044</c:v>
                </c:pt>
                <c:pt idx="424">
                  <c:v>42051</c:v>
                </c:pt>
                <c:pt idx="425">
                  <c:v>42058</c:v>
                </c:pt>
                <c:pt idx="426">
                  <c:v>42065</c:v>
                </c:pt>
                <c:pt idx="427">
                  <c:v>42072</c:v>
                </c:pt>
                <c:pt idx="428">
                  <c:v>42079</c:v>
                </c:pt>
                <c:pt idx="429">
                  <c:v>42086</c:v>
                </c:pt>
                <c:pt idx="430">
                  <c:v>42093</c:v>
                </c:pt>
                <c:pt idx="431">
                  <c:v>42100</c:v>
                </c:pt>
                <c:pt idx="432">
                  <c:v>42107</c:v>
                </c:pt>
                <c:pt idx="433">
                  <c:v>42114</c:v>
                </c:pt>
                <c:pt idx="434">
                  <c:v>42121</c:v>
                </c:pt>
                <c:pt idx="435">
                  <c:v>42128</c:v>
                </c:pt>
                <c:pt idx="436">
                  <c:v>42135</c:v>
                </c:pt>
                <c:pt idx="437">
                  <c:v>42142</c:v>
                </c:pt>
                <c:pt idx="438">
                  <c:v>42149</c:v>
                </c:pt>
                <c:pt idx="439">
                  <c:v>42156</c:v>
                </c:pt>
                <c:pt idx="440">
                  <c:v>42163</c:v>
                </c:pt>
                <c:pt idx="441">
                  <c:v>42170</c:v>
                </c:pt>
                <c:pt idx="442">
                  <c:v>42177</c:v>
                </c:pt>
                <c:pt idx="443">
                  <c:v>42184</c:v>
                </c:pt>
                <c:pt idx="444">
                  <c:v>42191</c:v>
                </c:pt>
                <c:pt idx="445">
                  <c:v>42198</c:v>
                </c:pt>
                <c:pt idx="446">
                  <c:v>42205</c:v>
                </c:pt>
                <c:pt idx="447">
                  <c:v>42212</c:v>
                </c:pt>
                <c:pt idx="448">
                  <c:v>42219</c:v>
                </c:pt>
                <c:pt idx="449">
                  <c:v>42226</c:v>
                </c:pt>
                <c:pt idx="450">
                  <c:v>42233</c:v>
                </c:pt>
                <c:pt idx="451">
                  <c:v>42240</c:v>
                </c:pt>
                <c:pt idx="452">
                  <c:v>42247</c:v>
                </c:pt>
                <c:pt idx="453">
                  <c:v>42254</c:v>
                </c:pt>
                <c:pt idx="454">
                  <c:v>42261</c:v>
                </c:pt>
                <c:pt idx="455">
                  <c:v>42268</c:v>
                </c:pt>
                <c:pt idx="456">
                  <c:v>42275</c:v>
                </c:pt>
                <c:pt idx="457">
                  <c:v>42282</c:v>
                </c:pt>
                <c:pt idx="458">
                  <c:v>42289</c:v>
                </c:pt>
                <c:pt idx="459">
                  <c:v>42296</c:v>
                </c:pt>
                <c:pt idx="460">
                  <c:v>42303</c:v>
                </c:pt>
                <c:pt idx="461">
                  <c:v>42310</c:v>
                </c:pt>
                <c:pt idx="462">
                  <c:v>42317</c:v>
                </c:pt>
                <c:pt idx="463">
                  <c:v>42324</c:v>
                </c:pt>
                <c:pt idx="464">
                  <c:v>42331</c:v>
                </c:pt>
                <c:pt idx="465">
                  <c:v>42338</c:v>
                </c:pt>
                <c:pt idx="466">
                  <c:v>42345</c:v>
                </c:pt>
                <c:pt idx="467">
                  <c:v>42352</c:v>
                </c:pt>
                <c:pt idx="468">
                  <c:v>42359</c:v>
                </c:pt>
                <c:pt idx="469">
                  <c:v>42366</c:v>
                </c:pt>
                <c:pt idx="470">
                  <c:v>42373</c:v>
                </c:pt>
                <c:pt idx="471">
                  <c:v>42380</c:v>
                </c:pt>
                <c:pt idx="472">
                  <c:v>42387</c:v>
                </c:pt>
                <c:pt idx="473">
                  <c:v>42394</c:v>
                </c:pt>
                <c:pt idx="474">
                  <c:v>42401</c:v>
                </c:pt>
                <c:pt idx="475">
                  <c:v>42408</c:v>
                </c:pt>
                <c:pt idx="476">
                  <c:v>42415</c:v>
                </c:pt>
                <c:pt idx="477">
                  <c:v>42422</c:v>
                </c:pt>
                <c:pt idx="478">
                  <c:v>42429</c:v>
                </c:pt>
                <c:pt idx="479">
                  <c:v>42436</c:v>
                </c:pt>
                <c:pt idx="480">
                  <c:v>42443</c:v>
                </c:pt>
                <c:pt idx="481">
                  <c:v>42450</c:v>
                </c:pt>
                <c:pt idx="482">
                  <c:v>42457</c:v>
                </c:pt>
                <c:pt idx="483">
                  <c:v>42464</c:v>
                </c:pt>
                <c:pt idx="484">
                  <c:v>42471</c:v>
                </c:pt>
                <c:pt idx="485">
                  <c:v>42478</c:v>
                </c:pt>
                <c:pt idx="486">
                  <c:v>42485</c:v>
                </c:pt>
                <c:pt idx="487">
                  <c:v>42492</c:v>
                </c:pt>
                <c:pt idx="488">
                  <c:v>42499</c:v>
                </c:pt>
                <c:pt idx="489">
                  <c:v>42506</c:v>
                </c:pt>
                <c:pt idx="490">
                  <c:v>42513</c:v>
                </c:pt>
                <c:pt idx="491">
                  <c:v>42520</c:v>
                </c:pt>
                <c:pt idx="492">
                  <c:v>42527</c:v>
                </c:pt>
                <c:pt idx="493">
                  <c:v>42534</c:v>
                </c:pt>
                <c:pt idx="494">
                  <c:v>42541</c:v>
                </c:pt>
                <c:pt idx="495">
                  <c:v>42548</c:v>
                </c:pt>
                <c:pt idx="496">
                  <c:v>42555</c:v>
                </c:pt>
                <c:pt idx="497">
                  <c:v>42562</c:v>
                </c:pt>
                <c:pt idx="498">
                  <c:v>42569</c:v>
                </c:pt>
                <c:pt idx="499">
                  <c:v>42576</c:v>
                </c:pt>
                <c:pt idx="500">
                  <c:v>42583</c:v>
                </c:pt>
                <c:pt idx="501">
                  <c:v>42590</c:v>
                </c:pt>
                <c:pt idx="502">
                  <c:v>42597</c:v>
                </c:pt>
                <c:pt idx="503">
                  <c:v>42604</c:v>
                </c:pt>
                <c:pt idx="504">
                  <c:v>42611</c:v>
                </c:pt>
                <c:pt idx="505">
                  <c:v>42618</c:v>
                </c:pt>
                <c:pt idx="506">
                  <c:v>42625</c:v>
                </c:pt>
                <c:pt idx="507">
                  <c:v>42632</c:v>
                </c:pt>
                <c:pt idx="508">
                  <c:v>42639</c:v>
                </c:pt>
                <c:pt idx="509">
                  <c:v>42646</c:v>
                </c:pt>
                <c:pt idx="510">
                  <c:v>42653</c:v>
                </c:pt>
                <c:pt idx="511">
                  <c:v>42660</c:v>
                </c:pt>
                <c:pt idx="512">
                  <c:v>42667</c:v>
                </c:pt>
                <c:pt idx="513">
                  <c:v>42674</c:v>
                </c:pt>
                <c:pt idx="514">
                  <c:v>42681</c:v>
                </c:pt>
                <c:pt idx="515">
                  <c:v>42688</c:v>
                </c:pt>
                <c:pt idx="516">
                  <c:v>42695</c:v>
                </c:pt>
                <c:pt idx="517">
                  <c:v>42702</c:v>
                </c:pt>
                <c:pt idx="518">
                  <c:v>42709</c:v>
                </c:pt>
                <c:pt idx="519">
                  <c:v>42716</c:v>
                </c:pt>
                <c:pt idx="520">
                  <c:v>42723</c:v>
                </c:pt>
                <c:pt idx="521">
                  <c:v>42730</c:v>
                </c:pt>
                <c:pt idx="522">
                  <c:v>42737</c:v>
                </c:pt>
                <c:pt idx="523">
                  <c:v>42744</c:v>
                </c:pt>
                <c:pt idx="524">
                  <c:v>42751</c:v>
                </c:pt>
                <c:pt idx="525">
                  <c:v>42758</c:v>
                </c:pt>
                <c:pt idx="526">
                  <c:v>42765</c:v>
                </c:pt>
                <c:pt idx="527">
                  <c:v>42772</c:v>
                </c:pt>
                <c:pt idx="528">
                  <c:v>42779</c:v>
                </c:pt>
                <c:pt idx="529">
                  <c:v>42786</c:v>
                </c:pt>
                <c:pt idx="530">
                  <c:v>42793</c:v>
                </c:pt>
                <c:pt idx="531">
                  <c:v>42800</c:v>
                </c:pt>
                <c:pt idx="532">
                  <c:v>42807</c:v>
                </c:pt>
                <c:pt idx="533">
                  <c:v>42814</c:v>
                </c:pt>
                <c:pt idx="534">
                  <c:v>42821</c:v>
                </c:pt>
                <c:pt idx="535">
                  <c:v>42828</c:v>
                </c:pt>
                <c:pt idx="536">
                  <c:v>42835</c:v>
                </c:pt>
                <c:pt idx="537">
                  <c:v>42842</c:v>
                </c:pt>
                <c:pt idx="538">
                  <c:v>42849</c:v>
                </c:pt>
                <c:pt idx="539">
                  <c:v>42856</c:v>
                </c:pt>
                <c:pt idx="540">
                  <c:v>42863</c:v>
                </c:pt>
                <c:pt idx="541">
                  <c:v>42870</c:v>
                </c:pt>
                <c:pt idx="542">
                  <c:v>42877</c:v>
                </c:pt>
                <c:pt idx="543">
                  <c:v>42884</c:v>
                </c:pt>
                <c:pt idx="544">
                  <c:v>42891</c:v>
                </c:pt>
                <c:pt idx="545">
                  <c:v>42898</c:v>
                </c:pt>
                <c:pt idx="546">
                  <c:v>42905</c:v>
                </c:pt>
                <c:pt idx="547">
                  <c:v>42912</c:v>
                </c:pt>
                <c:pt idx="548">
                  <c:v>42919</c:v>
                </c:pt>
                <c:pt idx="549">
                  <c:v>42926</c:v>
                </c:pt>
                <c:pt idx="550">
                  <c:v>42933</c:v>
                </c:pt>
                <c:pt idx="551">
                  <c:v>42940</c:v>
                </c:pt>
                <c:pt idx="552">
                  <c:v>42947</c:v>
                </c:pt>
                <c:pt idx="553">
                  <c:v>42954</c:v>
                </c:pt>
                <c:pt idx="554">
                  <c:v>42961</c:v>
                </c:pt>
                <c:pt idx="555">
                  <c:v>42968</c:v>
                </c:pt>
                <c:pt idx="556">
                  <c:v>42975</c:v>
                </c:pt>
                <c:pt idx="557">
                  <c:v>42982</c:v>
                </c:pt>
                <c:pt idx="558">
                  <c:v>42989</c:v>
                </c:pt>
                <c:pt idx="559">
                  <c:v>42996</c:v>
                </c:pt>
                <c:pt idx="560">
                  <c:v>43003</c:v>
                </c:pt>
                <c:pt idx="561">
                  <c:v>43010</c:v>
                </c:pt>
                <c:pt idx="562">
                  <c:v>43017</c:v>
                </c:pt>
                <c:pt idx="563">
                  <c:v>43024</c:v>
                </c:pt>
                <c:pt idx="564">
                  <c:v>43031</c:v>
                </c:pt>
                <c:pt idx="565">
                  <c:v>43038</c:v>
                </c:pt>
                <c:pt idx="566">
                  <c:v>43045</c:v>
                </c:pt>
                <c:pt idx="567">
                  <c:v>43052</c:v>
                </c:pt>
                <c:pt idx="568">
                  <c:v>43059</c:v>
                </c:pt>
                <c:pt idx="569">
                  <c:v>43066</c:v>
                </c:pt>
                <c:pt idx="570">
                  <c:v>43073</c:v>
                </c:pt>
                <c:pt idx="571">
                  <c:v>43080</c:v>
                </c:pt>
                <c:pt idx="572">
                  <c:v>43087</c:v>
                </c:pt>
                <c:pt idx="573">
                  <c:v>43094</c:v>
                </c:pt>
                <c:pt idx="574">
                  <c:v>43101</c:v>
                </c:pt>
                <c:pt idx="575">
                  <c:v>43108</c:v>
                </c:pt>
                <c:pt idx="576">
                  <c:v>43115</c:v>
                </c:pt>
                <c:pt idx="577">
                  <c:v>43122</c:v>
                </c:pt>
                <c:pt idx="578">
                  <c:v>43129</c:v>
                </c:pt>
                <c:pt idx="579">
                  <c:v>43136</c:v>
                </c:pt>
                <c:pt idx="580">
                  <c:v>43143</c:v>
                </c:pt>
                <c:pt idx="581">
                  <c:v>43150</c:v>
                </c:pt>
                <c:pt idx="582">
                  <c:v>43157</c:v>
                </c:pt>
                <c:pt idx="583">
                  <c:v>43164</c:v>
                </c:pt>
                <c:pt idx="584">
                  <c:v>43171</c:v>
                </c:pt>
                <c:pt idx="585">
                  <c:v>43178</c:v>
                </c:pt>
                <c:pt idx="586">
                  <c:v>43185</c:v>
                </c:pt>
                <c:pt idx="587">
                  <c:v>43192</c:v>
                </c:pt>
                <c:pt idx="588">
                  <c:v>43199</c:v>
                </c:pt>
                <c:pt idx="589">
                  <c:v>43206</c:v>
                </c:pt>
                <c:pt idx="590">
                  <c:v>43213</c:v>
                </c:pt>
                <c:pt idx="591">
                  <c:v>43220</c:v>
                </c:pt>
                <c:pt idx="592">
                  <c:v>43227</c:v>
                </c:pt>
                <c:pt idx="593">
                  <c:v>43234</c:v>
                </c:pt>
                <c:pt idx="594">
                  <c:v>43241</c:v>
                </c:pt>
                <c:pt idx="595">
                  <c:v>43248</c:v>
                </c:pt>
                <c:pt idx="596">
                  <c:v>43255</c:v>
                </c:pt>
                <c:pt idx="597">
                  <c:v>43262</c:v>
                </c:pt>
                <c:pt idx="598">
                  <c:v>43269</c:v>
                </c:pt>
                <c:pt idx="599">
                  <c:v>43276</c:v>
                </c:pt>
                <c:pt idx="600">
                  <c:v>43283</c:v>
                </c:pt>
                <c:pt idx="601">
                  <c:v>43290</c:v>
                </c:pt>
                <c:pt idx="602">
                  <c:v>43297</c:v>
                </c:pt>
                <c:pt idx="603">
                  <c:v>43304</c:v>
                </c:pt>
                <c:pt idx="604">
                  <c:v>43311</c:v>
                </c:pt>
                <c:pt idx="605">
                  <c:v>43318</c:v>
                </c:pt>
                <c:pt idx="606">
                  <c:v>43325</c:v>
                </c:pt>
                <c:pt idx="607">
                  <c:v>43332</c:v>
                </c:pt>
                <c:pt idx="608">
                  <c:v>43339</c:v>
                </c:pt>
                <c:pt idx="609">
                  <c:v>43346</c:v>
                </c:pt>
                <c:pt idx="610">
                  <c:v>43353</c:v>
                </c:pt>
                <c:pt idx="611">
                  <c:v>43360</c:v>
                </c:pt>
                <c:pt idx="612">
                  <c:v>43367</c:v>
                </c:pt>
                <c:pt idx="613">
                  <c:v>43374</c:v>
                </c:pt>
                <c:pt idx="614">
                  <c:v>43381</c:v>
                </c:pt>
                <c:pt idx="615">
                  <c:v>43388</c:v>
                </c:pt>
                <c:pt idx="616">
                  <c:v>43395</c:v>
                </c:pt>
                <c:pt idx="617">
                  <c:v>43402</c:v>
                </c:pt>
                <c:pt idx="618">
                  <c:v>43409</c:v>
                </c:pt>
                <c:pt idx="619">
                  <c:v>43416</c:v>
                </c:pt>
                <c:pt idx="620">
                  <c:v>43423</c:v>
                </c:pt>
                <c:pt idx="621">
                  <c:v>43430</c:v>
                </c:pt>
                <c:pt idx="622">
                  <c:v>43437</c:v>
                </c:pt>
                <c:pt idx="623">
                  <c:v>43444</c:v>
                </c:pt>
                <c:pt idx="624">
                  <c:v>43451</c:v>
                </c:pt>
                <c:pt idx="625">
                  <c:v>43458</c:v>
                </c:pt>
                <c:pt idx="626">
                  <c:v>43465</c:v>
                </c:pt>
                <c:pt idx="627">
                  <c:v>43472</c:v>
                </c:pt>
                <c:pt idx="628">
                  <c:v>43479</c:v>
                </c:pt>
                <c:pt idx="629">
                  <c:v>43486</c:v>
                </c:pt>
                <c:pt idx="630">
                  <c:v>43493</c:v>
                </c:pt>
                <c:pt idx="631">
                  <c:v>43500</c:v>
                </c:pt>
                <c:pt idx="632">
                  <c:v>43507</c:v>
                </c:pt>
                <c:pt idx="633">
                  <c:v>43514</c:v>
                </c:pt>
                <c:pt idx="634">
                  <c:v>43521</c:v>
                </c:pt>
                <c:pt idx="635">
                  <c:v>43528</c:v>
                </c:pt>
                <c:pt idx="636">
                  <c:v>43535</c:v>
                </c:pt>
                <c:pt idx="637">
                  <c:v>43542</c:v>
                </c:pt>
                <c:pt idx="638">
                  <c:v>43549</c:v>
                </c:pt>
                <c:pt idx="639">
                  <c:v>43556</c:v>
                </c:pt>
                <c:pt idx="640">
                  <c:v>43563</c:v>
                </c:pt>
                <c:pt idx="641">
                  <c:v>43570</c:v>
                </c:pt>
                <c:pt idx="642">
                  <c:v>43577</c:v>
                </c:pt>
                <c:pt idx="643">
                  <c:v>43584</c:v>
                </c:pt>
                <c:pt idx="644">
                  <c:v>43591</c:v>
                </c:pt>
                <c:pt idx="645">
                  <c:v>43598</c:v>
                </c:pt>
                <c:pt idx="646">
                  <c:v>43605</c:v>
                </c:pt>
                <c:pt idx="647">
                  <c:v>43612</c:v>
                </c:pt>
                <c:pt idx="648">
                  <c:v>43619</c:v>
                </c:pt>
                <c:pt idx="649">
                  <c:v>43626</c:v>
                </c:pt>
                <c:pt idx="650">
                  <c:v>43633</c:v>
                </c:pt>
                <c:pt idx="651">
                  <c:v>43640</c:v>
                </c:pt>
                <c:pt idx="652">
                  <c:v>43647</c:v>
                </c:pt>
                <c:pt idx="653">
                  <c:v>43654</c:v>
                </c:pt>
                <c:pt idx="654">
                  <c:v>43661</c:v>
                </c:pt>
                <c:pt idx="655">
                  <c:v>43668</c:v>
                </c:pt>
                <c:pt idx="656">
                  <c:v>43675</c:v>
                </c:pt>
                <c:pt idx="657">
                  <c:v>43682</c:v>
                </c:pt>
                <c:pt idx="658">
                  <c:v>43689</c:v>
                </c:pt>
                <c:pt idx="659">
                  <c:v>43696</c:v>
                </c:pt>
                <c:pt idx="660">
                  <c:v>43703</c:v>
                </c:pt>
                <c:pt idx="661">
                  <c:v>43710</c:v>
                </c:pt>
                <c:pt idx="662">
                  <c:v>43717</c:v>
                </c:pt>
                <c:pt idx="663">
                  <c:v>43724</c:v>
                </c:pt>
                <c:pt idx="664">
                  <c:v>43731</c:v>
                </c:pt>
                <c:pt idx="665">
                  <c:v>43738</c:v>
                </c:pt>
                <c:pt idx="666">
                  <c:v>43745</c:v>
                </c:pt>
                <c:pt idx="667">
                  <c:v>43752</c:v>
                </c:pt>
                <c:pt idx="668">
                  <c:v>43759</c:v>
                </c:pt>
                <c:pt idx="669">
                  <c:v>43766</c:v>
                </c:pt>
                <c:pt idx="670">
                  <c:v>43773</c:v>
                </c:pt>
                <c:pt idx="671">
                  <c:v>43780</c:v>
                </c:pt>
                <c:pt idx="672">
                  <c:v>43787</c:v>
                </c:pt>
                <c:pt idx="673">
                  <c:v>43794</c:v>
                </c:pt>
                <c:pt idx="674">
                  <c:v>43801</c:v>
                </c:pt>
                <c:pt idx="675">
                  <c:v>43808</c:v>
                </c:pt>
                <c:pt idx="676">
                  <c:v>43815</c:v>
                </c:pt>
                <c:pt idx="677">
                  <c:v>43822</c:v>
                </c:pt>
                <c:pt idx="678">
                  <c:v>43829</c:v>
                </c:pt>
                <c:pt idx="679">
                  <c:v>43836</c:v>
                </c:pt>
                <c:pt idx="680">
                  <c:v>43843</c:v>
                </c:pt>
                <c:pt idx="681">
                  <c:v>43850</c:v>
                </c:pt>
                <c:pt idx="682">
                  <c:v>43857</c:v>
                </c:pt>
                <c:pt idx="683">
                  <c:v>43864</c:v>
                </c:pt>
                <c:pt idx="684">
                  <c:v>43871</c:v>
                </c:pt>
                <c:pt idx="685">
                  <c:v>43878</c:v>
                </c:pt>
                <c:pt idx="686">
                  <c:v>43885</c:v>
                </c:pt>
                <c:pt idx="687">
                  <c:v>43892</c:v>
                </c:pt>
                <c:pt idx="688">
                  <c:v>43899</c:v>
                </c:pt>
                <c:pt idx="689">
                  <c:v>43906</c:v>
                </c:pt>
              </c:numCache>
            </c:numRef>
          </c:cat>
          <c:val>
            <c:numRef>
              <c:f>'[S^0P500.xlsx]table'!$B$2977:$B$3695</c:f>
              <c:numCache>
                <c:formatCode>0.00</c:formatCode>
                <c:ptCount val="719"/>
                <c:pt idx="0">
                  <c:v>1409.71</c:v>
                </c:pt>
                <c:pt idx="1">
                  <c:v>1430.73</c:v>
                </c:pt>
                <c:pt idx="2">
                  <c:v>1430.5</c:v>
                </c:pt>
                <c:pt idx="3">
                  <c:v>1422.18</c:v>
                </c:pt>
                <c:pt idx="4">
                  <c:v>1448.39</c:v>
                </c:pt>
                <c:pt idx="5">
                  <c:v>1438.06</c:v>
                </c:pt>
                <c:pt idx="6">
                  <c:v>1455.54</c:v>
                </c:pt>
                <c:pt idx="7">
                  <c:v>1451.19</c:v>
                </c:pt>
                <c:pt idx="8">
                  <c:v>1387.17</c:v>
                </c:pt>
                <c:pt idx="9">
                  <c:v>1402.84</c:v>
                </c:pt>
                <c:pt idx="10">
                  <c:v>1386.95</c:v>
                </c:pt>
                <c:pt idx="11">
                  <c:v>1436.11</c:v>
                </c:pt>
                <c:pt idx="12">
                  <c:v>1420.86</c:v>
                </c:pt>
                <c:pt idx="13">
                  <c:v>1443.76</c:v>
                </c:pt>
                <c:pt idx="14">
                  <c:v>1452.85</c:v>
                </c:pt>
                <c:pt idx="15">
                  <c:v>1484.35</c:v>
                </c:pt>
                <c:pt idx="16">
                  <c:v>1494.07</c:v>
                </c:pt>
                <c:pt idx="17">
                  <c:v>1505.62</c:v>
                </c:pt>
                <c:pt idx="18">
                  <c:v>1505.85</c:v>
                </c:pt>
                <c:pt idx="19">
                  <c:v>1522.75</c:v>
                </c:pt>
                <c:pt idx="20">
                  <c:v>1515.73</c:v>
                </c:pt>
                <c:pt idx="21">
                  <c:v>1536.34</c:v>
                </c:pt>
                <c:pt idx="22">
                  <c:v>1507.67</c:v>
                </c:pt>
                <c:pt idx="23">
                  <c:v>1532.91</c:v>
                </c:pt>
                <c:pt idx="24">
                  <c:v>1502.56</c:v>
                </c:pt>
                <c:pt idx="25">
                  <c:v>1503.35</c:v>
                </c:pt>
                <c:pt idx="26">
                  <c:v>1530.44</c:v>
                </c:pt>
                <c:pt idx="27">
                  <c:v>1552.5</c:v>
                </c:pt>
                <c:pt idx="28">
                  <c:v>1534.1</c:v>
                </c:pt>
                <c:pt idx="29">
                  <c:v>1458.95</c:v>
                </c:pt>
                <c:pt idx="30">
                  <c:v>1433.06</c:v>
                </c:pt>
                <c:pt idx="31">
                  <c:v>1453.64</c:v>
                </c:pt>
                <c:pt idx="32">
                  <c:v>1445.94</c:v>
                </c:pt>
                <c:pt idx="33">
                  <c:v>1479.37</c:v>
                </c:pt>
                <c:pt idx="34">
                  <c:v>1473.99</c:v>
                </c:pt>
                <c:pt idx="35">
                  <c:v>1453.55</c:v>
                </c:pt>
                <c:pt idx="36">
                  <c:v>1484.25</c:v>
                </c:pt>
                <c:pt idx="37">
                  <c:v>1525.75</c:v>
                </c:pt>
                <c:pt idx="38">
                  <c:v>1526.75</c:v>
                </c:pt>
                <c:pt idx="39">
                  <c:v>1557.59</c:v>
                </c:pt>
                <c:pt idx="40">
                  <c:v>1561.8</c:v>
                </c:pt>
                <c:pt idx="41">
                  <c:v>1500.63</c:v>
                </c:pt>
                <c:pt idx="42">
                  <c:v>1535.28</c:v>
                </c:pt>
                <c:pt idx="43">
                  <c:v>1509.65</c:v>
                </c:pt>
                <c:pt idx="44">
                  <c:v>1453.7</c:v>
                </c:pt>
                <c:pt idx="45">
                  <c:v>1458.74</c:v>
                </c:pt>
                <c:pt idx="46">
                  <c:v>1440.7</c:v>
                </c:pt>
                <c:pt idx="47">
                  <c:v>1481.14</c:v>
                </c:pt>
                <c:pt idx="48">
                  <c:v>1504.66</c:v>
                </c:pt>
                <c:pt idx="49">
                  <c:v>1467.95</c:v>
                </c:pt>
                <c:pt idx="50">
                  <c:v>1484.46</c:v>
                </c:pt>
                <c:pt idx="51">
                  <c:v>1478.49</c:v>
                </c:pt>
                <c:pt idx="52">
                  <c:v>1411.63</c:v>
                </c:pt>
                <c:pt idx="53">
                  <c:v>1401.02</c:v>
                </c:pt>
                <c:pt idx="54">
                  <c:v>1325.19</c:v>
                </c:pt>
                <c:pt idx="55">
                  <c:v>1330.61</c:v>
                </c:pt>
                <c:pt idx="56">
                  <c:v>1395.42</c:v>
                </c:pt>
                <c:pt idx="57">
                  <c:v>1331.29</c:v>
                </c:pt>
                <c:pt idx="58">
                  <c:v>1349.99</c:v>
                </c:pt>
                <c:pt idx="59">
                  <c:v>1353.11</c:v>
                </c:pt>
                <c:pt idx="60">
                  <c:v>1330.63</c:v>
                </c:pt>
                <c:pt idx="61">
                  <c:v>1293.3699999999999</c:v>
                </c:pt>
                <c:pt idx="62">
                  <c:v>1288.1400000000001</c:v>
                </c:pt>
                <c:pt idx="63">
                  <c:v>1329.51</c:v>
                </c:pt>
                <c:pt idx="64">
                  <c:v>1315.22</c:v>
                </c:pt>
                <c:pt idx="65">
                  <c:v>1370.4</c:v>
                </c:pt>
                <c:pt idx="66">
                  <c:v>1332.83</c:v>
                </c:pt>
                <c:pt idx="67">
                  <c:v>1390.33</c:v>
                </c:pt>
                <c:pt idx="68">
                  <c:v>1397.84</c:v>
                </c:pt>
                <c:pt idx="69">
                  <c:v>1413.9</c:v>
                </c:pt>
                <c:pt idx="70">
                  <c:v>1388.28</c:v>
                </c:pt>
                <c:pt idx="71">
                  <c:v>1425.35</c:v>
                </c:pt>
                <c:pt idx="72">
                  <c:v>1375.93</c:v>
                </c:pt>
                <c:pt idx="73">
                  <c:v>1400.38</c:v>
                </c:pt>
                <c:pt idx="74">
                  <c:v>1360.68</c:v>
                </c:pt>
                <c:pt idx="75">
                  <c:v>1360.03</c:v>
                </c:pt>
                <c:pt idx="76">
                  <c:v>1317.93</c:v>
                </c:pt>
                <c:pt idx="77">
                  <c:v>1278.3800000000001</c:v>
                </c:pt>
                <c:pt idx="78">
                  <c:v>1262.9000000000001</c:v>
                </c:pt>
                <c:pt idx="79">
                  <c:v>1239.49</c:v>
                </c:pt>
                <c:pt idx="80">
                  <c:v>1260.68</c:v>
                </c:pt>
                <c:pt idx="81">
                  <c:v>1257.76</c:v>
                </c:pt>
                <c:pt idx="82">
                  <c:v>1260.31</c:v>
                </c:pt>
                <c:pt idx="83">
                  <c:v>1296.32</c:v>
                </c:pt>
                <c:pt idx="84">
                  <c:v>1298.2</c:v>
                </c:pt>
                <c:pt idx="85">
                  <c:v>1292.2</c:v>
                </c:pt>
                <c:pt idx="86">
                  <c:v>1282.83</c:v>
                </c:pt>
                <c:pt idx="87">
                  <c:v>1242.31</c:v>
                </c:pt>
                <c:pt idx="88">
                  <c:v>1251.7</c:v>
                </c:pt>
                <c:pt idx="89">
                  <c:v>1255.08</c:v>
                </c:pt>
                <c:pt idx="90">
                  <c:v>1213.27</c:v>
                </c:pt>
                <c:pt idx="91">
                  <c:v>1099.23</c:v>
                </c:pt>
                <c:pt idx="92">
                  <c:v>899.22</c:v>
                </c:pt>
                <c:pt idx="93">
                  <c:v>940.55</c:v>
                </c:pt>
                <c:pt idx="94">
                  <c:v>876.77</c:v>
                </c:pt>
                <c:pt idx="95">
                  <c:v>968.75</c:v>
                </c:pt>
                <c:pt idx="96">
                  <c:v>930.99</c:v>
                </c:pt>
                <c:pt idx="97">
                  <c:v>873.29</c:v>
                </c:pt>
                <c:pt idx="98">
                  <c:v>800.03</c:v>
                </c:pt>
                <c:pt idx="99">
                  <c:v>896.24</c:v>
                </c:pt>
                <c:pt idx="100">
                  <c:v>876.07</c:v>
                </c:pt>
                <c:pt idx="101">
                  <c:v>879.73</c:v>
                </c:pt>
                <c:pt idx="102">
                  <c:v>887.88</c:v>
                </c:pt>
                <c:pt idx="103">
                  <c:v>872.8</c:v>
                </c:pt>
                <c:pt idx="104">
                  <c:v>931.8</c:v>
                </c:pt>
                <c:pt idx="105">
                  <c:v>890.35</c:v>
                </c:pt>
                <c:pt idx="106">
                  <c:v>850.12</c:v>
                </c:pt>
                <c:pt idx="107">
                  <c:v>831.95</c:v>
                </c:pt>
                <c:pt idx="108">
                  <c:v>825.88</c:v>
                </c:pt>
                <c:pt idx="109">
                  <c:v>868.6</c:v>
                </c:pt>
                <c:pt idx="110">
                  <c:v>826.84</c:v>
                </c:pt>
                <c:pt idx="111">
                  <c:v>770.05</c:v>
                </c:pt>
                <c:pt idx="112">
                  <c:v>735.09</c:v>
                </c:pt>
                <c:pt idx="113">
                  <c:v>683.38</c:v>
                </c:pt>
                <c:pt idx="114">
                  <c:v>756.55</c:v>
                </c:pt>
                <c:pt idx="115">
                  <c:v>768.54</c:v>
                </c:pt>
                <c:pt idx="116">
                  <c:v>815.94</c:v>
                </c:pt>
                <c:pt idx="117">
                  <c:v>842.5</c:v>
                </c:pt>
                <c:pt idx="118">
                  <c:v>856.56</c:v>
                </c:pt>
                <c:pt idx="119">
                  <c:v>869.6</c:v>
                </c:pt>
                <c:pt idx="120">
                  <c:v>866.23</c:v>
                </c:pt>
                <c:pt idx="121">
                  <c:v>877.52</c:v>
                </c:pt>
                <c:pt idx="122">
                  <c:v>929.23</c:v>
                </c:pt>
                <c:pt idx="123">
                  <c:v>882.88</c:v>
                </c:pt>
                <c:pt idx="124">
                  <c:v>887</c:v>
                </c:pt>
                <c:pt idx="125">
                  <c:v>919.14</c:v>
                </c:pt>
                <c:pt idx="126">
                  <c:v>940.09</c:v>
                </c:pt>
                <c:pt idx="127">
                  <c:v>946.21</c:v>
                </c:pt>
                <c:pt idx="128">
                  <c:v>921.23</c:v>
                </c:pt>
                <c:pt idx="129">
                  <c:v>918.9</c:v>
                </c:pt>
                <c:pt idx="130">
                  <c:v>896.42</c:v>
                </c:pt>
                <c:pt idx="131">
                  <c:v>879.13</c:v>
                </c:pt>
                <c:pt idx="132">
                  <c:v>940.38</c:v>
                </c:pt>
                <c:pt idx="133">
                  <c:v>979.26</c:v>
                </c:pt>
                <c:pt idx="134">
                  <c:v>987.48</c:v>
                </c:pt>
                <c:pt idx="135">
                  <c:v>1010.48</c:v>
                </c:pt>
                <c:pt idx="136">
                  <c:v>1004.09</c:v>
                </c:pt>
                <c:pt idx="137">
                  <c:v>1026.1300000000001</c:v>
                </c:pt>
                <c:pt idx="138">
                  <c:v>1028.93</c:v>
                </c:pt>
                <c:pt idx="139">
                  <c:v>1016.4</c:v>
                </c:pt>
                <c:pt idx="140">
                  <c:v>1042.73</c:v>
                </c:pt>
                <c:pt idx="141">
                  <c:v>1068.3</c:v>
                </c:pt>
                <c:pt idx="142">
                  <c:v>1044.3800000000001</c:v>
                </c:pt>
                <c:pt idx="143">
                  <c:v>1025.21</c:v>
                </c:pt>
                <c:pt idx="144">
                  <c:v>1071.49</c:v>
                </c:pt>
                <c:pt idx="145">
                  <c:v>1087.68</c:v>
                </c:pt>
                <c:pt idx="146">
                  <c:v>1079.5999999999999</c:v>
                </c:pt>
                <c:pt idx="147">
                  <c:v>1036.19</c:v>
                </c:pt>
                <c:pt idx="148">
                  <c:v>1069.3</c:v>
                </c:pt>
                <c:pt idx="149">
                  <c:v>1093.48</c:v>
                </c:pt>
                <c:pt idx="150">
                  <c:v>1091.3800000000001</c:v>
                </c:pt>
                <c:pt idx="151">
                  <c:v>1091.49</c:v>
                </c:pt>
                <c:pt idx="152">
                  <c:v>1105.98</c:v>
                </c:pt>
                <c:pt idx="153">
                  <c:v>1106.4100000000001</c:v>
                </c:pt>
                <c:pt idx="154">
                  <c:v>1102.47</c:v>
                </c:pt>
                <c:pt idx="155">
                  <c:v>1126.48</c:v>
                </c:pt>
                <c:pt idx="156">
                  <c:v>1115.0999999999999</c:v>
                </c:pt>
                <c:pt idx="157">
                  <c:v>1144.98</c:v>
                </c:pt>
                <c:pt idx="158">
                  <c:v>1136.03</c:v>
                </c:pt>
                <c:pt idx="159">
                  <c:v>1091.76</c:v>
                </c:pt>
                <c:pt idx="160">
                  <c:v>1073.8699999999999</c:v>
                </c:pt>
                <c:pt idx="161">
                  <c:v>1066.19</c:v>
                </c:pt>
                <c:pt idx="162">
                  <c:v>1075.51</c:v>
                </c:pt>
                <c:pt idx="163">
                  <c:v>1109.17</c:v>
                </c:pt>
                <c:pt idx="164">
                  <c:v>1104.49</c:v>
                </c:pt>
                <c:pt idx="165">
                  <c:v>1138.7</c:v>
                </c:pt>
                <c:pt idx="166">
                  <c:v>1149.99</c:v>
                </c:pt>
                <c:pt idx="167">
                  <c:v>1159.9000000000001</c:v>
                </c:pt>
                <c:pt idx="168">
                  <c:v>1166.5899999999999</c:v>
                </c:pt>
                <c:pt idx="169">
                  <c:v>1178.0999999999999</c:v>
                </c:pt>
                <c:pt idx="170">
                  <c:v>1194.3699999999999</c:v>
                </c:pt>
                <c:pt idx="171">
                  <c:v>1192.1300000000001</c:v>
                </c:pt>
                <c:pt idx="172">
                  <c:v>1217.28</c:v>
                </c:pt>
                <c:pt idx="173">
                  <c:v>1186.69</c:v>
                </c:pt>
                <c:pt idx="174">
                  <c:v>1110.8800000000001</c:v>
                </c:pt>
                <c:pt idx="175">
                  <c:v>1135.68</c:v>
                </c:pt>
                <c:pt idx="176">
                  <c:v>1087.69</c:v>
                </c:pt>
                <c:pt idx="177">
                  <c:v>1089.4100000000001</c:v>
                </c:pt>
                <c:pt idx="178">
                  <c:v>1064.8800000000001</c:v>
                </c:pt>
                <c:pt idx="179">
                  <c:v>1091.5999999999999</c:v>
                </c:pt>
                <c:pt idx="180">
                  <c:v>1117.51</c:v>
                </c:pt>
                <c:pt idx="181">
                  <c:v>1076.76</c:v>
                </c:pt>
                <c:pt idx="182">
                  <c:v>1022.58</c:v>
                </c:pt>
                <c:pt idx="183">
                  <c:v>1077.96</c:v>
                </c:pt>
                <c:pt idx="184">
                  <c:v>1064.8800000000001</c:v>
                </c:pt>
                <c:pt idx="185">
                  <c:v>1102.6600000000001</c:v>
                </c:pt>
                <c:pt idx="186">
                  <c:v>1101.5999999999999</c:v>
                </c:pt>
                <c:pt idx="187">
                  <c:v>1121.6400000000001</c:v>
                </c:pt>
                <c:pt idx="188">
                  <c:v>1079.25</c:v>
                </c:pt>
                <c:pt idx="189">
                  <c:v>1071.69</c:v>
                </c:pt>
                <c:pt idx="190">
                  <c:v>1064.5899999999999</c:v>
                </c:pt>
                <c:pt idx="191">
                  <c:v>1104.51</c:v>
                </c:pt>
                <c:pt idx="192">
                  <c:v>1109.55</c:v>
                </c:pt>
                <c:pt idx="193">
                  <c:v>1125.5899999999999</c:v>
                </c:pt>
                <c:pt idx="194">
                  <c:v>1148.67</c:v>
                </c:pt>
                <c:pt idx="195">
                  <c:v>1146.24</c:v>
                </c:pt>
                <c:pt idx="196">
                  <c:v>1165.1500000000001</c:v>
                </c:pt>
                <c:pt idx="197">
                  <c:v>1176.19</c:v>
                </c:pt>
                <c:pt idx="198">
                  <c:v>1183.08</c:v>
                </c:pt>
                <c:pt idx="199">
                  <c:v>1183.26</c:v>
                </c:pt>
                <c:pt idx="200">
                  <c:v>1225.8499999999999</c:v>
                </c:pt>
                <c:pt idx="201">
                  <c:v>1199.21</c:v>
                </c:pt>
                <c:pt idx="202">
                  <c:v>1199.73</c:v>
                </c:pt>
                <c:pt idx="203">
                  <c:v>1189.4000000000001</c:v>
                </c:pt>
                <c:pt idx="204">
                  <c:v>1224.71</c:v>
                </c:pt>
                <c:pt idx="205">
                  <c:v>1240.4000000000001</c:v>
                </c:pt>
                <c:pt idx="206">
                  <c:v>1243.9100000000001</c:v>
                </c:pt>
                <c:pt idx="207">
                  <c:v>1256.77</c:v>
                </c:pt>
                <c:pt idx="208">
                  <c:v>1257.6400000000001</c:v>
                </c:pt>
                <c:pt idx="209">
                  <c:v>1271.5</c:v>
                </c:pt>
                <c:pt idx="210">
                  <c:v>1293.24</c:v>
                </c:pt>
                <c:pt idx="211">
                  <c:v>1283.3499999999999</c:v>
                </c:pt>
                <c:pt idx="212">
                  <c:v>1276.3399999999999</c:v>
                </c:pt>
                <c:pt idx="213">
                  <c:v>1310.87</c:v>
                </c:pt>
                <c:pt idx="214">
                  <c:v>1329.15</c:v>
                </c:pt>
                <c:pt idx="215">
                  <c:v>1343.01</c:v>
                </c:pt>
                <c:pt idx="216">
                  <c:v>1319.88</c:v>
                </c:pt>
                <c:pt idx="217">
                  <c:v>1321.15</c:v>
                </c:pt>
                <c:pt idx="218">
                  <c:v>1304.28</c:v>
                </c:pt>
                <c:pt idx="219">
                  <c:v>1279.21</c:v>
                </c:pt>
                <c:pt idx="220">
                  <c:v>1313.8</c:v>
                </c:pt>
                <c:pt idx="221">
                  <c:v>1332.41</c:v>
                </c:pt>
                <c:pt idx="222">
                  <c:v>1328.17</c:v>
                </c:pt>
                <c:pt idx="223">
                  <c:v>1319.68</c:v>
                </c:pt>
                <c:pt idx="224">
                  <c:v>1337.38</c:v>
                </c:pt>
                <c:pt idx="225">
                  <c:v>1363.61</c:v>
                </c:pt>
                <c:pt idx="226">
                  <c:v>1340.2</c:v>
                </c:pt>
                <c:pt idx="227">
                  <c:v>1337.77</c:v>
                </c:pt>
                <c:pt idx="228">
                  <c:v>1333.27</c:v>
                </c:pt>
                <c:pt idx="229">
                  <c:v>1331.1</c:v>
                </c:pt>
                <c:pt idx="230">
                  <c:v>1300.1600000000001</c:v>
                </c:pt>
                <c:pt idx="231">
                  <c:v>1270.98</c:v>
                </c:pt>
                <c:pt idx="232">
                  <c:v>1271.5</c:v>
                </c:pt>
                <c:pt idx="233">
                  <c:v>1268.45</c:v>
                </c:pt>
                <c:pt idx="234">
                  <c:v>1339.67</c:v>
                </c:pt>
                <c:pt idx="235">
                  <c:v>1343.8</c:v>
                </c:pt>
                <c:pt idx="236">
                  <c:v>1316.14</c:v>
                </c:pt>
                <c:pt idx="237">
                  <c:v>1345.02</c:v>
                </c:pt>
                <c:pt idx="238">
                  <c:v>1292.28</c:v>
                </c:pt>
                <c:pt idx="239">
                  <c:v>1199.3800000000001</c:v>
                </c:pt>
                <c:pt idx="240">
                  <c:v>1178.81</c:v>
                </c:pt>
                <c:pt idx="241">
                  <c:v>1123.53</c:v>
                </c:pt>
                <c:pt idx="242">
                  <c:v>1176.8</c:v>
                </c:pt>
                <c:pt idx="243">
                  <c:v>1173.97</c:v>
                </c:pt>
                <c:pt idx="244">
                  <c:v>1154.23</c:v>
                </c:pt>
                <c:pt idx="245">
                  <c:v>1216.01</c:v>
                </c:pt>
                <c:pt idx="246">
                  <c:v>1136.43</c:v>
                </c:pt>
                <c:pt idx="247">
                  <c:v>1131.42</c:v>
                </c:pt>
                <c:pt idx="248">
                  <c:v>1155.46</c:v>
                </c:pt>
                <c:pt idx="249">
                  <c:v>1224.58</c:v>
                </c:pt>
                <c:pt idx="250">
                  <c:v>1238.25</c:v>
                </c:pt>
                <c:pt idx="251">
                  <c:v>1285.0899999999999</c:v>
                </c:pt>
                <c:pt idx="252">
                  <c:v>1253.23</c:v>
                </c:pt>
                <c:pt idx="253">
                  <c:v>1263.8499999999999</c:v>
                </c:pt>
                <c:pt idx="254">
                  <c:v>1215.6500000000001</c:v>
                </c:pt>
                <c:pt idx="255">
                  <c:v>1158.67</c:v>
                </c:pt>
                <c:pt idx="256">
                  <c:v>1244.28</c:v>
                </c:pt>
                <c:pt idx="257">
                  <c:v>1255.19</c:v>
                </c:pt>
                <c:pt idx="258">
                  <c:v>1219.6600000000001</c:v>
                </c:pt>
                <c:pt idx="259">
                  <c:v>1265.33</c:v>
                </c:pt>
                <c:pt idx="260">
                  <c:v>1257.5999999999999</c:v>
                </c:pt>
                <c:pt idx="261">
                  <c:v>1277.81</c:v>
                </c:pt>
                <c:pt idx="262">
                  <c:v>1289.0899999999999</c:v>
                </c:pt>
                <c:pt idx="263">
                  <c:v>1315.38</c:v>
                </c:pt>
                <c:pt idx="264">
                  <c:v>1316.33</c:v>
                </c:pt>
                <c:pt idx="265">
                  <c:v>1344.9</c:v>
                </c:pt>
                <c:pt idx="266">
                  <c:v>1342.64</c:v>
                </c:pt>
                <c:pt idx="267">
                  <c:v>1361.23</c:v>
                </c:pt>
                <c:pt idx="268">
                  <c:v>1365.74</c:v>
                </c:pt>
                <c:pt idx="269">
                  <c:v>1369.63</c:v>
                </c:pt>
                <c:pt idx="270">
                  <c:v>1370.87</c:v>
                </c:pt>
                <c:pt idx="271">
                  <c:v>1404.17</c:v>
                </c:pt>
                <c:pt idx="272">
                  <c:v>1397.11</c:v>
                </c:pt>
                <c:pt idx="273">
                  <c:v>1408.47</c:v>
                </c:pt>
                <c:pt idx="274">
                  <c:v>1398.08</c:v>
                </c:pt>
                <c:pt idx="275">
                  <c:v>1370.26</c:v>
                </c:pt>
                <c:pt idx="276">
                  <c:v>1378.53</c:v>
                </c:pt>
                <c:pt idx="277">
                  <c:v>1403.36</c:v>
                </c:pt>
                <c:pt idx="278">
                  <c:v>1369.1</c:v>
                </c:pt>
                <c:pt idx="279">
                  <c:v>1353.39</c:v>
                </c:pt>
                <c:pt idx="280">
                  <c:v>1295.22</c:v>
                </c:pt>
                <c:pt idx="281">
                  <c:v>1317.82</c:v>
                </c:pt>
                <c:pt idx="282">
                  <c:v>1278.04</c:v>
                </c:pt>
                <c:pt idx="283">
                  <c:v>1325.66</c:v>
                </c:pt>
                <c:pt idx="284">
                  <c:v>1342.84</c:v>
                </c:pt>
                <c:pt idx="285">
                  <c:v>1335.02</c:v>
                </c:pt>
                <c:pt idx="286">
                  <c:v>1362.16</c:v>
                </c:pt>
                <c:pt idx="287">
                  <c:v>1354.68</c:v>
                </c:pt>
                <c:pt idx="288">
                  <c:v>1356.78</c:v>
                </c:pt>
                <c:pt idx="289">
                  <c:v>1362.66</c:v>
                </c:pt>
                <c:pt idx="290">
                  <c:v>1385.97</c:v>
                </c:pt>
                <c:pt idx="291">
                  <c:v>1390.99</c:v>
                </c:pt>
                <c:pt idx="292">
                  <c:v>1405.87</c:v>
                </c:pt>
                <c:pt idx="293">
                  <c:v>1418.16</c:v>
                </c:pt>
                <c:pt idx="294">
                  <c:v>1411.13</c:v>
                </c:pt>
                <c:pt idx="295">
                  <c:v>1406.58</c:v>
                </c:pt>
                <c:pt idx="296">
                  <c:v>1437.92</c:v>
                </c:pt>
                <c:pt idx="297">
                  <c:v>1465.77</c:v>
                </c:pt>
                <c:pt idx="298">
                  <c:v>1460.15</c:v>
                </c:pt>
                <c:pt idx="299">
                  <c:v>1440.67</c:v>
                </c:pt>
                <c:pt idx="300">
                  <c:v>1460.93</c:v>
                </c:pt>
                <c:pt idx="301">
                  <c:v>1428.59</c:v>
                </c:pt>
                <c:pt idx="302">
                  <c:v>1433.19</c:v>
                </c:pt>
                <c:pt idx="303">
                  <c:v>1411.94</c:v>
                </c:pt>
                <c:pt idx="304">
                  <c:v>1414.2</c:v>
                </c:pt>
                <c:pt idx="305">
                  <c:v>1379.85</c:v>
                </c:pt>
                <c:pt idx="306">
                  <c:v>1359.88</c:v>
                </c:pt>
                <c:pt idx="307">
                  <c:v>1409.15</c:v>
                </c:pt>
                <c:pt idx="308">
                  <c:v>1416.18</c:v>
                </c:pt>
                <c:pt idx="309">
                  <c:v>1418.07</c:v>
                </c:pt>
                <c:pt idx="310">
                  <c:v>1413.58</c:v>
                </c:pt>
                <c:pt idx="311">
                  <c:v>1430.15</c:v>
                </c:pt>
                <c:pt idx="312">
                  <c:v>1402.43</c:v>
                </c:pt>
                <c:pt idx="313">
                  <c:v>1466.47</c:v>
                </c:pt>
                <c:pt idx="314">
                  <c:v>1472.05</c:v>
                </c:pt>
                <c:pt idx="315">
                  <c:v>1485.98</c:v>
                </c:pt>
                <c:pt idx="316">
                  <c:v>1502.96</c:v>
                </c:pt>
                <c:pt idx="317">
                  <c:v>1513.17</c:v>
                </c:pt>
                <c:pt idx="318">
                  <c:v>1517.93</c:v>
                </c:pt>
                <c:pt idx="319">
                  <c:v>1519.79</c:v>
                </c:pt>
                <c:pt idx="320">
                  <c:v>1515.6</c:v>
                </c:pt>
                <c:pt idx="321">
                  <c:v>1518.2</c:v>
                </c:pt>
                <c:pt idx="322">
                  <c:v>1551.18</c:v>
                </c:pt>
                <c:pt idx="323">
                  <c:v>1560.7</c:v>
                </c:pt>
                <c:pt idx="324">
                  <c:v>1556.89</c:v>
                </c:pt>
                <c:pt idx="325">
                  <c:v>1569.19</c:v>
                </c:pt>
                <c:pt idx="326">
                  <c:v>1553.28</c:v>
                </c:pt>
                <c:pt idx="327">
                  <c:v>1588.85</c:v>
                </c:pt>
                <c:pt idx="328">
                  <c:v>1555.25</c:v>
                </c:pt>
                <c:pt idx="329">
                  <c:v>1582.24</c:v>
                </c:pt>
                <c:pt idx="330">
                  <c:v>1614.42</c:v>
                </c:pt>
                <c:pt idx="331">
                  <c:v>1633.7</c:v>
                </c:pt>
                <c:pt idx="332">
                  <c:v>1667.47</c:v>
                </c:pt>
                <c:pt idx="333">
                  <c:v>1649.6</c:v>
                </c:pt>
                <c:pt idx="334">
                  <c:v>1630.74</c:v>
                </c:pt>
                <c:pt idx="335">
                  <c:v>1643.38</c:v>
                </c:pt>
                <c:pt idx="336">
                  <c:v>1626.73</c:v>
                </c:pt>
                <c:pt idx="337">
                  <c:v>1592.43</c:v>
                </c:pt>
                <c:pt idx="338">
                  <c:v>1606.28</c:v>
                </c:pt>
                <c:pt idx="339">
                  <c:v>1631.89</c:v>
                </c:pt>
                <c:pt idx="340">
                  <c:v>1680.19</c:v>
                </c:pt>
                <c:pt idx="341">
                  <c:v>1692.09</c:v>
                </c:pt>
                <c:pt idx="342">
                  <c:v>1691.65</c:v>
                </c:pt>
                <c:pt idx="343">
                  <c:v>1709.67</c:v>
                </c:pt>
                <c:pt idx="344">
                  <c:v>1691.42</c:v>
                </c:pt>
                <c:pt idx="345">
                  <c:v>1655.83</c:v>
                </c:pt>
                <c:pt idx="346">
                  <c:v>1663.5</c:v>
                </c:pt>
                <c:pt idx="347">
                  <c:v>1632.97</c:v>
                </c:pt>
                <c:pt idx="348">
                  <c:v>1655.17</c:v>
                </c:pt>
                <c:pt idx="349">
                  <c:v>1687.99</c:v>
                </c:pt>
                <c:pt idx="350">
                  <c:v>1709.91</c:v>
                </c:pt>
                <c:pt idx="351">
                  <c:v>1691.75</c:v>
                </c:pt>
                <c:pt idx="352">
                  <c:v>1690.5</c:v>
                </c:pt>
                <c:pt idx="353">
                  <c:v>1703.2</c:v>
                </c:pt>
                <c:pt idx="354">
                  <c:v>1744.5</c:v>
                </c:pt>
                <c:pt idx="355">
                  <c:v>1759.77</c:v>
                </c:pt>
                <c:pt idx="356">
                  <c:v>1761.64</c:v>
                </c:pt>
                <c:pt idx="357">
                  <c:v>1770.61</c:v>
                </c:pt>
                <c:pt idx="358">
                  <c:v>1798.18</c:v>
                </c:pt>
                <c:pt idx="359">
                  <c:v>1804.76</c:v>
                </c:pt>
                <c:pt idx="360">
                  <c:v>1805.81</c:v>
                </c:pt>
                <c:pt idx="361">
                  <c:v>1805.09</c:v>
                </c:pt>
                <c:pt idx="362">
                  <c:v>1775.32</c:v>
                </c:pt>
                <c:pt idx="363">
                  <c:v>1818.32</c:v>
                </c:pt>
                <c:pt idx="364">
                  <c:v>1841.4</c:v>
                </c:pt>
                <c:pt idx="365">
                  <c:v>1831.37</c:v>
                </c:pt>
                <c:pt idx="366">
                  <c:v>1842.37</c:v>
                </c:pt>
                <c:pt idx="367">
                  <c:v>1838.7</c:v>
                </c:pt>
                <c:pt idx="368">
                  <c:v>1790.29</c:v>
                </c:pt>
                <c:pt idx="369">
                  <c:v>1782.59</c:v>
                </c:pt>
                <c:pt idx="370">
                  <c:v>1797.02</c:v>
                </c:pt>
                <c:pt idx="371">
                  <c:v>1838.63</c:v>
                </c:pt>
                <c:pt idx="372">
                  <c:v>1836.25</c:v>
                </c:pt>
                <c:pt idx="373">
                  <c:v>1859.45</c:v>
                </c:pt>
                <c:pt idx="374">
                  <c:v>1878.04</c:v>
                </c:pt>
                <c:pt idx="375">
                  <c:v>1841.13</c:v>
                </c:pt>
                <c:pt idx="376">
                  <c:v>1866.52</c:v>
                </c:pt>
                <c:pt idx="377">
                  <c:v>1857.62</c:v>
                </c:pt>
                <c:pt idx="378">
                  <c:v>1865.09</c:v>
                </c:pt>
                <c:pt idx="379">
                  <c:v>1815.69</c:v>
                </c:pt>
                <c:pt idx="380">
                  <c:v>1864.85</c:v>
                </c:pt>
                <c:pt idx="381">
                  <c:v>1863.4</c:v>
                </c:pt>
                <c:pt idx="382">
                  <c:v>1881.14</c:v>
                </c:pt>
                <c:pt idx="383">
                  <c:v>1878.48</c:v>
                </c:pt>
                <c:pt idx="384">
                  <c:v>1877.86</c:v>
                </c:pt>
                <c:pt idx="385">
                  <c:v>1900.53</c:v>
                </c:pt>
                <c:pt idx="386">
                  <c:v>1923.57</c:v>
                </c:pt>
                <c:pt idx="387">
                  <c:v>1949.44</c:v>
                </c:pt>
                <c:pt idx="388">
                  <c:v>1936.16</c:v>
                </c:pt>
                <c:pt idx="389">
                  <c:v>1962.87</c:v>
                </c:pt>
                <c:pt idx="390">
                  <c:v>1960.96</c:v>
                </c:pt>
                <c:pt idx="391">
                  <c:v>1985.44</c:v>
                </c:pt>
                <c:pt idx="392">
                  <c:v>1967.57</c:v>
                </c:pt>
                <c:pt idx="393">
                  <c:v>1978.22</c:v>
                </c:pt>
                <c:pt idx="394">
                  <c:v>1978.34</c:v>
                </c:pt>
                <c:pt idx="395">
                  <c:v>1925.15</c:v>
                </c:pt>
                <c:pt idx="396">
                  <c:v>1931.59</c:v>
                </c:pt>
                <c:pt idx="397">
                  <c:v>1955.06</c:v>
                </c:pt>
                <c:pt idx="398">
                  <c:v>1988.4</c:v>
                </c:pt>
                <c:pt idx="399">
                  <c:v>2003.37</c:v>
                </c:pt>
                <c:pt idx="400">
                  <c:v>2007.71</c:v>
                </c:pt>
                <c:pt idx="401">
                  <c:v>1985.54</c:v>
                </c:pt>
                <c:pt idx="402">
                  <c:v>2010.4</c:v>
                </c:pt>
                <c:pt idx="403">
                  <c:v>1982.85</c:v>
                </c:pt>
                <c:pt idx="404">
                  <c:v>1967.9</c:v>
                </c:pt>
                <c:pt idx="405">
                  <c:v>1906.13</c:v>
                </c:pt>
                <c:pt idx="406">
                  <c:v>1886.76</c:v>
                </c:pt>
                <c:pt idx="407">
                  <c:v>1964.58</c:v>
                </c:pt>
                <c:pt idx="408">
                  <c:v>2018.05</c:v>
                </c:pt>
                <c:pt idx="409">
                  <c:v>2031.92</c:v>
                </c:pt>
                <c:pt idx="410">
                  <c:v>2039.82</c:v>
                </c:pt>
                <c:pt idx="411">
                  <c:v>2063.5</c:v>
                </c:pt>
                <c:pt idx="412">
                  <c:v>2067.56</c:v>
                </c:pt>
                <c:pt idx="413">
                  <c:v>2075.37</c:v>
                </c:pt>
                <c:pt idx="414">
                  <c:v>2002.33</c:v>
                </c:pt>
                <c:pt idx="415">
                  <c:v>2070.65</c:v>
                </c:pt>
                <c:pt idx="416">
                  <c:v>2088.77</c:v>
                </c:pt>
                <c:pt idx="417">
                  <c:v>2058.1999999999998</c:v>
                </c:pt>
                <c:pt idx="418">
                  <c:v>2044.8100589999999</c:v>
                </c:pt>
                <c:pt idx="419">
                  <c:v>2019.420044</c:v>
                </c:pt>
                <c:pt idx="420">
                  <c:v>2051.820068</c:v>
                </c:pt>
                <c:pt idx="421">
                  <c:v>1994.98999</c:v>
                </c:pt>
                <c:pt idx="422">
                  <c:v>2055.469971</c:v>
                </c:pt>
                <c:pt idx="423">
                  <c:v>2096.98999</c:v>
                </c:pt>
                <c:pt idx="424">
                  <c:v>2110.3000489999999</c:v>
                </c:pt>
                <c:pt idx="425">
                  <c:v>2104.5</c:v>
                </c:pt>
                <c:pt idx="426">
                  <c:v>2071.26001</c:v>
                </c:pt>
                <c:pt idx="427">
                  <c:v>2053.3999020000001</c:v>
                </c:pt>
                <c:pt idx="428">
                  <c:v>2108.1000979999999</c:v>
                </c:pt>
                <c:pt idx="429">
                  <c:v>2061.0200199999999</c:v>
                </c:pt>
                <c:pt idx="430">
                  <c:v>2066.959961</c:v>
                </c:pt>
                <c:pt idx="431">
                  <c:v>2102.0600589999999</c:v>
                </c:pt>
                <c:pt idx="432">
                  <c:v>2081.179932</c:v>
                </c:pt>
                <c:pt idx="433">
                  <c:v>2117.6899410000001</c:v>
                </c:pt>
                <c:pt idx="434">
                  <c:v>2108.290039</c:v>
                </c:pt>
                <c:pt idx="435">
                  <c:v>2116.1000979999999</c:v>
                </c:pt>
                <c:pt idx="436">
                  <c:v>2122.7299800000001</c:v>
                </c:pt>
                <c:pt idx="437">
                  <c:v>2126.0600589999999</c:v>
                </c:pt>
                <c:pt idx="438">
                  <c:v>2107.389893</c:v>
                </c:pt>
                <c:pt idx="439">
                  <c:v>2092.830078</c:v>
                </c:pt>
                <c:pt idx="440">
                  <c:v>2094.110107</c:v>
                </c:pt>
                <c:pt idx="441">
                  <c:v>2109.98999</c:v>
                </c:pt>
                <c:pt idx="442">
                  <c:v>2101.610107</c:v>
                </c:pt>
                <c:pt idx="443">
                  <c:v>2076.780029</c:v>
                </c:pt>
                <c:pt idx="444">
                  <c:v>2076.6201169999999</c:v>
                </c:pt>
                <c:pt idx="445">
                  <c:v>2126.639893</c:v>
                </c:pt>
                <c:pt idx="446">
                  <c:v>2079.6499020000001</c:v>
                </c:pt>
                <c:pt idx="447">
                  <c:v>2103.8400879999999</c:v>
                </c:pt>
                <c:pt idx="448">
                  <c:v>2077.570068</c:v>
                </c:pt>
                <c:pt idx="449">
                  <c:v>2091.540039</c:v>
                </c:pt>
                <c:pt idx="450">
                  <c:v>1970.8900149999999</c:v>
                </c:pt>
                <c:pt idx="451">
                  <c:v>1988.869995</c:v>
                </c:pt>
                <c:pt idx="452">
                  <c:v>1921.219971</c:v>
                </c:pt>
                <c:pt idx="453">
                  <c:v>1961.0500489999999</c:v>
                </c:pt>
                <c:pt idx="454">
                  <c:v>1958.079956</c:v>
                </c:pt>
                <c:pt idx="455">
                  <c:v>1931.339966</c:v>
                </c:pt>
                <c:pt idx="456">
                  <c:v>1951.3599850000001</c:v>
                </c:pt>
                <c:pt idx="457">
                  <c:v>2014.8900149999999</c:v>
                </c:pt>
                <c:pt idx="458">
                  <c:v>2033.1099850000001</c:v>
                </c:pt>
                <c:pt idx="459">
                  <c:v>2075.1499020000001</c:v>
                </c:pt>
                <c:pt idx="460">
                  <c:v>2079.360107</c:v>
                </c:pt>
                <c:pt idx="461">
                  <c:v>2099.1999510000001</c:v>
                </c:pt>
                <c:pt idx="462">
                  <c:v>2023.040039</c:v>
                </c:pt>
                <c:pt idx="463">
                  <c:v>2089.169922</c:v>
                </c:pt>
                <c:pt idx="464">
                  <c:v>2090.110107</c:v>
                </c:pt>
                <c:pt idx="465">
                  <c:v>2091.6899410000001</c:v>
                </c:pt>
                <c:pt idx="466">
                  <c:v>2012.369995</c:v>
                </c:pt>
                <c:pt idx="467">
                  <c:v>2005.5500489999999</c:v>
                </c:pt>
                <c:pt idx="468">
                  <c:v>2060.98999</c:v>
                </c:pt>
                <c:pt idx="469">
                  <c:v>2043.9399410000001</c:v>
                </c:pt>
                <c:pt idx="470">
                  <c:v>1922.03</c:v>
                </c:pt>
                <c:pt idx="471">
                  <c:v>1880.33</c:v>
                </c:pt>
                <c:pt idx="472">
                  <c:v>1906.9</c:v>
                </c:pt>
                <c:pt idx="473">
                  <c:v>1940.24</c:v>
                </c:pt>
                <c:pt idx="474">
                  <c:v>1880.0500489999999</c:v>
                </c:pt>
                <c:pt idx="475">
                  <c:v>1864.780029</c:v>
                </c:pt>
                <c:pt idx="476">
                  <c:v>1917.780029</c:v>
                </c:pt>
                <c:pt idx="477">
                  <c:v>1948.0500489999999</c:v>
                </c:pt>
                <c:pt idx="478">
                  <c:v>1999.98999</c:v>
                </c:pt>
                <c:pt idx="479">
                  <c:v>2022.1899410000001</c:v>
                </c:pt>
                <c:pt idx="480">
                  <c:v>2049.580078</c:v>
                </c:pt>
                <c:pt idx="481">
                  <c:v>2035.9399410000001</c:v>
                </c:pt>
                <c:pt idx="482">
                  <c:v>2072.780029</c:v>
                </c:pt>
                <c:pt idx="483">
                  <c:v>2047.599976</c:v>
                </c:pt>
                <c:pt idx="484">
                  <c:v>2080.7299800000001</c:v>
                </c:pt>
                <c:pt idx="485">
                  <c:v>2091.580078</c:v>
                </c:pt>
                <c:pt idx="486">
                  <c:v>2065.3000489999999</c:v>
                </c:pt>
                <c:pt idx="487">
                  <c:v>2057.139893</c:v>
                </c:pt>
                <c:pt idx="488">
                  <c:v>2046.6099850000001</c:v>
                </c:pt>
                <c:pt idx="489">
                  <c:v>2052.320068</c:v>
                </c:pt>
                <c:pt idx="490">
                  <c:v>2099.0600589999999</c:v>
                </c:pt>
                <c:pt idx="491">
                  <c:v>2099.1298830000001</c:v>
                </c:pt>
                <c:pt idx="492">
                  <c:v>2096.070068</c:v>
                </c:pt>
                <c:pt idx="493">
                  <c:v>2071.219971</c:v>
                </c:pt>
                <c:pt idx="494">
                  <c:v>2037.410034</c:v>
                </c:pt>
                <c:pt idx="495">
                  <c:v>2102.9499510000001</c:v>
                </c:pt>
                <c:pt idx="496">
                  <c:v>2129.8999020000001</c:v>
                </c:pt>
                <c:pt idx="497">
                  <c:v>2161.73999</c:v>
                </c:pt>
                <c:pt idx="498">
                  <c:v>2175.030029</c:v>
                </c:pt>
                <c:pt idx="499">
                  <c:v>2173.6000979999999</c:v>
                </c:pt>
                <c:pt idx="500">
                  <c:v>2182.8701169999999</c:v>
                </c:pt>
                <c:pt idx="501">
                  <c:v>2184.0500489999999</c:v>
                </c:pt>
                <c:pt idx="502">
                  <c:v>2183.8701169999999</c:v>
                </c:pt>
                <c:pt idx="503">
                  <c:v>2169.04</c:v>
                </c:pt>
                <c:pt idx="504">
                  <c:v>2179.9799800000001</c:v>
                </c:pt>
                <c:pt idx="505">
                  <c:v>2127.8100589999999</c:v>
                </c:pt>
                <c:pt idx="506">
                  <c:v>2139.1599120000001</c:v>
                </c:pt>
                <c:pt idx="507">
                  <c:v>2164.6899410000001</c:v>
                </c:pt>
                <c:pt idx="508">
                  <c:v>2168.2700199999999</c:v>
                </c:pt>
                <c:pt idx="509">
                  <c:v>2153.73999</c:v>
                </c:pt>
                <c:pt idx="510">
                  <c:v>2132.9799800000001</c:v>
                </c:pt>
                <c:pt idx="511">
                  <c:v>2141.16</c:v>
                </c:pt>
                <c:pt idx="512">
                  <c:v>2126.41</c:v>
                </c:pt>
                <c:pt idx="513">
                  <c:v>2085.1799999999998</c:v>
                </c:pt>
                <c:pt idx="514">
                  <c:v>2164.4499999999998</c:v>
                </c:pt>
                <c:pt idx="515">
                  <c:v>2181.9</c:v>
                </c:pt>
                <c:pt idx="516">
                  <c:v>2213.35</c:v>
                </c:pt>
                <c:pt idx="517">
                  <c:v>2191.9499999999998</c:v>
                </c:pt>
                <c:pt idx="518">
                  <c:v>2259.5300000000002</c:v>
                </c:pt>
                <c:pt idx="519">
                  <c:v>2258.0700000000002</c:v>
                </c:pt>
                <c:pt idx="520">
                  <c:v>2263.79</c:v>
                </c:pt>
                <c:pt idx="521">
                  <c:v>2238.83</c:v>
                </c:pt>
                <c:pt idx="522">
                  <c:v>2276.9799800000001</c:v>
                </c:pt>
                <c:pt idx="523">
                  <c:v>2274.639893</c:v>
                </c:pt>
                <c:pt idx="524">
                  <c:v>2271.3100589999999</c:v>
                </c:pt>
                <c:pt idx="525">
                  <c:v>2294.6899410000001</c:v>
                </c:pt>
                <c:pt idx="526">
                  <c:v>2297.419922</c:v>
                </c:pt>
                <c:pt idx="527">
                  <c:v>2316.1000979999999</c:v>
                </c:pt>
                <c:pt idx="528">
                  <c:v>2351.16</c:v>
                </c:pt>
                <c:pt idx="529">
                  <c:v>2367.3400879999999</c:v>
                </c:pt>
                <c:pt idx="530">
                  <c:v>2383.1201169999999</c:v>
                </c:pt>
                <c:pt idx="531">
                  <c:v>2372.6000979999999</c:v>
                </c:pt>
                <c:pt idx="532">
                  <c:v>2378.25</c:v>
                </c:pt>
                <c:pt idx="533">
                  <c:v>2343.9799800000001</c:v>
                </c:pt>
                <c:pt idx="534">
                  <c:v>2362.719971</c:v>
                </c:pt>
                <c:pt idx="535">
                  <c:v>2355.540039</c:v>
                </c:pt>
                <c:pt idx="536">
                  <c:v>2328.9499510000001</c:v>
                </c:pt>
                <c:pt idx="537">
                  <c:v>2348.6899410000001</c:v>
                </c:pt>
                <c:pt idx="538">
                  <c:v>2384.1999510000001</c:v>
                </c:pt>
                <c:pt idx="539">
                  <c:v>2399.290039</c:v>
                </c:pt>
                <c:pt idx="540">
                  <c:v>2390.8999020000001</c:v>
                </c:pt>
                <c:pt idx="541">
                  <c:v>2381.73</c:v>
                </c:pt>
                <c:pt idx="542">
                  <c:v>2415.8200000000002</c:v>
                </c:pt>
                <c:pt idx="543">
                  <c:v>2439.0700000000002</c:v>
                </c:pt>
                <c:pt idx="544">
                  <c:v>2431.77</c:v>
                </c:pt>
                <c:pt idx="545">
                  <c:v>2433.15</c:v>
                </c:pt>
                <c:pt idx="546">
                  <c:v>2438.3000000000002</c:v>
                </c:pt>
                <c:pt idx="547">
                  <c:v>2423.41</c:v>
                </c:pt>
                <c:pt idx="548">
                  <c:v>2425.1799999999998</c:v>
                </c:pt>
                <c:pt idx="549">
                  <c:v>2459.27</c:v>
                </c:pt>
                <c:pt idx="550">
                  <c:v>2472.54</c:v>
                </c:pt>
                <c:pt idx="551">
                  <c:v>2472.1</c:v>
                </c:pt>
                <c:pt idx="552">
                  <c:v>2476.83</c:v>
                </c:pt>
                <c:pt idx="553">
                  <c:v>2441.3200000000002</c:v>
                </c:pt>
                <c:pt idx="554">
                  <c:v>2425.5500000000002</c:v>
                </c:pt>
                <c:pt idx="555">
                  <c:v>2443.0500000000002</c:v>
                </c:pt>
                <c:pt idx="556">
                  <c:v>2476.5500000000002</c:v>
                </c:pt>
                <c:pt idx="557">
                  <c:v>2461.4299999999998</c:v>
                </c:pt>
                <c:pt idx="558">
                  <c:v>2500.23</c:v>
                </c:pt>
                <c:pt idx="559">
                  <c:v>2502.2199999999998</c:v>
                </c:pt>
                <c:pt idx="560">
                  <c:v>2519.36</c:v>
                </c:pt>
                <c:pt idx="561">
                  <c:v>2549.33</c:v>
                </c:pt>
                <c:pt idx="562">
                  <c:v>2553.17</c:v>
                </c:pt>
                <c:pt idx="563">
                  <c:v>2575.21</c:v>
                </c:pt>
                <c:pt idx="564">
                  <c:v>2581.0700000000002</c:v>
                </c:pt>
                <c:pt idx="565">
                  <c:v>2587.84</c:v>
                </c:pt>
                <c:pt idx="566">
                  <c:v>2582.3000000000002</c:v>
                </c:pt>
                <c:pt idx="567">
                  <c:v>2578.85</c:v>
                </c:pt>
                <c:pt idx="568">
                  <c:v>2602.42</c:v>
                </c:pt>
                <c:pt idx="569">
                  <c:v>2642.22</c:v>
                </c:pt>
                <c:pt idx="570">
                  <c:v>2651.5</c:v>
                </c:pt>
                <c:pt idx="571">
                  <c:v>2675.81</c:v>
                </c:pt>
                <c:pt idx="572">
                  <c:v>2683.34</c:v>
                </c:pt>
                <c:pt idx="573">
                  <c:v>2673.61</c:v>
                </c:pt>
                <c:pt idx="574">
                  <c:v>2743.15</c:v>
                </c:pt>
                <c:pt idx="575">
                  <c:v>2786.24</c:v>
                </c:pt>
                <c:pt idx="576">
                  <c:v>2810.3</c:v>
                </c:pt>
                <c:pt idx="577">
                  <c:v>2872.87</c:v>
                </c:pt>
                <c:pt idx="578">
                  <c:v>2762.13</c:v>
                </c:pt>
                <c:pt idx="579">
                  <c:v>2619.5500000000002</c:v>
                </c:pt>
                <c:pt idx="580">
                  <c:v>2732.32</c:v>
                </c:pt>
                <c:pt idx="581">
                  <c:v>2727.3</c:v>
                </c:pt>
                <c:pt idx="582">
                  <c:v>2691.25</c:v>
                </c:pt>
                <c:pt idx="583" formatCode="General">
                  <c:v>2786.570068</c:v>
                </c:pt>
                <c:pt idx="584" formatCode="General">
                  <c:v>2752.01001</c:v>
                </c:pt>
                <c:pt idx="585" formatCode="General">
                  <c:v>2588.26001</c:v>
                </c:pt>
                <c:pt idx="586" formatCode="General">
                  <c:v>2640.87</c:v>
                </c:pt>
                <c:pt idx="587">
                  <c:v>2604.4699999999998</c:v>
                </c:pt>
                <c:pt idx="588">
                  <c:v>2656.3</c:v>
                </c:pt>
                <c:pt idx="589">
                  <c:v>2670.14</c:v>
                </c:pt>
                <c:pt idx="590">
                  <c:v>2669.91</c:v>
                </c:pt>
                <c:pt idx="591">
                  <c:v>2663.62</c:v>
                </c:pt>
                <c:pt idx="592">
                  <c:v>2727.72</c:v>
                </c:pt>
                <c:pt idx="593">
                  <c:v>2712.97</c:v>
                </c:pt>
                <c:pt idx="594">
                  <c:v>2721.33</c:v>
                </c:pt>
                <c:pt idx="595">
                  <c:v>2734.62</c:v>
                </c:pt>
                <c:pt idx="596">
                  <c:v>2779.03</c:v>
                </c:pt>
                <c:pt idx="597">
                  <c:v>2779.66</c:v>
                </c:pt>
                <c:pt idx="598">
                  <c:v>2754.88</c:v>
                </c:pt>
                <c:pt idx="599">
                  <c:v>2718.37</c:v>
                </c:pt>
                <c:pt idx="600">
                  <c:v>2759.82</c:v>
                </c:pt>
                <c:pt idx="601">
                  <c:v>2801.31</c:v>
                </c:pt>
                <c:pt idx="602">
                  <c:v>2801.83</c:v>
                </c:pt>
                <c:pt idx="603">
                  <c:v>2818.82</c:v>
                </c:pt>
                <c:pt idx="604">
                  <c:v>2840.35</c:v>
                </c:pt>
                <c:pt idx="605">
                  <c:v>2833.28</c:v>
                </c:pt>
                <c:pt idx="606" formatCode="General">
                  <c:v>2850.1298830000001</c:v>
                </c:pt>
                <c:pt idx="607" formatCode="General">
                  <c:v>2874.6899410000001</c:v>
                </c:pt>
                <c:pt idx="608" formatCode="General">
                  <c:v>2901.5200199999999</c:v>
                </c:pt>
                <c:pt idx="609" formatCode="General">
                  <c:v>2871.679932</c:v>
                </c:pt>
                <c:pt idx="610" formatCode="General">
                  <c:v>2904.9799800000001</c:v>
                </c:pt>
                <c:pt idx="611" formatCode="General">
                  <c:v>2929.669922</c:v>
                </c:pt>
                <c:pt idx="612" formatCode="General">
                  <c:v>2913.9799800000001</c:v>
                </c:pt>
                <c:pt idx="613" formatCode="General">
                  <c:v>2885.570068</c:v>
                </c:pt>
                <c:pt idx="614" formatCode="General">
                  <c:v>2767.1298830000001</c:v>
                </c:pt>
                <c:pt idx="615" formatCode="General">
                  <c:v>2767.780029</c:v>
                </c:pt>
                <c:pt idx="616" formatCode="General">
                  <c:v>2658.6899410000001</c:v>
                </c:pt>
                <c:pt idx="617" formatCode="General">
                  <c:v>2723.0600589999999</c:v>
                </c:pt>
                <c:pt idx="618" formatCode="General">
                  <c:v>2781.01001</c:v>
                </c:pt>
                <c:pt idx="619" formatCode="General">
                  <c:v>2736.2700199999999</c:v>
                </c:pt>
                <c:pt idx="620" formatCode="General">
                  <c:v>2632.5600589999999</c:v>
                </c:pt>
                <c:pt idx="621" formatCode="General">
                  <c:v>2760.169922</c:v>
                </c:pt>
                <c:pt idx="622" formatCode="General">
                  <c:v>2633.080078</c:v>
                </c:pt>
                <c:pt idx="623" formatCode="General">
                  <c:v>2599.9499510000001</c:v>
                </c:pt>
                <c:pt idx="624" formatCode="General">
                  <c:v>2416.6201169999999</c:v>
                </c:pt>
                <c:pt idx="625" formatCode="General">
                  <c:v>2485.73999</c:v>
                </c:pt>
                <c:pt idx="626" formatCode="General">
                  <c:v>2531.9399410000001</c:v>
                </c:pt>
                <c:pt idx="627" formatCode="General">
                  <c:v>2596.26001</c:v>
                </c:pt>
                <c:pt idx="628" formatCode="General">
                  <c:v>2670.709961</c:v>
                </c:pt>
                <c:pt idx="629" formatCode="General">
                  <c:v>2664.76001</c:v>
                </c:pt>
                <c:pt idx="630" formatCode="General">
                  <c:v>2706.530029</c:v>
                </c:pt>
                <c:pt idx="631" formatCode="General">
                  <c:v>2707.8798830000001</c:v>
                </c:pt>
                <c:pt idx="632" formatCode="General">
                  <c:v>2775.6000979999999</c:v>
                </c:pt>
                <c:pt idx="633" formatCode="General">
                  <c:v>2792.669922</c:v>
                </c:pt>
                <c:pt idx="634" formatCode="General">
                  <c:v>2803.6899410000001</c:v>
                </c:pt>
                <c:pt idx="635" formatCode="General">
                  <c:v>2743.070068</c:v>
                </c:pt>
                <c:pt idx="636" formatCode="General">
                  <c:v>2822.4799800000001</c:v>
                </c:pt>
                <c:pt idx="637" formatCode="General">
                  <c:v>2800.709961</c:v>
                </c:pt>
                <c:pt idx="638" formatCode="General">
                  <c:v>2834.3999020000001</c:v>
                </c:pt>
                <c:pt idx="639" formatCode="General">
                  <c:v>2892.73999</c:v>
                </c:pt>
                <c:pt idx="640" formatCode="General">
                  <c:v>2907.4099120000001</c:v>
                </c:pt>
                <c:pt idx="641" formatCode="General">
                  <c:v>2905.030029</c:v>
                </c:pt>
                <c:pt idx="642" formatCode="General">
                  <c:v>2939.88</c:v>
                </c:pt>
                <c:pt idx="643">
                  <c:v>2945.64</c:v>
                </c:pt>
                <c:pt idx="644" formatCode="General">
                  <c:v>2900</c:v>
                </c:pt>
                <c:pt idx="645" formatCode="General">
                  <c:v>2859.530029</c:v>
                </c:pt>
                <c:pt idx="646" formatCode="General">
                  <c:v>2826.0600589999999</c:v>
                </c:pt>
                <c:pt idx="647" formatCode="General">
                  <c:v>2752.0600589999999</c:v>
                </c:pt>
                <c:pt idx="648" formatCode="General">
                  <c:v>2873.3400879999999</c:v>
                </c:pt>
                <c:pt idx="649" formatCode="General">
                  <c:v>2886.9799800000001</c:v>
                </c:pt>
                <c:pt idx="650" formatCode="General">
                  <c:v>2950.459961</c:v>
                </c:pt>
                <c:pt idx="651" formatCode="General">
                  <c:v>2941.76001</c:v>
                </c:pt>
                <c:pt idx="652" formatCode="General">
                  <c:v>2990.4099120000001</c:v>
                </c:pt>
                <c:pt idx="653" formatCode="General">
                  <c:v>3013.7700199999999</c:v>
                </c:pt>
                <c:pt idx="654" formatCode="General">
                  <c:v>2976.610107</c:v>
                </c:pt>
                <c:pt idx="655" formatCode="General">
                  <c:v>3025.860107</c:v>
                </c:pt>
                <c:pt idx="656" formatCode="General">
                  <c:v>2932.0500489999999</c:v>
                </c:pt>
                <c:pt idx="657" formatCode="General">
                  <c:v>2918.6499020000001</c:v>
                </c:pt>
                <c:pt idx="658" formatCode="General">
                  <c:v>2888.679932</c:v>
                </c:pt>
                <c:pt idx="659" formatCode="General">
                  <c:v>2847.110107</c:v>
                </c:pt>
                <c:pt idx="660" formatCode="General">
                  <c:v>2926.459961</c:v>
                </c:pt>
                <c:pt idx="661" formatCode="General">
                  <c:v>2978.709961</c:v>
                </c:pt>
                <c:pt idx="662" formatCode="General">
                  <c:v>3007.389893</c:v>
                </c:pt>
                <c:pt idx="663" formatCode="General">
                  <c:v>2992.070068</c:v>
                </c:pt>
                <c:pt idx="664" formatCode="General">
                  <c:v>2961.790039</c:v>
                </c:pt>
                <c:pt idx="665" formatCode="General">
                  <c:v>2952.01001</c:v>
                </c:pt>
                <c:pt idx="666" formatCode="General">
                  <c:v>2970.2700199999999</c:v>
                </c:pt>
                <c:pt idx="667" formatCode="General">
                  <c:v>2986.1999510000001</c:v>
                </c:pt>
                <c:pt idx="668" formatCode="General">
                  <c:v>3022.5500489999999</c:v>
                </c:pt>
                <c:pt idx="669" formatCode="General">
                  <c:v>3066.9099120000001</c:v>
                </c:pt>
                <c:pt idx="670" formatCode="General">
                  <c:v>3093.080078</c:v>
                </c:pt>
                <c:pt idx="671" formatCode="General">
                  <c:v>3120.459961</c:v>
                </c:pt>
                <c:pt idx="672" formatCode="General">
                  <c:v>3110.290039</c:v>
                </c:pt>
                <c:pt idx="673" formatCode="General">
                  <c:v>3140.9799800000001</c:v>
                </c:pt>
                <c:pt idx="674" formatCode="General">
                  <c:v>3145.9099120000001</c:v>
                </c:pt>
                <c:pt idx="675" formatCode="General">
                  <c:v>3168.8000489999999</c:v>
                </c:pt>
                <c:pt idx="676" formatCode="General">
                  <c:v>3221.219971</c:v>
                </c:pt>
                <c:pt idx="677" formatCode="General">
                  <c:v>3240.0200199999999</c:v>
                </c:pt>
                <c:pt idx="678" formatCode="General">
                  <c:v>3234.85</c:v>
                </c:pt>
                <c:pt idx="679">
                  <c:v>3265.35</c:v>
                </c:pt>
                <c:pt idx="680">
                  <c:v>3329.62</c:v>
                </c:pt>
                <c:pt idx="681">
                  <c:v>3295.47</c:v>
                </c:pt>
                <c:pt idx="682">
                  <c:v>3225.52</c:v>
                </c:pt>
                <c:pt idx="683" formatCode="General">
                  <c:v>3327.709961</c:v>
                </c:pt>
                <c:pt idx="684" formatCode="General">
                  <c:v>3380.1599120000001</c:v>
                </c:pt>
                <c:pt idx="685" formatCode="General">
                  <c:v>3337.75</c:v>
                </c:pt>
                <c:pt idx="686" formatCode="General">
                  <c:v>2954.22</c:v>
                </c:pt>
                <c:pt idx="687">
                  <c:v>2972.37</c:v>
                </c:pt>
                <c:pt idx="688">
                  <c:v>2711.02</c:v>
                </c:pt>
                <c:pt idx="689">
                  <c:v>2304.92</c:v>
                </c:pt>
                <c:pt idx="690" formatCode="General">
                  <c:v>2541.469971</c:v>
                </c:pt>
                <c:pt idx="691" formatCode="General">
                  <c:v>2488.6499020000001</c:v>
                </c:pt>
                <c:pt idx="692" formatCode="General">
                  <c:v>2789.820068</c:v>
                </c:pt>
                <c:pt idx="693" formatCode="General">
                  <c:v>2874.5600589999999</c:v>
                </c:pt>
                <c:pt idx="694" formatCode="General">
                  <c:v>2836.73999</c:v>
                </c:pt>
                <c:pt idx="695" formatCode="General">
                  <c:v>2830.709961</c:v>
                </c:pt>
                <c:pt idx="696" formatCode="General">
                  <c:v>2929.8000489999999</c:v>
                </c:pt>
                <c:pt idx="697" formatCode="General">
                  <c:v>2863.6999510000001</c:v>
                </c:pt>
                <c:pt idx="698" formatCode="General">
                  <c:v>2955.4499510000001</c:v>
                </c:pt>
                <c:pt idx="699" formatCode="General">
                  <c:v>3044.3100589999999</c:v>
                </c:pt>
                <c:pt idx="700" formatCode="General">
                  <c:v>3193.929932</c:v>
                </c:pt>
                <c:pt idx="701" formatCode="General">
                  <c:v>3041.3100589999999</c:v>
                </c:pt>
                <c:pt idx="702" formatCode="General">
                  <c:v>3097.73999</c:v>
                </c:pt>
                <c:pt idx="703" formatCode="General">
                  <c:v>3009.0500489999999</c:v>
                </c:pt>
                <c:pt idx="704" formatCode="General">
                  <c:v>3130.01001</c:v>
                </c:pt>
                <c:pt idx="705" formatCode="General">
                  <c:v>3185.040039</c:v>
                </c:pt>
                <c:pt idx="706" formatCode="General">
                  <c:v>3224.7299800000001</c:v>
                </c:pt>
                <c:pt idx="707" formatCode="General">
                  <c:v>3215.6298830000001</c:v>
                </c:pt>
                <c:pt idx="708" formatCode="General">
                  <c:v>3271.1201169999999</c:v>
                </c:pt>
                <c:pt idx="709" formatCode="General">
                  <c:v>3351.280029</c:v>
                </c:pt>
                <c:pt idx="710" formatCode="General">
                  <c:v>3372.8500979999999</c:v>
                </c:pt>
                <c:pt idx="711" formatCode="General">
                  <c:v>3397.1599120000001</c:v>
                </c:pt>
                <c:pt idx="712">
                  <c:v>3443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2F-4979-BCA9-5305470C5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8238024"/>
        <c:axId val="508238416"/>
      </c:lineChart>
      <c:dateAx>
        <c:axId val="5082380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08238416"/>
        <c:crosses val="autoZero"/>
        <c:auto val="1"/>
        <c:lblOffset val="100"/>
        <c:baseTimeUnit val="days"/>
        <c:majorUnit val="6"/>
        <c:majorTimeUnit val="months"/>
      </c:dateAx>
      <c:valAx>
        <c:axId val="508238416"/>
        <c:scaling>
          <c:orientation val="minMax"/>
          <c:max val="3500"/>
          <c:min val="65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08238024"/>
        <c:crosses val="autoZero"/>
        <c:crossBetween val="between"/>
      </c:valAx>
      <c:valAx>
        <c:axId val="50823880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out"/>
        <c:minorTickMark val="none"/>
        <c:tickLblPos val="none"/>
        <c:crossAx val="508239200"/>
        <c:crosses val="max"/>
        <c:crossBetween val="between"/>
      </c:valAx>
      <c:dateAx>
        <c:axId val="50823920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508238808"/>
        <c:crosses val="autoZero"/>
        <c:auto val="1"/>
        <c:lblOffset val="100"/>
        <c:baseTimeUnit val="days"/>
      </c:date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669226169472143E-2"/>
          <c:y val="1.5379029613909917E-2"/>
          <c:w val="0.90169148935008547"/>
          <c:h val="0.89637581868275495"/>
        </c:manualLayout>
      </c:layout>
      <c:barChart>
        <c:barDir val="col"/>
        <c:grouping val="clustered"/>
        <c:varyColors val="0"/>
        <c:ser>
          <c:idx val="0"/>
          <c:order val="0"/>
          <c:tx>
            <c:v>Net Worth</c:v>
          </c:tx>
          <c:spPr>
            <a:solidFill>
              <a:srgbClr val="7030A0"/>
            </a:solidFill>
            <a:ln w="19050">
              <a:solidFill>
                <a:srgbClr val="7030A0"/>
              </a:solidFill>
            </a:ln>
          </c:spPr>
          <c:invertIfNegative val="0"/>
          <c:dPt>
            <c:idx val="46"/>
            <c:invertIfNegative val="0"/>
            <c:bubble3D val="0"/>
            <c:spPr>
              <a:solidFill>
                <a:srgbClr val="7030A0"/>
              </a:solidFill>
              <a:ln w="19050" cmpd="sng"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8A7-4330-BFBB-43D17D3F1319}"/>
              </c:ext>
            </c:extLst>
          </c:dPt>
          <c:dPt>
            <c:idx val="47"/>
            <c:invertIfNegative val="0"/>
            <c:bubble3D val="0"/>
            <c:spPr>
              <a:solidFill>
                <a:srgbClr val="7030A0"/>
              </a:solidFill>
              <a:ln w="19050" cmpd="sng">
                <a:solidFill>
                  <a:srgbClr val="7030A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8A7-4330-BFBB-43D17D3F1319}"/>
              </c:ext>
            </c:extLst>
          </c:dPt>
          <c:cat>
            <c:strRef>
              <c:f>'[Consumer Net Worth.xlsx]Sheet1'!$A$225:$A$312</c:f>
              <c:strCache>
                <c:ptCount val="8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201Q3</c:v>
                </c:pt>
                <c:pt idx="55">
                  <c:v>2013Q4</c:v>
                </c:pt>
                <c:pt idx="56">
                  <c:v>2014-Q1</c:v>
                </c:pt>
                <c:pt idx="57">
                  <c:v>2014-Q2</c:v>
                </c:pt>
                <c:pt idx="58">
                  <c:v>2014-Q3</c:v>
                </c:pt>
                <c:pt idx="59">
                  <c:v>2014-Q4</c:v>
                </c:pt>
                <c:pt idx="60">
                  <c:v>2015-Q1</c:v>
                </c:pt>
                <c:pt idx="61">
                  <c:v>2015-Q2</c:v>
                </c:pt>
                <c:pt idx="62">
                  <c:v>2015-Q3</c:v>
                </c:pt>
                <c:pt idx="63">
                  <c:v>2015-Q4</c:v>
                </c:pt>
                <c:pt idx="64">
                  <c:v>2016-Q1</c:v>
                </c:pt>
                <c:pt idx="65">
                  <c:v>2016-Q2</c:v>
                </c:pt>
                <c:pt idx="66">
                  <c:v>2016-Q3</c:v>
                </c:pt>
                <c:pt idx="67">
                  <c:v>2016-Q4</c:v>
                </c:pt>
                <c:pt idx="68">
                  <c:v>2017-Q1</c:v>
                </c:pt>
                <c:pt idx="69">
                  <c:v>2017-Q2</c:v>
                </c:pt>
                <c:pt idx="70">
                  <c:v>2017-Q3</c:v>
                </c:pt>
                <c:pt idx="71">
                  <c:v>2017-Q4</c:v>
                </c:pt>
                <c:pt idx="72">
                  <c:v>2018-Q1</c:v>
                </c:pt>
                <c:pt idx="73">
                  <c:v>2018-Q2</c:v>
                </c:pt>
                <c:pt idx="74">
                  <c:v>2018-Q3</c:v>
                </c:pt>
                <c:pt idx="75">
                  <c:v>2018-Q4</c:v>
                </c:pt>
                <c:pt idx="76">
                  <c:v>2019-Q1</c:v>
                </c:pt>
                <c:pt idx="77">
                  <c:v>2019-Q2</c:v>
                </c:pt>
                <c:pt idx="78">
                  <c:v>2019-Q3</c:v>
                </c:pt>
                <c:pt idx="79">
                  <c:v>2019-Q4</c:v>
                </c:pt>
                <c:pt idx="80">
                  <c:v>2020-Q1</c:v>
                </c:pt>
                <c:pt idx="81">
                  <c:v>2020-Q2</c:v>
                </c:pt>
                <c:pt idx="82">
                  <c:v>2020-Q3</c:v>
                </c:pt>
                <c:pt idx="83">
                  <c:v>2020-Q4</c:v>
                </c:pt>
                <c:pt idx="84">
                  <c:v>2021-Q1</c:v>
                </c:pt>
                <c:pt idx="85">
                  <c:v>2021-Q2</c:v>
                </c:pt>
                <c:pt idx="86">
                  <c:v>2021-Q3</c:v>
                </c:pt>
                <c:pt idx="87">
                  <c:v>2021-Q4</c:v>
                </c:pt>
              </c:strCache>
            </c:strRef>
          </c:cat>
          <c:val>
            <c:numRef>
              <c:f>'[Consumer Net Worth.xlsx]Sheet1'!$B$225:$B$312</c:f>
              <c:numCache>
                <c:formatCode>General</c:formatCode>
                <c:ptCount val="88"/>
                <c:pt idx="0">
                  <c:v>44.492579999999997</c:v>
                </c:pt>
                <c:pt idx="1">
                  <c:v>44.287852999999998</c:v>
                </c:pt>
                <c:pt idx="2">
                  <c:v>45.090387</c:v>
                </c:pt>
                <c:pt idx="3">
                  <c:v>44.635742</c:v>
                </c:pt>
                <c:pt idx="4">
                  <c:v>44.552052000000003</c:v>
                </c:pt>
                <c:pt idx="5">
                  <c:v>45.765256999999998</c:v>
                </c:pt>
                <c:pt idx="6">
                  <c:v>44.736350999999999</c:v>
                </c:pt>
                <c:pt idx="7">
                  <c:v>46.271839999999997</c:v>
                </c:pt>
                <c:pt idx="8">
                  <c:v>46.911842999999998</c:v>
                </c:pt>
                <c:pt idx="9">
                  <c:v>46.337994000000002</c:v>
                </c:pt>
                <c:pt idx="10">
                  <c:v>45.28295</c:v>
                </c:pt>
                <c:pt idx="11">
                  <c:v>46.240808000000001</c:v>
                </c:pt>
                <c:pt idx="12">
                  <c:v>46.512366999999998</c:v>
                </c:pt>
                <c:pt idx="13">
                  <c:v>48.435507999999999</c:v>
                </c:pt>
                <c:pt idx="14">
                  <c:v>49.353161999999998</c:v>
                </c:pt>
                <c:pt idx="15">
                  <c:v>51.339727000000003</c:v>
                </c:pt>
                <c:pt idx="16">
                  <c:v>53.893552999999997</c:v>
                </c:pt>
                <c:pt idx="17">
                  <c:v>54.698895</c:v>
                </c:pt>
                <c:pt idx="18">
                  <c:v>56.068621999999998</c:v>
                </c:pt>
                <c:pt idx="19">
                  <c:v>58.428021999999999</c:v>
                </c:pt>
                <c:pt idx="20">
                  <c:v>59.318331000000001</c:v>
                </c:pt>
                <c:pt idx="21">
                  <c:v>60.924112999999998</c:v>
                </c:pt>
                <c:pt idx="22">
                  <c:v>62.569854999999997</c:v>
                </c:pt>
                <c:pt idx="23">
                  <c:v>64.193267000000006</c:v>
                </c:pt>
                <c:pt idx="24">
                  <c:v>66.023557999999994</c:v>
                </c:pt>
                <c:pt idx="25">
                  <c:v>66.077118999999996</c:v>
                </c:pt>
                <c:pt idx="26">
                  <c:v>67.237605000000002</c:v>
                </c:pt>
                <c:pt idx="27">
                  <c:v>68.694038000000006</c:v>
                </c:pt>
                <c:pt idx="28">
                  <c:v>69.727992</c:v>
                </c:pt>
                <c:pt idx="29">
                  <c:v>70.152190000000004</c:v>
                </c:pt>
                <c:pt idx="30">
                  <c:v>70.912108000000003</c:v>
                </c:pt>
                <c:pt idx="31">
                  <c:v>70.184850999999995</c:v>
                </c:pt>
                <c:pt idx="32">
                  <c:v>68.132711999999998</c:v>
                </c:pt>
                <c:pt idx="33">
                  <c:v>66.608282000000003</c:v>
                </c:pt>
                <c:pt idx="34">
                  <c:v>64.305691999999993</c:v>
                </c:pt>
                <c:pt idx="35">
                  <c:v>61.131382000000002</c:v>
                </c:pt>
                <c:pt idx="36">
                  <c:v>59.864725</c:v>
                </c:pt>
                <c:pt idx="37">
                  <c:v>60.444839000000002</c:v>
                </c:pt>
                <c:pt idx="38">
                  <c:v>62.009798000000004</c:v>
                </c:pt>
                <c:pt idx="39">
                  <c:v>62.304417000000001</c:v>
                </c:pt>
                <c:pt idx="40">
                  <c:v>63.478406999999997</c:v>
                </c:pt>
                <c:pt idx="41">
                  <c:v>63.032662999999999</c:v>
                </c:pt>
                <c:pt idx="42">
                  <c:v>65.077048000000005</c:v>
                </c:pt>
                <c:pt idx="43">
                  <c:v>66.652407999999994</c:v>
                </c:pt>
                <c:pt idx="44">
                  <c:v>67.769711999999998</c:v>
                </c:pt>
                <c:pt idx="45">
                  <c:v>68.234949999999998</c:v>
                </c:pt>
                <c:pt idx="46">
                  <c:v>66.519578999999993</c:v>
                </c:pt>
                <c:pt idx="47">
                  <c:v>67.858525999999998</c:v>
                </c:pt>
                <c:pt idx="48">
                  <c:v>69.933024000000003</c:v>
                </c:pt>
                <c:pt idx="49">
                  <c:v>70.005224999999996</c:v>
                </c:pt>
                <c:pt idx="50">
                  <c:v>72.021607000000003</c:v>
                </c:pt>
                <c:pt idx="51">
                  <c:v>73.078714000000005</c:v>
                </c:pt>
                <c:pt idx="52">
                  <c:v>75.985130999999996</c:v>
                </c:pt>
                <c:pt idx="53">
                  <c:v>77.160702999999998</c:v>
                </c:pt>
                <c:pt idx="54">
                  <c:v>79.729626999999994</c:v>
                </c:pt>
                <c:pt idx="55">
                  <c:v>81.791122999999999</c:v>
                </c:pt>
                <c:pt idx="56">
                  <c:v>83.477943999999994</c:v>
                </c:pt>
                <c:pt idx="57">
                  <c:v>85.378984000000003</c:v>
                </c:pt>
                <c:pt idx="58">
                  <c:v>86.002358000000001</c:v>
                </c:pt>
                <c:pt idx="59">
                  <c:v>87.894947000000002</c:v>
                </c:pt>
                <c:pt idx="60">
                  <c:v>89.772170000000003</c:v>
                </c:pt>
                <c:pt idx="61">
                  <c:v>90.303404</c:v>
                </c:pt>
                <c:pt idx="62">
                  <c:v>89.335420999999997</c:v>
                </c:pt>
                <c:pt idx="63">
                  <c:v>90.899304999999998</c:v>
                </c:pt>
                <c:pt idx="64">
                  <c:v>92.077352000000005</c:v>
                </c:pt>
                <c:pt idx="65">
                  <c:v>93.511841000000004</c:v>
                </c:pt>
                <c:pt idx="66">
                  <c:v>95.345380000000006</c:v>
                </c:pt>
                <c:pt idx="67">
                  <c:v>96.061487</c:v>
                </c:pt>
                <c:pt idx="68">
                  <c:v>98.543285999999995</c:v>
                </c:pt>
                <c:pt idx="69">
                  <c:v>100.267994</c:v>
                </c:pt>
                <c:pt idx="70">
                  <c:v>102.19347999999999</c:v>
                </c:pt>
                <c:pt idx="71">
                  <c:v>104.869131</c:v>
                </c:pt>
                <c:pt idx="72">
                  <c:v>105.554096</c:v>
                </c:pt>
                <c:pt idx="73">
                  <c:v>107.16109</c:v>
                </c:pt>
                <c:pt idx="74">
                  <c:v>109.122758</c:v>
                </c:pt>
                <c:pt idx="75">
                  <c:v>105.51805899999999</c:v>
                </c:pt>
                <c:pt idx="76">
                  <c:v>111.448831</c:v>
                </c:pt>
                <c:pt idx="77">
                  <c:v>113.811424</c:v>
                </c:pt>
                <c:pt idx="78">
                  <c:v>114.628912</c:v>
                </c:pt>
                <c:pt idx="79">
                  <c:v>118.219769</c:v>
                </c:pt>
                <c:pt idx="80">
                  <c:v>111.445527</c:v>
                </c:pt>
                <c:pt idx="81">
                  <c:v>119.58905</c:v>
                </c:pt>
                <c:pt idx="82">
                  <c:v>123.229403</c:v>
                </c:pt>
                <c:pt idx="83">
                  <c:v>130.15458699999999</c:v>
                </c:pt>
                <c:pt idx="84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A7-4330-BFBB-43D17D3F1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834096"/>
        <c:axId val="288830568"/>
      </c:barChart>
      <c:lineChart>
        <c:grouping val="standard"/>
        <c:varyColors val="0"/>
        <c:ser>
          <c:idx val="2"/>
          <c:order val="1"/>
          <c:tx>
            <c:v>% Year over year</c:v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'[Consumer Net Worth.xlsx]Sheet1'!$A$225:$A$312</c:f>
              <c:strCache>
                <c:ptCount val="88"/>
                <c:pt idx="0">
                  <c:v>2000Q1</c:v>
                </c:pt>
                <c:pt idx="1">
                  <c:v>2000Q2</c:v>
                </c:pt>
                <c:pt idx="2">
                  <c:v>2000Q3</c:v>
                </c:pt>
                <c:pt idx="3">
                  <c:v>2000Q4</c:v>
                </c:pt>
                <c:pt idx="4">
                  <c:v>2001Q1</c:v>
                </c:pt>
                <c:pt idx="5">
                  <c:v>2001Q2</c:v>
                </c:pt>
                <c:pt idx="6">
                  <c:v>2001Q3</c:v>
                </c:pt>
                <c:pt idx="7">
                  <c:v>2001Q4</c:v>
                </c:pt>
                <c:pt idx="8">
                  <c:v>2002Q1</c:v>
                </c:pt>
                <c:pt idx="9">
                  <c:v>2002Q2</c:v>
                </c:pt>
                <c:pt idx="10">
                  <c:v>2002Q3</c:v>
                </c:pt>
                <c:pt idx="11">
                  <c:v>2002Q4</c:v>
                </c:pt>
                <c:pt idx="12">
                  <c:v>2003Q1</c:v>
                </c:pt>
                <c:pt idx="13">
                  <c:v>2003Q2</c:v>
                </c:pt>
                <c:pt idx="14">
                  <c:v>2003Q3</c:v>
                </c:pt>
                <c:pt idx="15">
                  <c:v>2003Q4</c:v>
                </c:pt>
                <c:pt idx="16">
                  <c:v>2004Q1</c:v>
                </c:pt>
                <c:pt idx="17">
                  <c:v>2004Q2</c:v>
                </c:pt>
                <c:pt idx="18">
                  <c:v>2004Q3</c:v>
                </c:pt>
                <c:pt idx="19">
                  <c:v>2004Q4</c:v>
                </c:pt>
                <c:pt idx="20">
                  <c:v>2005Q1</c:v>
                </c:pt>
                <c:pt idx="21">
                  <c:v>2005Q2</c:v>
                </c:pt>
                <c:pt idx="22">
                  <c:v>2005Q3</c:v>
                </c:pt>
                <c:pt idx="23">
                  <c:v>2005Q4</c:v>
                </c:pt>
                <c:pt idx="24">
                  <c:v>2006Q1</c:v>
                </c:pt>
                <c:pt idx="25">
                  <c:v>2006Q2</c:v>
                </c:pt>
                <c:pt idx="26">
                  <c:v>2006Q3</c:v>
                </c:pt>
                <c:pt idx="27">
                  <c:v>2006Q4</c:v>
                </c:pt>
                <c:pt idx="28">
                  <c:v>2007Q1</c:v>
                </c:pt>
                <c:pt idx="29">
                  <c:v>2007Q2</c:v>
                </c:pt>
                <c:pt idx="30">
                  <c:v>2007Q3</c:v>
                </c:pt>
                <c:pt idx="31">
                  <c:v>2007Q4</c:v>
                </c:pt>
                <c:pt idx="32">
                  <c:v>2008Q1</c:v>
                </c:pt>
                <c:pt idx="33">
                  <c:v>2008Q2</c:v>
                </c:pt>
                <c:pt idx="34">
                  <c:v>2008Q3</c:v>
                </c:pt>
                <c:pt idx="35">
                  <c:v>2008Q4</c:v>
                </c:pt>
                <c:pt idx="36">
                  <c:v>2009Q1</c:v>
                </c:pt>
                <c:pt idx="37">
                  <c:v>2009Q2</c:v>
                </c:pt>
                <c:pt idx="38">
                  <c:v>2009Q3</c:v>
                </c:pt>
                <c:pt idx="39">
                  <c:v>2009Q4</c:v>
                </c:pt>
                <c:pt idx="40">
                  <c:v>2010Q1</c:v>
                </c:pt>
                <c:pt idx="41">
                  <c:v>2010Q2</c:v>
                </c:pt>
                <c:pt idx="42">
                  <c:v>2010Q3</c:v>
                </c:pt>
                <c:pt idx="43">
                  <c:v>2010Q4</c:v>
                </c:pt>
                <c:pt idx="44">
                  <c:v>2011Q1</c:v>
                </c:pt>
                <c:pt idx="45">
                  <c:v>2011Q2</c:v>
                </c:pt>
                <c:pt idx="46">
                  <c:v>2011Q3</c:v>
                </c:pt>
                <c:pt idx="47">
                  <c:v>2011Q4</c:v>
                </c:pt>
                <c:pt idx="48">
                  <c:v>2012Q1</c:v>
                </c:pt>
                <c:pt idx="49">
                  <c:v>2012Q2</c:v>
                </c:pt>
                <c:pt idx="50">
                  <c:v>2012Q3</c:v>
                </c:pt>
                <c:pt idx="51">
                  <c:v>2012Q4</c:v>
                </c:pt>
                <c:pt idx="52">
                  <c:v>2013Q1</c:v>
                </c:pt>
                <c:pt idx="53">
                  <c:v>2013Q2</c:v>
                </c:pt>
                <c:pt idx="54">
                  <c:v>201Q3</c:v>
                </c:pt>
                <c:pt idx="55">
                  <c:v>2013Q4</c:v>
                </c:pt>
                <c:pt idx="56">
                  <c:v>2014-Q1</c:v>
                </c:pt>
                <c:pt idx="57">
                  <c:v>2014-Q2</c:v>
                </c:pt>
                <c:pt idx="58">
                  <c:v>2014-Q3</c:v>
                </c:pt>
                <c:pt idx="59">
                  <c:v>2014-Q4</c:v>
                </c:pt>
                <c:pt idx="60">
                  <c:v>2015-Q1</c:v>
                </c:pt>
                <c:pt idx="61">
                  <c:v>2015-Q2</c:v>
                </c:pt>
                <c:pt idx="62">
                  <c:v>2015-Q3</c:v>
                </c:pt>
                <c:pt idx="63">
                  <c:v>2015-Q4</c:v>
                </c:pt>
                <c:pt idx="64">
                  <c:v>2016-Q1</c:v>
                </c:pt>
                <c:pt idx="65">
                  <c:v>2016-Q2</c:v>
                </c:pt>
                <c:pt idx="66">
                  <c:v>2016-Q3</c:v>
                </c:pt>
                <c:pt idx="67">
                  <c:v>2016-Q4</c:v>
                </c:pt>
                <c:pt idx="68">
                  <c:v>2017-Q1</c:v>
                </c:pt>
                <c:pt idx="69">
                  <c:v>2017-Q2</c:v>
                </c:pt>
                <c:pt idx="70">
                  <c:v>2017-Q3</c:v>
                </c:pt>
                <c:pt idx="71">
                  <c:v>2017-Q4</c:v>
                </c:pt>
                <c:pt idx="72">
                  <c:v>2018-Q1</c:v>
                </c:pt>
                <c:pt idx="73">
                  <c:v>2018-Q2</c:v>
                </c:pt>
                <c:pt idx="74">
                  <c:v>2018-Q3</c:v>
                </c:pt>
                <c:pt idx="75">
                  <c:v>2018-Q4</c:v>
                </c:pt>
                <c:pt idx="76">
                  <c:v>2019-Q1</c:v>
                </c:pt>
                <c:pt idx="77">
                  <c:v>2019-Q2</c:v>
                </c:pt>
                <c:pt idx="78">
                  <c:v>2019-Q3</c:v>
                </c:pt>
                <c:pt idx="79">
                  <c:v>2019-Q4</c:v>
                </c:pt>
                <c:pt idx="80">
                  <c:v>2020-Q1</c:v>
                </c:pt>
                <c:pt idx="81">
                  <c:v>2020-Q2</c:v>
                </c:pt>
                <c:pt idx="82">
                  <c:v>2020-Q3</c:v>
                </c:pt>
                <c:pt idx="83">
                  <c:v>2020-Q4</c:v>
                </c:pt>
                <c:pt idx="84">
                  <c:v>2021-Q1</c:v>
                </c:pt>
                <c:pt idx="85">
                  <c:v>2021-Q2</c:v>
                </c:pt>
                <c:pt idx="86">
                  <c:v>2021-Q3</c:v>
                </c:pt>
                <c:pt idx="87">
                  <c:v>2021-Q4</c:v>
                </c:pt>
              </c:strCache>
            </c:strRef>
          </c:cat>
          <c:val>
            <c:numRef>
              <c:f>'[Consumer Net Worth.xlsx]Sheet1'!$E$225:$E$312</c:f>
              <c:numCache>
                <c:formatCode>0.0%</c:formatCode>
                <c:ptCount val="88"/>
                <c:pt idx="0">
                  <c:v>0.14282330230721868</c:v>
                </c:pt>
                <c:pt idx="1">
                  <c:v>0.10295217605605796</c:v>
                </c:pt>
                <c:pt idx="2">
                  <c:v>0.12841940804662</c:v>
                </c:pt>
                <c:pt idx="3">
                  <c:v>3.5154198398518334E-2</c:v>
                </c:pt>
                <c:pt idx="4">
                  <c:v>1.3366723170471714E-3</c:v>
                </c:pt>
                <c:pt idx="5">
                  <c:v>3.3359124453380025E-2</c:v>
                </c:pt>
                <c:pt idx="6">
                  <c:v>-7.8516957505820623E-3</c:v>
                </c:pt>
                <c:pt idx="7">
                  <c:v>3.6654437154870122E-2</c:v>
                </c:pt>
                <c:pt idx="8">
                  <c:v>5.2967055254828532E-2</c:v>
                </c:pt>
                <c:pt idx="9">
                  <c:v>1.2514668059222384E-2</c:v>
                </c:pt>
                <c:pt idx="10">
                  <c:v>1.2218229421527931E-2</c:v>
                </c:pt>
                <c:pt idx="11">
                  <c:v>-6.7064547249463553E-4</c:v>
                </c:pt>
                <c:pt idx="12">
                  <c:v>-8.5154616500571073E-3</c:v>
                </c:pt>
                <c:pt idx="13">
                  <c:v>4.5265533074219759E-2</c:v>
                </c:pt>
                <c:pt idx="14">
                  <c:v>8.9883985031893862E-2</c:v>
                </c:pt>
                <c:pt idx="15">
                  <c:v>0.11026881277680101</c:v>
                </c:pt>
                <c:pt idx="16">
                  <c:v>0.15869297728924439</c:v>
                </c:pt>
                <c:pt idx="17">
                  <c:v>0.12931395289587966</c:v>
                </c:pt>
                <c:pt idx="18">
                  <c:v>0.13606949844469945</c:v>
                </c:pt>
                <c:pt idx="19">
                  <c:v>0.13806647238307276</c:v>
                </c:pt>
                <c:pt idx="20">
                  <c:v>0.10065727156641545</c:v>
                </c:pt>
                <c:pt idx="21">
                  <c:v>0.11380884385324416</c:v>
                </c:pt>
                <c:pt idx="22">
                  <c:v>0.11595136045968812</c:v>
                </c:pt>
                <c:pt idx="23">
                  <c:v>9.8672602676845841E-2</c:v>
                </c:pt>
                <c:pt idx="24">
                  <c:v>0.11303802529440678</c:v>
                </c:pt>
                <c:pt idx="25">
                  <c:v>8.4580730785526539E-2</c:v>
                </c:pt>
                <c:pt idx="26">
                  <c:v>7.4600620378615312E-2</c:v>
                </c:pt>
                <c:pt idx="27">
                  <c:v>7.0112820399061471E-2</c:v>
                </c:pt>
                <c:pt idx="28">
                  <c:v>5.610776080864964E-2</c:v>
                </c:pt>
                <c:pt idx="29">
                  <c:v>6.1671438792602451E-2</c:v>
                </c:pt>
                <c:pt idx="30">
                  <c:v>5.4649522391524818E-2</c:v>
                </c:pt>
                <c:pt idx="31">
                  <c:v>2.1702218175032723E-2</c:v>
                </c:pt>
                <c:pt idx="32">
                  <c:v>-2.2878616668037744E-2</c:v>
                </c:pt>
                <c:pt idx="33">
                  <c:v>-5.0517425044036425E-2</c:v>
                </c:pt>
                <c:pt idx="34">
                  <c:v>-9.3163441143224932E-2</c:v>
                </c:pt>
                <c:pt idx="35">
                  <c:v>-0.12899463161929337</c:v>
                </c:pt>
                <c:pt idx="36">
                  <c:v>-0.12135120938676268</c:v>
                </c:pt>
                <c:pt idx="37">
                  <c:v>-9.2532682347219231E-2</c:v>
                </c:pt>
                <c:pt idx="38">
                  <c:v>-3.5702811502284902E-2</c:v>
                </c:pt>
                <c:pt idx="39">
                  <c:v>1.9188753167726499E-2</c:v>
                </c:pt>
                <c:pt idx="40">
                  <c:v>6.0364129293168846E-2</c:v>
                </c:pt>
                <c:pt idx="41">
                  <c:v>4.2812985240973142E-2</c:v>
                </c:pt>
                <c:pt idx="42">
                  <c:v>4.9463957292684636E-2</c:v>
                </c:pt>
                <c:pt idx="43">
                  <c:v>6.9786240034955996E-2</c:v>
                </c:pt>
                <c:pt idx="44">
                  <c:v>6.7602594375123518E-2</c:v>
                </c:pt>
                <c:pt idx="45">
                  <c:v>8.2533193941052407E-2</c:v>
                </c:pt>
                <c:pt idx="46">
                  <c:v>2.2166509458142417E-2</c:v>
                </c:pt>
                <c:pt idx="47">
                  <c:v>1.8095640295546465E-2</c:v>
                </c:pt>
                <c:pt idx="48">
                  <c:v>3.1921516797946622E-2</c:v>
                </c:pt>
                <c:pt idx="49">
                  <c:v>2.5943816182176407E-2</c:v>
                </c:pt>
                <c:pt idx="50">
                  <c:v>8.2712910735649889E-2</c:v>
                </c:pt>
                <c:pt idx="51">
                  <c:v>7.6927518290037827E-2</c:v>
                </c:pt>
                <c:pt idx="52">
                  <c:v>8.654147431119226E-2</c:v>
                </c:pt>
                <c:pt idx="53">
                  <c:v>0.10221348477917187</c:v>
                </c:pt>
                <c:pt idx="54">
                  <c:v>0.10702371581350566</c:v>
                </c:pt>
                <c:pt idx="55">
                  <c:v>0.11921951719073756</c:v>
                </c:pt>
                <c:pt idx="56">
                  <c:v>9.8608937056382767E-2</c:v>
                </c:pt>
                <c:pt idx="57">
                  <c:v>0.10650863302787696</c:v>
                </c:pt>
                <c:pt idx="58">
                  <c:v>7.8675032557220012E-2</c:v>
                </c:pt>
                <c:pt idx="59">
                  <c:v>7.4626973883217165E-2</c:v>
                </c:pt>
                <c:pt idx="60">
                  <c:v>7.5399868497000949E-2</c:v>
                </c:pt>
                <c:pt idx="61">
                  <c:v>5.767719138002389E-2</c:v>
                </c:pt>
                <c:pt idx="62">
                  <c:v>3.8755483890337006E-2</c:v>
                </c:pt>
                <c:pt idx="63">
                  <c:v>3.4181236834922905E-2</c:v>
                </c:pt>
                <c:pt idx="64">
                  <c:v>2.5678136108328472E-2</c:v>
                </c:pt>
                <c:pt idx="65">
                  <c:v>3.5529524446276724E-2</c:v>
                </c:pt>
                <c:pt idx="66">
                  <c:v>6.7274088292481535E-2</c:v>
                </c:pt>
                <c:pt idx="67">
                  <c:v>5.6790115171947701E-2</c:v>
                </c:pt>
                <c:pt idx="68">
                  <c:v>7.0222849154045933E-2</c:v>
                </c:pt>
                <c:pt idx="69">
                  <c:v>7.224917109695228E-2</c:v>
                </c:pt>
                <c:pt idx="70">
                  <c:v>7.1824140823603486E-2</c:v>
                </c:pt>
                <c:pt idx="71">
                  <c:v>9.1687566735251524E-2</c:v>
                </c:pt>
                <c:pt idx="72">
                  <c:v>7.1144471476220175E-2</c:v>
                </c:pt>
                <c:pt idx="73">
                  <c:v>6.8746722907411503E-2</c:v>
                </c:pt>
                <c:pt idx="74">
                  <c:v>6.7805480349627106E-2</c:v>
                </c:pt>
                <c:pt idx="75">
                  <c:v>6.1879791871260756E-3</c:v>
                </c:pt>
                <c:pt idx="76">
                  <c:v>5.5845630092838813E-2</c:v>
                </c:pt>
                <c:pt idx="77">
                  <c:v>6.2059223175128221E-2</c:v>
                </c:pt>
                <c:pt idx="78">
                  <c:v>5.0458347102993815E-2</c:v>
                </c:pt>
                <c:pt idx="79">
                  <c:v>0.12037475025957411</c:v>
                </c:pt>
                <c:pt idx="80">
                  <c:v>-2.9645891934030009E-5</c:v>
                </c:pt>
                <c:pt idx="81">
                  <c:v>5.0764903881705216E-2</c:v>
                </c:pt>
                <c:pt idx="82">
                  <c:v>7.5028985706503126E-2</c:v>
                </c:pt>
                <c:pt idx="83">
                  <c:v>0.10095450279555183</c:v>
                </c:pt>
                <c:pt idx="84">
                  <c:v>0.21135413537054745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8A7-4330-BFBB-43D17D3F1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8831352"/>
        <c:axId val="288831744"/>
      </c:lineChart>
      <c:catAx>
        <c:axId val="28883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>
            <a:solidFill>
              <a:schemeClr val="accent1"/>
            </a:solidFill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8830568"/>
        <c:crossesAt val="35"/>
        <c:auto val="1"/>
        <c:lblAlgn val="ctr"/>
        <c:lblOffset val="100"/>
        <c:tickLblSkip val="4"/>
        <c:noMultiLvlLbl val="0"/>
      </c:catAx>
      <c:valAx>
        <c:axId val="288830568"/>
        <c:scaling>
          <c:orientation val="minMax"/>
          <c:min val="40"/>
        </c:scaling>
        <c:delete val="0"/>
        <c:axPos val="l"/>
        <c:majorGridlines/>
        <c:numFmt formatCode="\$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8834096"/>
        <c:crosses val="autoZero"/>
        <c:crossBetween val="between"/>
      </c:valAx>
      <c:valAx>
        <c:axId val="288831744"/>
        <c:scaling>
          <c:orientation val="minMax"/>
          <c:min val="-0.17"/>
        </c:scaling>
        <c:delete val="0"/>
        <c:axPos val="r"/>
        <c:numFmt formatCode="0.0%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8831352"/>
        <c:crosses val="max"/>
        <c:crossBetween val="between"/>
      </c:valAx>
      <c:catAx>
        <c:axId val="288831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8831744"/>
        <c:crossesAt val="0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spPr>
    <a:ln w="76200" cmpd="sng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Retail Sales -- Level</a:t>
            </a:r>
          </a:p>
        </c:rich>
      </c:tx>
      <c:layout>
        <c:manualLayout>
          <c:xMode val="edge"/>
          <c:yMode val="edge"/>
          <c:x val="0.33132213334347693"/>
          <c:y val="2.12366465730926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0215100800242378E-2"/>
          <c:y val="2.4226224815742013E-2"/>
          <c:w val="0.93578874909199872"/>
          <c:h val="0.888347086677600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 w="228600">
              <a:solidFill>
                <a:srgbClr val="00B050"/>
              </a:solidFill>
              <a:miter lim="800000"/>
            </a:ln>
          </c:spPr>
          <c:invertIfNegative val="0"/>
          <c:dPt>
            <c:idx val="162"/>
            <c:invertIfNegative val="0"/>
            <c:bubble3D val="0"/>
            <c:spPr>
              <a:solidFill>
                <a:srgbClr val="00B050"/>
              </a:solidFill>
              <a:ln w="228600">
                <a:solidFill>
                  <a:srgbClr val="00B05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1-B625-47FB-BE16-3F43FDF6D16B}"/>
              </c:ext>
            </c:extLst>
          </c:dPt>
          <c:cat>
            <c:numRef>
              <c:f>'[Retail Sales.xlsx]Sheet1'!$A$326:$A$355</c:f>
              <c:numCache>
                <c:formatCode>mmm\ yyyy</c:formatCode>
                <c:ptCount val="30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</c:numCache>
            </c:numRef>
          </c:cat>
          <c:val>
            <c:numRef>
              <c:f>'[Retail Sales.xlsx]Sheet1'!$D$326:$D$361</c:f>
              <c:numCache>
                <c:formatCode>0.0</c:formatCode>
                <c:ptCount val="36"/>
                <c:pt idx="0">
                  <c:v>505.036</c:v>
                </c:pt>
                <c:pt idx="1">
                  <c:v>504.68599999999998</c:v>
                </c:pt>
                <c:pt idx="2">
                  <c:v>512.60199999999998</c:v>
                </c:pt>
                <c:pt idx="3">
                  <c:v>515.08799999999997</c:v>
                </c:pt>
                <c:pt idx="4">
                  <c:v>516.91300000000001</c:v>
                </c:pt>
                <c:pt idx="5">
                  <c:v>518.39700000000005</c:v>
                </c:pt>
                <c:pt idx="6">
                  <c:v>521.83100000000002</c:v>
                </c:pt>
                <c:pt idx="7">
                  <c:v>524.47699999999998</c:v>
                </c:pt>
                <c:pt idx="8">
                  <c:v>521.03</c:v>
                </c:pt>
                <c:pt idx="9">
                  <c:v>523.71799999999996</c:v>
                </c:pt>
                <c:pt idx="10">
                  <c:v>525.327</c:v>
                </c:pt>
                <c:pt idx="11">
                  <c:v>526.35500000000002</c:v>
                </c:pt>
                <c:pt idx="12">
                  <c:v>528.822</c:v>
                </c:pt>
                <c:pt idx="13">
                  <c:v>528.54100000000005</c:v>
                </c:pt>
                <c:pt idx="14">
                  <c:v>484.72399999999999</c:v>
                </c:pt>
                <c:pt idx="15">
                  <c:v>412.76600000000002</c:v>
                </c:pt>
                <c:pt idx="16">
                  <c:v>488.21800000000002</c:v>
                </c:pt>
                <c:pt idx="17">
                  <c:v>529.96199999999999</c:v>
                </c:pt>
                <c:pt idx="18">
                  <c:v>535.923</c:v>
                </c:pt>
                <c:pt idx="19">
                  <c:v>543.404</c:v>
                </c:pt>
                <c:pt idx="20">
                  <c:v>552.76700000000005</c:v>
                </c:pt>
                <c:pt idx="21">
                  <c:v>552.19299999999998</c:v>
                </c:pt>
                <c:pt idx="22">
                  <c:v>545.24800000000005</c:v>
                </c:pt>
                <c:pt idx="23">
                  <c:v>538.33799999999997</c:v>
                </c:pt>
                <c:pt idx="24">
                  <c:v>579.55200000000002</c:v>
                </c:pt>
                <c:pt idx="25">
                  <c:v>563.73299999999995</c:v>
                </c:pt>
                <c:pt idx="26">
                  <c:v>619.10500000000002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25-47FB-BE16-3F43FDF6D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726432"/>
        <c:axId val="666726824"/>
      </c:barChart>
      <c:dateAx>
        <c:axId val="666726432"/>
        <c:scaling>
          <c:orientation val="minMax"/>
        </c:scaling>
        <c:delete val="0"/>
        <c:axPos val="b"/>
        <c:numFmt formatCode="mmm\ yyyy" sourceLinked="1"/>
        <c:majorTickMark val="out"/>
        <c:minorTickMark val="none"/>
        <c:tickLblPos val="low"/>
        <c:txPr>
          <a:bodyPr/>
          <a:lstStyle/>
          <a:p>
            <a:pPr>
              <a:defRPr sz="1200" b="1"/>
            </a:pPr>
            <a:endParaRPr lang="en-US"/>
          </a:p>
        </c:txPr>
        <c:crossAx val="666726824"/>
        <c:crossesAt val="0"/>
        <c:auto val="1"/>
        <c:lblOffset val="100"/>
        <c:baseTimeUnit val="days"/>
      </c:dateAx>
      <c:valAx>
        <c:axId val="666726824"/>
        <c:scaling>
          <c:orientation val="minMax"/>
          <c:min val="4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66726432"/>
        <c:crosses val="autoZero"/>
        <c:crossBetween val="between"/>
      </c:valAx>
      <c:spPr>
        <a:ln w="1905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Existing Home</a:t>
            </a:r>
            <a:r>
              <a:rPr lang="en-US" sz="2800" baseline="0" dirty="0"/>
              <a:t> Sales </a:t>
            </a:r>
            <a:endParaRPr lang="en-US" sz="2800" dirty="0"/>
          </a:p>
        </c:rich>
      </c:tx>
      <c:layout>
        <c:manualLayout>
          <c:xMode val="edge"/>
          <c:yMode val="edge"/>
          <c:x val="0.34146676649948132"/>
          <c:y val="1.52226237930540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634568371405789E-2"/>
          <c:y val="1.1768534241830608E-2"/>
          <c:w val="0.94426646334985409"/>
          <c:h val="0.94810438101612826"/>
        </c:manualLayout>
      </c:layout>
      <c:lineChart>
        <c:grouping val="standard"/>
        <c:varyColors val="0"/>
        <c:ser>
          <c:idx val="1"/>
          <c:order val="0"/>
          <c:tx>
            <c:v>Existing Homes (L)</c:v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'[Existing Home Sales.xlsx]Sales'!$A$6:$A$185</c:f>
              <c:numCache>
                <c:formatCode>mmm\ yyyy</c:formatCode>
                <c:ptCount val="18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40034</c:v>
                </c:pt>
                <c:pt idx="32">
                  <c:v>40057</c:v>
                </c:pt>
                <c:pt idx="33">
                  <c:v>40088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</c:numCache>
            </c:numRef>
          </c:cat>
          <c:val>
            <c:numRef>
              <c:f>'[Existing Home Sales.xlsx]Sales'!$B$6:$B$185</c:f>
              <c:numCache>
                <c:formatCode>#,##0.00</c:formatCode>
                <c:ptCount val="180"/>
                <c:pt idx="0">
                  <c:v>5740000</c:v>
                </c:pt>
                <c:pt idx="1">
                  <c:v>5790000</c:v>
                </c:pt>
                <c:pt idx="2">
                  <c:v>5460000</c:v>
                </c:pt>
                <c:pt idx="3">
                  <c:v>5290000</c:v>
                </c:pt>
                <c:pt idx="4">
                  <c:v>5270000</c:v>
                </c:pt>
                <c:pt idx="5">
                  <c:v>5120000</c:v>
                </c:pt>
                <c:pt idx="6">
                  <c:v>5070000</c:v>
                </c:pt>
                <c:pt idx="7">
                  <c:v>4870000</c:v>
                </c:pt>
                <c:pt idx="8">
                  <c:v>4580000</c:v>
                </c:pt>
                <c:pt idx="9">
                  <c:v>4430000</c:v>
                </c:pt>
                <c:pt idx="10">
                  <c:v>4460000</c:v>
                </c:pt>
                <c:pt idx="11">
                  <c:v>4410000</c:v>
                </c:pt>
                <c:pt idx="12">
                  <c:v>4170000</c:v>
                </c:pt>
                <c:pt idx="13">
                  <c:v>4120000</c:v>
                </c:pt>
                <c:pt idx="14">
                  <c:v>4160000</c:v>
                </c:pt>
                <c:pt idx="15">
                  <c:v>4110000</c:v>
                </c:pt>
                <c:pt idx="16">
                  <c:v>4140000</c:v>
                </c:pt>
                <c:pt idx="17">
                  <c:v>4090000</c:v>
                </c:pt>
                <c:pt idx="18">
                  <c:v>4150000</c:v>
                </c:pt>
                <c:pt idx="19">
                  <c:v>4190000</c:v>
                </c:pt>
                <c:pt idx="20">
                  <c:v>4270000</c:v>
                </c:pt>
                <c:pt idx="21">
                  <c:v>4090000</c:v>
                </c:pt>
                <c:pt idx="22">
                  <c:v>3770000</c:v>
                </c:pt>
                <c:pt idx="23">
                  <c:v>4010000</c:v>
                </c:pt>
                <c:pt idx="24">
                  <c:v>3840000</c:v>
                </c:pt>
                <c:pt idx="25">
                  <c:v>3950000</c:v>
                </c:pt>
                <c:pt idx="26">
                  <c:v>3940000</c:v>
                </c:pt>
                <c:pt idx="27">
                  <c:v>3970000</c:v>
                </c:pt>
                <c:pt idx="28">
                  <c:v>4010000</c:v>
                </c:pt>
                <c:pt idx="29">
                  <c:v>4120000</c:v>
                </c:pt>
                <c:pt idx="30">
                  <c:v>4320000</c:v>
                </c:pt>
                <c:pt idx="31">
                  <c:v>4400000</c:v>
                </c:pt>
                <c:pt idx="32">
                  <c:v>4580000</c:v>
                </c:pt>
                <c:pt idx="33">
                  <c:v>4980000</c:v>
                </c:pt>
                <c:pt idx="34">
                  <c:v>5380000</c:v>
                </c:pt>
                <c:pt idx="35">
                  <c:v>4530000</c:v>
                </c:pt>
                <c:pt idx="36">
                  <c:v>4310000</c:v>
                </c:pt>
                <c:pt idx="37">
                  <c:v>4290000</c:v>
                </c:pt>
                <c:pt idx="38">
                  <c:v>4620000</c:v>
                </c:pt>
                <c:pt idx="39">
                  <c:v>4910000</c:v>
                </c:pt>
                <c:pt idx="40">
                  <c:v>4850000</c:v>
                </c:pt>
                <c:pt idx="41">
                  <c:v>4440000</c:v>
                </c:pt>
                <c:pt idx="42">
                  <c:v>3300000</c:v>
                </c:pt>
                <c:pt idx="43">
                  <c:v>3620000</c:v>
                </c:pt>
                <c:pt idx="44">
                  <c:v>3770000</c:v>
                </c:pt>
                <c:pt idx="45">
                  <c:v>3740000</c:v>
                </c:pt>
                <c:pt idx="46">
                  <c:v>3940000</c:v>
                </c:pt>
                <c:pt idx="47">
                  <c:v>4450000</c:v>
                </c:pt>
                <c:pt idx="48">
                  <c:v>4420000</c:v>
                </c:pt>
                <c:pt idx="49">
                  <c:v>4160000</c:v>
                </c:pt>
                <c:pt idx="50">
                  <c:v>4260000</c:v>
                </c:pt>
                <c:pt idx="51">
                  <c:v>4170000</c:v>
                </c:pt>
                <c:pt idx="52">
                  <c:v>4140000</c:v>
                </c:pt>
                <c:pt idx="53">
                  <c:v>4230000</c:v>
                </c:pt>
                <c:pt idx="54">
                  <c:v>4150000</c:v>
                </c:pt>
                <c:pt idx="55">
                  <c:v>4380000</c:v>
                </c:pt>
                <c:pt idx="56">
                  <c:v>4330000</c:v>
                </c:pt>
                <c:pt idx="57">
                  <c:v>4340000</c:v>
                </c:pt>
                <c:pt idx="58">
                  <c:v>4390000</c:v>
                </c:pt>
                <c:pt idx="59">
                  <c:v>4350000</c:v>
                </c:pt>
                <c:pt idx="60">
                  <c:v>4460000</c:v>
                </c:pt>
                <c:pt idx="61">
                  <c:v>4520000</c:v>
                </c:pt>
                <c:pt idx="62">
                  <c:v>4480000</c:v>
                </c:pt>
                <c:pt idx="63">
                  <c:v>4550000</c:v>
                </c:pt>
                <c:pt idx="64">
                  <c:v>4590000</c:v>
                </c:pt>
                <c:pt idx="65">
                  <c:v>4490000</c:v>
                </c:pt>
                <c:pt idx="66">
                  <c:v>4590000</c:v>
                </c:pt>
                <c:pt idx="67">
                  <c:v>4800000</c:v>
                </c:pt>
                <c:pt idx="68">
                  <c:v>4760000</c:v>
                </c:pt>
                <c:pt idx="69">
                  <c:v>4830000</c:v>
                </c:pt>
                <c:pt idx="70">
                  <c:v>4960000</c:v>
                </c:pt>
                <c:pt idx="71">
                  <c:v>4880000</c:v>
                </c:pt>
                <c:pt idx="72">
                  <c:v>4870000</c:v>
                </c:pt>
                <c:pt idx="73">
                  <c:v>4950000</c:v>
                </c:pt>
                <c:pt idx="74">
                  <c:v>4960000</c:v>
                </c:pt>
                <c:pt idx="75">
                  <c:v>4990000</c:v>
                </c:pt>
                <c:pt idx="76">
                  <c:v>5150000</c:v>
                </c:pt>
                <c:pt idx="77">
                  <c:v>5160000</c:v>
                </c:pt>
                <c:pt idx="78">
                  <c:v>5380000</c:v>
                </c:pt>
                <c:pt idx="79">
                  <c:v>5330000</c:v>
                </c:pt>
                <c:pt idx="80">
                  <c:v>5260000</c:v>
                </c:pt>
                <c:pt idx="81">
                  <c:v>5130000</c:v>
                </c:pt>
                <c:pt idx="82">
                  <c:v>4830000</c:v>
                </c:pt>
                <c:pt idx="83">
                  <c:v>4870000</c:v>
                </c:pt>
                <c:pt idx="84">
                  <c:v>4670000</c:v>
                </c:pt>
                <c:pt idx="85">
                  <c:v>4660000</c:v>
                </c:pt>
                <c:pt idx="86">
                  <c:v>4700000</c:v>
                </c:pt>
                <c:pt idx="87">
                  <c:v>4750000</c:v>
                </c:pt>
                <c:pt idx="88">
                  <c:v>4900000</c:v>
                </c:pt>
                <c:pt idx="89">
                  <c:v>5010000</c:v>
                </c:pt>
                <c:pt idx="90">
                  <c:v>5070000</c:v>
                </c:pt>
                <c:pt idx="91">
                  <c:v>5000000</c:v>
                </c:pt>
                <c:pt idx="92">
                  <c:v>5100000</c:v>
                </c:pt>
                <c:pt idx="93">
                  <c:v>5160000</c:v>
                </c:pt>
                <c:pt idx="94">
                  <c:v>4950000</c:v>
                </c:pt>
                <c:pt idx="95">
                  <c:v>5070000</c:v>
                </c:pt>
                <c:pt idx="96">
                  <c:v>4930000</c:v>
                </c:pt>
                <c:pt idx="97">
                  <c:v>4970000</c:v>
                </c:pt>
                <c:pt idx="98">
                  <c:v>5250000</c:v>
                </c:pt>
                <c:pt idx="99">
                  <c:v>5140000</c:v>
                </c:pt>
                <c:pt idx="100">
                  <c:v>5290000</c:v>
                </c:pt>
                <c:pt idx="101">
                  <c:v>5410000</c:v>
                </c:pt>
                <c:pt idx="102">
                  <c:v>5480000</c:v>
                </c:pt>
                <c:pt idx="103">
                  <c:v>5290000</c:v>
                </c:pt>
                <c:pt idx="104">
                  <c:v>5440000</c:v>
                </c:pt>
                <c:pt idx="105">
                  <c:v>5290000</c:v>
                </c:pt>
                <c:pt idx="106">
                  <c:v>4860000</c:v>
                </c:pt>
                <c:pt idx="107">
                  <c:v>5450000</c:v>
                </c:pt>
                <c:pt idx="108">
                  <c:v>5480000</c:v>
                </c:pt>
                <c:pt idx="109">
                  <c:v>5200000</c:v>
                </c:pt>
                <c:pt idx="110">
                  <c:v>5390000</c:v>
                </c:pt>
                <c:pt idx="111">
                  <c:v>5480000</c:v>
                </c:pt>
                <c:pt idx="112">
                  <c:v>5470000</c:v>
                </c:pt>
                <c:pt idx="113">
                  <c:v>5480000</c:v>
                </c:pt>
                <c:pt idx="114">
                  <c:v>5330000</c:v>
                </c:pt>
                <c:pt idx="115">
                  <c:v>5340000</c:v>
                </c:pt>
                <c:pt idx="116">
                  <c:v>5470000</c:v>
                </c:pt>
                <c:pt idx="117">
                  <c:v>5530000</c:v>
                </c:pt>
                <c:pt idx="118">
                  <c:v>5600000</c:v>
                </c:pt>
                <c:pt idx="119">
                  <c:v>5510000</c:v>
                </c:pt>
                <c:pt idx="120">
                  <c:v>5690000</c:v>
                </c:pt>
                <c:pt idx="121">
                  <c:v>5470000</c:v>
                </c:pt>
                <c:pt idx="122">
                  <c:v>5700000</c:v>
                </c:pt>
                <c:pt idx="123">
                  <c:v>5560000</c:v>
                </c:pt>
                <c:pt idx="124">
                  <c:v>5620000</c:v>
                </c:pt>
                <c:pt idx="125">
                  <c:v>5510000</c:v>
                </c:pt>
                <c:pt idx="126">
                  <c:v>5440000</c:v>
                </c:pt>
                <c:pt idx="127">
                  <c:v>5350000</c:v>
                </c:pt>
                <c:pt idx="128">
                  <c:v>5370000</c:v>
                </c:pt>
                <c:pt idx="129">
                  <c:v>5500000</c:v>
                </c:pt>
                <c:pt idx="130">
                  <c:v>5780000</c:v>
                </c:pt>
                <c:pt idx="131">
                  <c:v>5560000</c:v>
                </c:pt>
                <c:pt idx="132">
                  <c:v>5400000</c:v>
                </c:pt>
                <c:pt idx="133">
                  <c:v>5610000</c:v>
                </c:pt>
                <c:pt idx="134">
                  <c:v>5510000</c:v>
                </c:pt>
                <c:pt idx="135">
                  <c:v>5430000</c:v>
                </c:pt>
                <c:pt idx="136">
                  <c:v>5400000</c:v>
                </c:pt>
                <c:pt idx="137">
                  <c:v>5390000</c:v>
                </c:pt>
                <c:pt idx="138">
                  <c:v>5390000</c:v>
                </c:pt>
                <c:pt idx="139">
                  <c:v>5350000</c:v>
                </c:pt>
                <c:pt idx="140">
                  <c:v>5180000</c:v>
                </c:pt>
                <c:pt idx="141">
                  <c:v>5220000</c:v>
                </c:pt>
                <c:pt idx="142">
                  <c:v>5210000</c:v>
                </c:pt>
                <c:pt idx="143">
                  <c:v>5000000</c:v>
                </c:pt>
                <c:pt idx="144">
                  <c:v>4980000</c:v>
                </c:pt>
                <c:pt idx="145">
                  <c:v>5380000</c:v>
                </c:pt>
                <c:pt idx="146">
                  <c:v>5230000</c:v>
                </c:pt>
                <c:pt idx="147">
                  <c:v>5230000</c:v>
                </c:pt>
                <c:pt idx="148">
                  <c:v>5330000</c:v>
                </c:pt>
                <c:pt idx="149">
                  <c:v>5320000</c:v>
                </c:pt>
                <c:pt idx="150">
                  <c:v>5390000</c:v>
                </c:pt>
                <c:pt idx="151">
                  <c:v>5430000</c:v>
                </c:pt>
                <c:pt idx="152">
                  <c:v>5410000</c:v>
                </c:pt>
                <c:pt idx="153">
                  <c:v>5410000</c:v>
                </c:pt>
                <c:pt idx="154">
                  <c:v>5320000</c:v>
                </c:pt>
                <c:pt idx="155">
                  <c:v>5530000</c:v>
                </c:pt>
                <c:pt idx="156">
                  <c:v>5410000</c:v>
                </c:pt>
                <c:pt idx="157">
                  <c:v>5700000</c:v>
                </c:pt>
                <c:pt idx="158">
                  <c:v>5350000</c:v>
                </c:pt>
                <c:pt idx="159">
                  <c:v>4370000</c:v>
                </c:pt>
                <c:pt idx="160">
                  <c:v>4010000</c:v>
                </c:pt>
                <c:pt idx="161">
                  <c:v>4770000</c:v>
                </c:pt>
                <c:pt idx="162">
                  <c:v>5900000</c:v>
                </c:pt>
                <c:pt idx="163">
                  <c:v>5970000</c:v>
                </c:pt>
                <c:pt idx="164">
                  <c:v>6440000</c:v>
                </c:pt>
                <c:pt idx="165">
                  <c:v>6730000</c:v>
                </c:pt>
                <c:pt idx="166">
                  <c:v>6590000</c:v>
                </c:pt>
                <c:pt idx="167">
                  <c:v>6650000</c:v>
                </c:pt>
                <c:pt idx="168">
                  <c:v>6660000</c:v>
                </c:pt>
                <c:pt idx="169">
                  <c:v>6240000</c:v>
                </c:pt>
                <c:pt idx="170">
                  <c:v>6010000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69-A0AD-87B735F79799}"/>
            </c:ext>
          </c:extLst>
        </c:ser>
        <c:ser>
          <c:idx val="0"/>
          <c:order val="1"/>
          <c:tx>
            <c:v>Projected</c:v>
          </c:tx>
          <c:spPr>
            <a:ln w="4445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'[Existing Home Sales.xlsx]Sales'!$A$6:$A$185</c:f>
              <c:numCache>
                <c:formatCode>mmm\ yyyy</c:formatCode>
                <c:ptCount val="18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40034</c:v>
                </c:pt>
                <c:pt idx="32">
                  <c:v>40057</c:v>
                </c:pt>
                <c:pt idx="33">
                  <c:v>40088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</c:numCache>
            </c:numRef>
          </c:cat>
          <c:val>
            <c:numRef>
              <c:f>'[Existing Home Sales.xlsx]Sales'!$E$6:$E$185</c:f>
              <c:numCache>
                <c:formatCode>General</c:formatCode>
                <c:ptCount val="180"/>
                <c:pt idx="170" formatCode="0">
                  <c:v>6010000</c:v>
                </c:pt>
                <c:pt idx="171" formatCode="0">
                  <c:v>6400000</c:v>
                </c:pt>
                <c:pt idx="172" formatCode="0">
                  <c:v>6500000</c:v>
                </c:pt>
                <c:pt idx="173" formatCode="0">
                  <c:v>6600000</c:v>
                </c:pt>
                <c:pt idx="174" formatCode="0">
                  <c:v>6700000</c:v>
                </c:pt>
                <c:pt idx="175" formatCode="0">
                  <c:v>6750000</c:v>
                </c:pt>
                <c:pt idx="176" formatCode="0">
                  <c:v>6800000</c:v>
                </c:pt>
                <c:pt idx="177" formatCode="0">
                  <c:v>6850000</c:v>
                </c:pt>
                <c:pt idx="178" formatCode="0">
                  <c:v>6900000</c:v>
                </c:pt>
                <c:pt idx="179" formatCode="0">
                  <c:v>6900000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44-4F69-A0AD-87B735F79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6955040"/>
        <c:axId val="266955432"/>
      </c:lineChart>
      <c:dateAx>
        <c:axId val="266955040"/>
        <c:scaling>
          <c:orientation val="minMax"/>
        </c:scaling>
        <c:delete val="0"/>
        <c:axPos val="b"/>
        <c:numFmt formatCode="mmm\ yyyy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66955432"/>
        <c:crosses val="autoZero"/>
        <c:auto val="1"/>
        <c:lblOffset val="100"/>
        <c:baseTimeUnit val="days"/>
        <c:majorUnit val="6"/>
        <c:majorTimeUnit val="months"/>
        <c:minorUnit val="3"/>
        <c:minorTimeUnit val="months"/>
      </c:dateAx>
      <c:valAx>
        <c:axId val="266955432"/>
        <c:scaling>
          <c:orientation val="minMax"/>
          <c:max val="7300003"/>
          <c:min val="330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66955040"/>
        <c:crosses val="autoZero"/>
        <c:crossBetween val="between"/>
        <c:dispUnits>
          <c:builtInUnit val="thousands"/>
        </c:dispUnits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Mortgage Rates -- Projected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8735324258675466E-2"/>
          <c:y val="2.8829198706948739E-2"/>
          <c:w val="0.93375473062508485"/>
          <c:h val="0.87042010207373122"/>
        </c:manualLayout>
      </c:layout>
      <c:lineChart>
        <c:grouping val="standard"/>
        <c:varyColors val="0"/>
        <c:ser>
          <c:idx val="0"/>
          <c:order val="0"/>
          <c:tx>
            <c:v>30-year Mortgage Rate</c:v>
          </c:tx>
          <c:spPr>
            <a:ln w="444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'[Interest Rates.xlsx]Interest Rates'!$A$609:$A$752</c:f>
              <c:numCache>
                <c:formatCode>mmm\-yy</c:formatCode>
                <c:ptCount val="144"/>
                <c:pt idx="0">
                  <c:v>40184.200000000332</c:v>
                </c:pt>
                <c:pt idx="1">
                  <c:v>40214.600000000333</c:v>
                </c:pt>
                <c:pt idx="2">
                  <c:v>40245.000000000335</c:v>
                </c:pt>
                <c:pt idx="3">
                  <c:v>40275.400000000336</c:v>
                </c:pt>
                <c:pt idx="4">
                  <c:v>40305.800000000338</c:v>
                </c:pt>
                <c:pt idx="5">
                  <c:v>40336.200000000339</c:v>
                </c:pt>
                <c:pt idx="6">
                  <c:v>40366.600000000341</c:v>
                </c:pt>
                <c:pt idx="7">
                  <c:v>40397.000000000342</c:v>
                </c:pt>
                <c:pt idx="8">
                  <c:v>40427.400000000343</c:v>
                </c:pt>
                <c:pt idx="9">
                  <c:v>40457.800000000345</c:v>
                </c:pt>
                <c:pt idx="10">
                  <c:v>40488.200000000346</c:v>
                </c:pt>
                <c:pt idx="11">
                  <c:v>40518.600000000348</c:v>
                </c:pt>
                <c:pt idx="12">
                  <c:v>40549.000000000349</c:v>
                </c:pt>
                <c:pt idx="13">
                  <c:v>40579.400000000351</c:v>
                </c:pt>
                <c:pt idx="14">
                  <c:v>40609.800000000352</c:v>
                </c:pt>
                <c:pt idx="15">
                  <c:v>40640.200000000354</c:v>
                </c:pt>
                <c:pt idx="16">
                  <c:v>40670.600000000355</c:v>
                </c:pt>
                <c:pt idx="17">
                  <c:v>40701.000000000357</c:v>
                </c:pt>
                <c:pt idx="18">
                  <c:v>40731.400000000358</c:v>
                </c:pt>
                <c:pt idx="19">
                  <c:v>40761.800000000359</c:v>
                </c:pt>
                <c:pt idx="20">
                  <c:v>40792.200000000361</c:v>
                </c:pt>
                <c:pt idx="21">
                  <c:v>40822.600000000362</c:v>
                </c:pt>
                <c:pt idx="22">
                  <c:v>40853.000000000364</c:v>
                </c:pt>
                <c:pt idx="23">
                  <c:v>40883.400000000365</c:v>
                </c:pt>
                <c:pt idx="24">
                  <c:v>40913.800000000367</c:v>
                </c:pt>
                <c:pt idx="25">
                  <c:v>40944.200000000368</c:v>
                </c:pt>
                <c:pt idx="26">
                  <c:v>40974.60000000037</c:v>
                </c:pt>
                <c:pt idx="27">
                  <c:v>41005.000000000371</c:v>
                </c:pt>
                <c:pt idx="28">
                  <c:v>41035.400000000373</c:v>
                </c:pt>
                <c:pt idx="29">
                  <c:v>41065.800000000374</c:v>
                </c:pt>
                <c:pt idx="30">
                  <c:v>41096.200000000375</c:v>
                </c:pt>
                <c:pt idx="31">
                  <c:v>41126.600000000377</c:v>
                </c:pt>
                <c:pt idx="32">
                  <c:v>41157.000000000378</c:v>
                </c:pt>
                <c:pt idx="33">
                  <c:v>41187.40000000038</c:v>
                </c:pt>
                <c:pt idx="34">
                  <c:v>41217.800000000381</c:v>
                </c:pt>
                <c:pt idx="35">
                  <c:v>41248.200000000383</c:v>
                </c:pt>
                <c:pt idx="36">
                  <c:v>41278.600000000384</c:v>
                </c:pt>
                <c:pt idx="37">
                  <c:v>41309.000000000386</c:v>
                </c:pt>
                <c:pt idx="38">
                  <c:v>41339.400000000387</c:v>
                </c:pt>
                <c:pt idx="39">
                  <c:v>41369.800000000389</c:v>
                </c:pt>
                <c:pt idx="40">
                  <c:v>41400.20000000039</c:v>
                </c:pt>
                <c:pt idx="41">
                  <c:v>41430.600000000391</c:v>
                </c:pt>
                <c:pt idx="42">
                  <c:v>41461.000000000393</c:v>
                </c:pt>
                <c:pt idx="43">
                  <c:v>41491.400000000394</c:v>
                </c:pt>
                <c:pt idx="44">
                  <c:v>41521.800000000396</c:v>
                </c:pt>
                <c:pt idx="45">
                  <c:v>41552.200000000397</c:v>
                </c:pt>
                <c:pt idx="46">
                  <c:v>41582.600000000399</c:v>
                </c:pt>
                <c:pt idx="47">
                  <c:v>41613.0000000004</c:v>
                </c:pt>
                <c:pt idx="48">
                  <c:v>41643.400000000402</c:v>
                </c:pt>
                <c:pt idx="49">
                  <c:v>41673.800000000403</c:v>
                </c:pt>
                <c:pt idx="50">
                  <c:v>41704.200000000405</c:v>
                </c:pt>
                <c:pt idx="51">
                  <c:v>41734.600000000406</c:v>
                </c:pt>
                <c:pt idx="52">
                  <c:v>41765.000000000407</c:v>
                </c:pt>
                <c:pt idx="53">
                  <c:v>41795.400000000409</c:v>
                </c:pt>
                <c:pt idx="54">
                  <c:v>41825.80000000041</c:v>
                </c:pt>
                <c:pt idx="55">
                  <c:v>41856.200000000412</c:v>
                </c:pt>
                <c:pt idx="56">
                  <c:v>41886.600000000413</c:v>
                </c:pt>
                <c:pt idx="57">
                  <c:v>41917.000000000415</c:v>
                </c:pt>
                <c:pt idx="58">
                  <c:v>41947.400000000416</c:v>
                </c:pt>
                <c:pt idx="59">
                  <c:v>41977.800000000418</c:v>
                </c:pt>
                <c:pt idx="60">
                  <c:v>42008.200000000419</c:v>
                </c:pt>
                <c:pt idx="61">
                  <c:v>42038.600000000421</c:v>
                </c:pt>
                <c:pt idx="62">
                  <c:v>42069.000000000422</c:v>
                </c:pt>
                <c:pt idx="63">
                  <c:v>42099.400000000423</c:v>
                </c:pt>
                <c:pt idx="64">
                  <c:v>42129.800000000425</c:v>
                </c:pt>
                <c:pt idx="65">
                  <c:v>42160.200000000426</c:v>
                </c:pt>
                <c:pt idx="66">
                  <c:v>42190.600000000428</c:v>
                </c:pt>
                <c:pt idx="67">
                  <c:v>42221.000000000429</c:v>
                </c:pt>
                <c:pt idx="68">
                  <c:v>42251.400000000431</c:v>
                </c:pt>
                <c:pt idx="69">
                  <c:v>42281.800000000432</c:v>
                </c:pt>
                <c:pt idx="70">
                  <c:v>42312.200000000434</c:v>
                </c:pt>
                <c:pt idx="71">
                  <c:v>42342.600000000435</c:v>
                </c:pt>
                <c:pt idx="72">
                  <c:v>42373.000000000437</c:v>
                </c:pt>
                <c:pt idx="73">
                  <c:v>42403.400000000438</c:v>
                </c:pt>
                <c:pt idx="74">
                  <c:v>42433.800000000439</c:v>
                </c:pt>
                <c:pt idx="75">
                  <c:v>42464.200000000441</c:v>
                </c:pt>
                <c:pt idx="76">
                  <c:v>42494.600000000442</c:v>
                </c:pt>
                <c:pt idx="77">
                  <c:v>42525.000000000444</c:v>
                </c:pt>
                <c:pt idx="78">
                  <c:v>42555.400000000445</c:v>
                </c:pt>
                <c:pt idx="79">
                  <c:v>42585.800000000447</c:v>
                </c:pt>
                <c:pt idx="80">
                  <c:v>42616.200000000448</c:v>
                </c:pt>
                <c:pt idx="81">
                  <c:v>42646.60000000045</c:v>
                </c:pt>
                <c:pt idx="82">
                  <c:v>42677.000000000451</c:v>
                </c:pt>
                <c:pt idx="83">
                  <c:v>42707.400000000453</c:v>
                </c:pt>
                <c:pt idx="84">
                  <c:v>42737.800000000454</c:v>
                </c:pt>
                <c:pt idx="85">
                  <c:v>42768.200000000455</c:v>
                </c:pt>
                <c:pt idx="86">
                  <c:v>42798.600000000457</c:v>
                </c:pt>
                <c:pt idx="87">
                  <c:v>42829.000000000458</c:v>
                </c:pt>
                <c:pt idx="88">
                  <c:v>42859.40000000046</c:v>
                </c:pt>
                <c:pt idx="89">
                  <c:v>42889.800000000461</c:v>
                </c:pt>
                <c:pt idx="90">
                  <c:v>42920.200000000463</c:v>
                </c:pt>
                <c:pt idx="91">
                  <c:v>42950.600000000464</c:v>
                </c:pt>
                <c:pt idx="92">
                  <c:v>42981.000000000466</c:v>
                </c:pt>
                <c:pt idx="93">
                  <c:v>43011.400000000467</c:v>
                </c:pt>
                <c:pt idx="94">
                  <c:v>43041.800000000469</c:v>
                </c:pt>
                <c:pt idx="95">
                  <c:v>43072.20000000047</c:v>
                </c:pt>
                <c:pt idx="96">
                  <c:v>43102.600000000471</c:v>
                </c:pt>
                <c:pt idx="97">
                  <c:v>43133.000000000473</c:v>
                </c:pt>
                <c:pt idx="98">
                  <c:v>43163.400000000474</c:v>
                </c:pt>
                <c:pt idx="99">
                  <c:v>43193.800000000476</c:v>
                </c:pt>
                <c:pt idx="100">
                  <c:v>43224.200000000477</c:v>
                </c:pt>
                <c:pt idx="101">
                  <c:v>43254.600000000479</c:v>
                </c:pt>
                <c:pt idx="102">
                  <c:v>43285.00000000048</c:v>
                </c:pt>
                <c:pt idx="103">
                  <c:v>43315.400000000482</c:v>
                </c:pt>
                <c:pt idx="104">
                  <c:v>43345.800000000483</c:v>
                </c:pt>
                <c:pt idx="105">
                  <c:v>43376.200000000485</c:v>
                </c:pt>
                <c:pt idx="106">
                  <c:v>43406.600000000486</c:v>
                </c:pt>
                <c:pt idx="107">
                  <c:v>43437.000000000487</c:v>
                </c:pt>
                <c:pt idx="108">
                  <c:v>43467.400000000489</c:v>
                </c:pt>
                <c:pt idx="109">
                  <c:v>43497.80000000049</c:v>
                </c:pt>
                <c:pt idx="110">
                  <c:v>43528.200000000492</c:v>
                </c:pt>
                <c:pt idx="111">
                  <c:v>43558.600000000493</c:v>
                </c:pt>
                <c:pt idx="112">
                  <c:v>43589.000000000495</c:v>
                </c:pt>
                <c:pt idx="113">
                  <c:v>43619.400000000496</c:v>
                </c:pt>
                <c:pt idx="114">
                  <c:v>43649.800000000498</c:v>
                </c:pt>
                <c:pt idx="115">
                  <c:v>43680.200000000499</c:v>
                </c:pt>
                <c:pt idx="116">
                  <c:v>43710.600000000501</c:v>
                </c:pt>
                <c:pt idx="117">
                  <c:v>43741.000000000502</c:v>
                </c:pt>
                <c:pt idx="118">
                  <c:v>43771.400000000503</c:v>
                </c:pt>
                <c:pt idx="119">
                  <c:v>43801.800000000505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</c:numCache>
            </c:numRef>
          </c:cat>
          <c:val>
            <c:numRef>
              <c:f>'[Interest Rates.xlsx]Interest Rates'!$AE$609:$AE$752</c:f>
              <c:numCache>
                <c:formatCode>General</c:formatCode>
                <c:ptCount val="144"/>
                <c:pt idx="0">
                  <c:v>5.03</c:v>
                </c:pt>
                <c:pt idx="1">
                  <c:v>4.99</c:v>
                </c:pt>
                <c:pt idx="2">
                  <c:v>4.97</c:v>
                </c:pt>
                <c:pt idx="3">
                  <c:v>5.0999999999999996</c:v>
                </c:pt>
                <c:pt idx="4">
                  <c:v>4.8899999999999997</c:v>
                </c:pt>
                <c:pt idx="5">
                  <c:v>4.74</c:v>
                </c:pt>
                <c:pt idx="6">
                  <c:v>4.5599999999999996</c:v>
                </c:pt>
                <c:pt idx="7">
                  <c:v>4.43</c:v>
                </c:pt>
                <c:pt idx="8">
                  <c:v>4.3499999999999996</c:v>
                </c:pt>
                <c:pt idx="9">
                  <c:v>4.2300000000000004</c:v>
                </c:pt>
                <c:pt idx="10">
                  <c:v>4.3</c:v>
                </c:pt>
                <c:pt idx="11">
                  <c:v>4.71</c:v>
                </c:pt>
                <c:pt idx="12">
                  <c:v>4.76</c:v>
                </c:pt>
                <c:pt idx="13">
                  <c:v>4.95</c:v>
                </c:pt>
                <c:pt idx="14">
                  <c:v>4.84</c:v>
                </c:pt>
                <c:pt idx="15">
                  <c:v>4.84</c:v>
                </c:pt>
                <c:pt idx="16">
                  <c:v>4.6399999999999997</c:v>
                </c:pt>
                <c:pt idx="17">
                  <c:v>4.51</c:v>
                </c:pt>
                <c:pt idx="18">
                  <c:v>4.55</c:v>
                </c:pt>
                <c:pt idx="19">
                  <c:v>4.2699999999999996</c:v>
                </c:pt>
                <c:pt idx="20">
                  <c:v>4.1100000000000003</c:v>
                </c:pt>
                <c:pt idx="21">
                  <c:v>4.07</c:v>
                </c:pt>
                <c:pt idx="22">
                  <c:v>3.99</c:v>
                </c:pt>
                <c:pt idx="23">
                  <c:v>3.96</c:v>
                </c:pt>
                <c:pt idx="24">
                  <c:v>3.92</c:v>
                </c:pt>
                <c:pt idx="25">
                  <c:v>3.89</c:v>
                </c:pt>
                <c:pt idx="26">
                  <c:v>3.95</c:v>
                </c:pt>
                <c:pt idx="27">
                  <c:v>3.91</c:v>
                </c:pt>
                <c:pt idx="28">
                  <c:v>3.8</c:v>
                </c:pt>
                <c:pt idx="29">
                  <c:v>3.68</c:v>
                </c:pt>
                <c:pt idx="30">
                  <c:v>3.55</c:v>
                </c:pt>
                <c:pt idx="31">
                  <c:v>3.6</c:v>
                </c:pt>
                <c:pt idx="32">
                  <c:v>3.5</c:v>
                </c:pt>
                <c:pt idx="33">
                  <c:v>3.38</c:v>
                </c:pt>
                <c:pt idx="34">
                  <c:v>3.35</c:v>
                </c:pt>
                <c:pt idx="35">
                  <c:v>3.35</c:v>
                </c:pt>
                <c:pt idx="36">
                  <c:v>3.41</c:v>
                </c:pt>
                <c:pt idx="37">
                  <c:v>3.53</c:v>
                </c:pt>
                <c:pt idx="38">
                  <c:v>3.57</c:v>
                </c:pt>
                <c:pt idx="39">
                  <c:v>3.45</c:v>
                </c:pt>
                <c:pt idx="40">
                  <c:v>3.54</c:v>
                </c:pt>
                <c:pt idx="41">
                  <c:v>4.07</c:v>
                </c:pt>
                <c:pt idx="42">
                  <c:v>4.37</c:v>
                </c:pt>
                <c:pt idx="43">
                  <c:v>4.46</c:v>
                </c:pt>
                <c:pt idx="44">
                  <c:v>4.49</c:v>
                </c:pt>
                <c:pt idx="45">
                  <c:v>4.1900000000000004</c:v>
                </c:pt>
                <c:pt idx="46">
                  <c:v>4.26</c:v>
                </c:pt>
                <c:pt idx="47">
                  <c:v>4.46</c:v>
                </c:pt>
                <c:pt idx="48">
                  <c:v>4.43</c:v>
                </c:pt>
                <c:pt idx="49">
                  <c:v>4.3</c:v>
                </c:pt>
                <c:pt idx="50">
                  <c:v>4.34</c:v>
                </c:pt>
                <c:pt idx="51">
                  <c:v>4.34</c:v>
                </c:pt>
                <c:pt idx="52">
                  <c:v>4.1900000000000004</c:v>
                </c:pt>
                <c:pt idx="53">
                  <c:v>4.16</c:v>
                </c:pt>
                <c:pt idx="54">
                  <c:v>4.13</c:v>
                </c:pt>
                <c:pt idx="55">
                  <c:v>4.12</c:v>
                </c:pt>
                <c:pt idx="56">
                  <c:v>4.16</c:v>
                </c:pt>
                <c:pt idx="57">
                  <c:v>4.04</c:v>
                </c:pt>
                <c:pt idx="58">
                  <c:v>4</c:v>
                </c:pt>
                <c:pt idx="59">
                  <c:v>3.86</c:v>
                </c:pt>
                <c:pt idx="60">
                  <c:v>3.71</c:v>
                </c:pt>
                <c:pt idx="61">
                  <c:v>3.71</c:v>
                </c:pt>
                <c:pt idx="62">
                  <c:v>3.77</c:v>
                </c:pt>
                <c:pt idx="63">
                  <c:v>3.67</c:v>
                </c:pt>
                <c:pt idx="64">
                  <c:v>3.84</c:v>
                </c:pt>
                <c:pt idx="65">
                  <c:v>3.98</c:v>
                </c:pt>
                <c:pt idx="66">
                  <c:v>4.05</c:v>
                </c:pt>
                <c:pt idx="67">
                  <c:v>3.91</c:v>
                </c:pt>
                <c:pt idx="68">
                  <c:v>3.89</c:v>
                </c:pt>
                <c:pt idx="69">
                  <c:v>3.8</c:v>
                </c:pt>
                <c:pt idx="70">
                  <c:v>3.94</c:v>
                </c:pt>
                <c:pt idx="71">
                  <c:v>3.96</c:v>
                </c:pt>
                <c:pt idx="72">
                  <c:v>3.87</c:v>
                </c:pt>
                <c:pt idx="73">
                  <c:v>3.66</c:v>
                </c:pt>
                <c:pt idx="74">
                  <c:v>3.69</c:v>
                </c:pt>
                <c:pt idx="75">
                  <c:v>3.61</c:v>
                </c:pt>
                <c:pt idx="76">
                  <c:v>3.6</c:v>
                </c:pt>
                <c:pt idx="77">
                  <c:v>3.57</c:v>
                </c:pt>
                <c:pt idx="78">
                  <c:v>3.44</c:v>
                </c:pt>
                <c:pt idx="79">
                  <c:v>3.44</c:v>
                </c:pt>
                <c:pt idx="80">
                  <c:v>3.46</c:v>
                </c:pt>
                <c:pt idx="81">
                  <c:v>3.47</c:v>
                </c:pt>
                <c:pt idx="82">
                  <c:v>3.77</c:v>
                </c:pt>
                <c:pt idx="83">
                  <c:v>4.2</c:v>
                </c:pt>
                <c:pt idx="84">
                  <c:v>4.1500000000000004</c:v>
                </c:pt>
                <c:pt idx="85">
                  <c:v>4.17</c:v>
                </c:pt>
                <c:pt idx="86">
                  <c:v>4.2</c:v>
                </c:pt>
                <c:pt idx="87">
                  <c:v>4.05</c:v>
                </c:pt>
                <c:pt idx="88">
                  <c:v>4.01</c:v>
                </c:pt>
                <c:pt idx="89">
                  <c:v>3.9</c:v>
                </c:pt>
                <c:pt idx="90">
                  <c:v>3.97</c:v>
                </c:pt>
                <c:pt idx="91">
                  <c:v>3.88</c:v>
                </c:pt>
                <c:pt idx="92">
                  <c:v>3.81</c:v>
                </c:pt>
                <c:pt idx="93">
                  <c:v>3.9</c:v>
                </c:pt>
                <c:pt idx="94">
                  <c:v>3.92</c:v>
                </c:pt>
                <c:pt idx="95">
                  <c:v>3.95</c:v>
                </c:pt>
                <c:pt idx="96">
                  <c:v>4.03</c:v>
                </c:pt>
                <c:pt idx="97">
                  <c:v>4.33</c:v>
                </c:pt>
                <c:pt idx="98">
                  <c:v>4.4400000000000004</c:v>
                </c:pt>
                <c:pt idx="99">
                  <c:v>4.47</c:v>
                </c:pt>
                <c:pt idx="100">
                  <c:v>4.59</c:v>
                </c:pt>
                <c:pt idx="101">
                  <c:v>4.57</c:v>
                </c:pt>
                <c:pt idx="102">
                  <c:v>4.53</c:v>
                </c:pt>
                <c:pt idx="103">
                  <c:v>4.55</c:v>
                </c:pt>
                <c:pt idx="104">
                  <c:v>4.63</c:v>
                </c:pt>
                <c:pt idx="105">
                  <c:v>4.83</c:v>
                </c:pt>
                <c:pt idx="106">
                  <c:v>4.87</c:v>
                </c:pt>
                <c:pt idx="107">
                  <c:v>4.67</c:v>
                </c:pt>
                <c:pt idx="108">
                  <c:v>4.46</c:v>
                </c:pt>
                <c:pt idx="109">
                  <c:v>4.3899999999999997</c:v>
                </c:pt>
                <c:pt idx="110">
                  <c:v>4.28</c:v>
                </c:pt>
                <c:pt idx="111">
                  <c:v>4.13</c:v>
                </c:pt>
                <c:pt idx="112">
                  <c:v>4.07</c:v>
                </c:pt>
                <c:pt idx="113">
                  <c:v>3.84</c:v>
                </c:pt>
                <c:pt idx="114">
                  <c:v>3.76</c:v>
                </c:pt>
                <c:pt idx="115">
                  <c:v>3.62</c:v>
                </c:pt>
                <c:pt idx="116">
                  <c:v>3.6</c:v>
                </c:pt>
                <c:pt idx="117">
                  <c:v>3.69</c:v>
                </c:pt>
                <c:pt idx="118" formatCode="0.00">
                  <c:v>3.7</c:v>
                </c:pt>
                <c:pt idx="119">
                  <c:v>3.72</c:v>
                </c:pt>
                <c:pt idx="120">
                  <c:v>3.62</c:v>
                </c:pt>
                <c:pt idx="121">
                  <c:v>3.47</c:v>
                </c:pt>
                <c:pt idx="122">
                  <c:v>3.45</c:v>
                </c:pt>
                <c:pt idx="123">
                  <c:v>3.31</c:v>
                </c:pt>
                <c:pt idx="124">
                  <c:v>3.23</c:v>
                </c:pt>
                <c:pt idx="125" formatCode="0.00">
                  <c:v>3.16</c:v>
                </c:pt>
                <c:pt idx="126">
                  <c:v>3.02</c:v>
                </c:pt>
                <c:pt idx="127">
                  <c:v>2.95</c:v>
                </c:pt>
                <c:pt idx="128">
                  <c:v>2.89</c:v>
                </c:pt>
                <c:pt idx="129">
                  <c:v>2.83</c:v>
                </c:pt>
                <c:pt idx="130">
                  <c:v>2.77</c:v>
                </c:pt>
                <c:pt idx="131">
                  <c:v>2.68</c:v>
                </c:pt>
                <c:pt idx="132">
                  <c:v>2.72</c:v>
                </c:pt>
                <c:pt idx="133">
                  <c:v>2.79</c:v>
                </c:pt>
                <c:pt idx="134">
                  <c:v>3.07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9E-4319-B779-5EF0337BC659}"/>
            </c:ext>
          </c:extLst>
        </c:ser>
        <c:ser>
          <c:idx val="1"/>
          <c:order val="1"/>
          <c:tx>
            <c:v>Projected</c:v>
          </c:tx>
          <c:spPr>
            <a:ln w="44450">
              <a:solidFill>
                <a:srgbClr val="00B0F0"/>
              </a:solidFill>
              <a:prstDash val="sysDot"/>
            </a:ln>
          </c:spPr>
          <c:marker>
            <c:symbol val="none"/>
          </c:marker>
          <c:cat>
            <c:numRef>
              <c:f>'[Interest Rates.xlsx]Interest Rates'!$A$609:$A$752</c:f>
              <c:numCache>
                <c:formatCode>mmm\-yy</c:formatCode>
                <c:ptCount val="144"/>
                <c:pt idx="0">
                  <c:v>40184.200000000332</c:v>
                </c:pt>
                <c:pt idx="1">
                  <c:v>40214.600000000333</c:v>
                </c:pt>
                <c:pt idx="2">
                  <c:v>40245.000000000335</c:v>
                </c:pt>
                <c:pt idx="3">
                  <c:v>40275.400000000336</c:v>
                </c:pt>
                <c:pt idx="4">
                  <c:v>40305.800000000338</c:v>
                </c:pt>
                <c:pt idx="5">
                  <c:v>40336.200000000339</c:v>
                </c:pt>
                <c:pt idx="6">
                  <c:v>40366.600000000341</c:v>
                </c:pt>
                <c:pt idx="7">
                  <c:v>40397.000000000342</c:v>
                </c:pt>
                <c:pt idx="8">
                  <c:v>40427.400000000343</c:v>
                </c:pt>
                <c:pt idx="9">
                  <c:v>40457.800000000345</c:v>
                </c:pt>
                <c:pt idx="10">
                  <c:v>40488.200000000346</c:v>
                </c:pt>
                <c:pt idx="11">
                  <c:v>40518.600000000348</c:v>
                </c:pt>
                <c:pt idx="12">
                  <c:v>40549.000000000349</c:v>
                </c:pt>
                <c:pt idx="13">
                  <c:v>40579.400000000351</c:v>
                </c:pt>
                <c:pt idx="14">
                  <c:v>40609.800000000352</c:v>
                </c:pt>
                <c:pt idx="15">
                  <c:v>40640.200000000354</c:v>
                </c:pt>
                <c:pt idx="16">
                  <c:v>40670.600000000355</c:v>
                </c:pt>
                <c:pt idx="17">
                  <c:v>40701.000000000357</c:v>
                </c:pt>
                <c:pt idx="18">
                  <c:v>40731.400000000358</c:v>
                </c:pt>
                <c:pt idx="19">
                  <c:v>40761.800000000359</c:v>
                </c:pt>
                <c:pt idx="20">
                  <c:v>40792.200000000361</c:v>
                </c:pt>
                <c:pt idx="21">
                  <c:v>40822.600000000362</c:v>
                </c:pt>
                <c:pt idx="22">
                  <c:v>40853.000000000364</c:v>
                </c:pt>
                <c:pt idx="23">
                  <c:v>40883.400000000365</c:v>
                </c:pt>
                <c:pt idx="24">
                  <c:v>40913.800000000367</c:v>
                </c:pt>
                <c:pt idx="25">
                  <c:v>40944.200000000368</c:v>
                </c:pt>
                <c:pt idx="26">
                  <c:v>40974.60000000037</c:v>
                </c:pt>
                <c:pt idx="27">
                  <c:v>41005.000000000371</c:v>
                </c:pt>
                <c:pt idx="28">
                  <c:v>41035.400000000373</c:v>
                </c:pt>
                <c:pt idx="29">
                  <c:v>41065.800000000374</c:v>
                </c:pt>
                <c:pt idx="30">
                  <c:v>41096.200000000375</c:v>
                </c:pt>
                <c:pt idx="31">
                  <c:v>41126.600000000377</c:v>
                </c:pt>
                <c:pt idx="32">
                  <c:v>41157.000000000378</c:v>
                </c:pt>
                <c:pt idx="33">
                  <c:v>41187.40000000038</c:v>
                </c:pt>
                <c:pt idx="34">
                  <c:v>41217.800000000381</c:v>
                </c:pt>
                <c:pt idx="35">
                  <c:v>41248.200000000383</c:v>
                </c:pt>
                <c:pt idx="36">
                  <c:v>41278.600000000384</c:v>
                </c:pt>
                <c:pt idx="37">
                  <c:v>41309.000000000386</c:v>
                </c:pt>
                <c:pt idx="38">
                  <c:v>41339.400000000387</c:v>
                </c:pt>
                <c:pt idx="39">
                  <c:v>41369.800000000389</c:v>
                </c:pt>
                <c:pt idx="40">
                  <c:v>41400.20000000039</c:v>
                </c:pt>
                <c:pt idx="41">
                  <c:v>41430.600000000391</c:v>
                </c:pt>
                <c:pt idx="42">
                  <c:v>41461.000000000393</c:v>
                </c:pt>
                <c:pt idx="43">
                  <c:v>41491.400000000394</c:v>
                </c:pt>
                <c:pt idx="44">
                  <c:v>41521.800000000396</c:v>
                </c:pt>
                <c:pt idx="45">
                  <c:v>41552.200000000397</c:v>
                </c:pt>
                <c:pt idx="46">
                  <c:v>41582.600000000399</c:v>
                </c:pt>
                <c:pt idx="47">
                  <c:v>41613.0000000004</c:v>
                </c:pt>
                <c:pt idx="48">
                  <c:v>41643.400000000402</c:v>
                </c:pt>
                <c:pt idx="49">
                  <c:v>41673.800000000403</c:v>
                </c:pt>
                <c:pt idx="50">
                  <c:v>41704.200000000405</c:v>
                </c:pt>
                <c:pt idx="51">
                  <c:v>41734.600000000406</c:v>
                </c:pt>
                <c:pt idx="52">
                  <c:v>41765.000000000407</c:v>
                </c:pt>
                <c:pt idx="53">
                  <c:v>41795.400000000409</c:v>
                </c:pt>
                <c:pt idx="54">
                  <c:v>41825.80000000041</c:v>
                </c:pt>
                <c:pt idx="55">
                  <c:v>41856.200000000412</c:v>
                </c:pt>
                <c:pt idx="56">
                  <c:v>41886.600000000413</c:v>
                </c:pt>
                <c:pt idx="57">
                  <c:v>41917.000000000415</c:v>
                </c:pt>
                <c:pt idx="58">
                  <c:v>41947.400000000416</c:v>
                </c:pt>
                <c:pt idx="59">
                  <c:v>41977.800000000418</c:v>
                </c:pt>
                <c:pt idx="60">
                  <c:v>42008.200000000419</c:v>
                </c:pt>
                <c:pt idx="61">
                  <c:v>42038.600000000421</c:v>
                </c:pt>
                <c:pt idx="62">
                  <c:v>42069.000000000422</c:v>
                </c:pt>
                <c:pt idx="63">
                  <c:v>42099.400000000423</c:v>
                </c:pt>
                <c:pt idx="64">
                  <c:v>42129.800000000425</c:v>
                </c:pt>
                <c:pt idx="65">
                  <c:v>42160.200000000426</c:v>
                </c:pt>
                <c:pt idx="66">
                  <c:v>42190.600000000428</c:v>
                </c:pt>
                <c:pt idx="67">
                  <c:v>42221.000000000429</c:v>
                </c:pt>
                <c:pt idx="68">
                  <c:v>42251.400000000431</c:v>
                </c:pt>
                <c:pt idx="69">
                  <c:v>42281.800000000432</c:v>
                </c:pt>
                <c:pt idx="70">
                  <c:v>42312.200000000434</c:v>
                </c:pt>
                <c:pt idx="71">
                  <c:v>42342.600000000435</c:v>
                </c:pt>
                <c:pt idx="72">
                  <c:v>42373.000000000437</c:v>
                </c:pt>
                <c:pt idx="73">
                  <c:v>42403.400000000438</c:v>
                </c:pt>
                <c:pt idx="74">
                  <c:v>42433.800000000439</c:v>
                </c:pt>
                <c:pt idx="75">
                  <c:v>42464.200000000441</c:v>
                </c:pt>
                <c:pt idx="76">
                  <c:v>42494.600000000442</c:v>
                </c:pt>
                <c:pt idx="77">
                  <c:v>42525.000000000444</c:v>
                </c:pt>
                <c:pt idx="78">
                  <c:v>42555.400000000445</c:v>
                </c:pt>
                <c:pt idx="79">
                  <c:v>42585.800000000447</c:v>
                </c:pt>
                <c:pt idx="80">
                  <c:v>42616.200000000448</c:v>
                </c:pt>
                <c:pt idx="81">
                  <c:v>42646.60000000045</c:v>
                </c:pt>
                <c:pt idx="82">
                  <c:v>42677.000000000451</c:v>
                </c:pt>
                <c:pt idx="83">
                  <c:v>42707.400000000453</c:v>
                </c:pt>
                <c:pt idx="84">
                  <c:v>42737.800000000454</c:v>
                </c:pt>
                <c:pt idx="85">
                  <c:v>42768.200000000455</c:v>
                </c:pt>
                <c:pt idx="86">
                  <c:v>42798.600000000457</c:v>
                </c:pt>
                <c:pt idx="87">
                  <c:v>42829.000000000458</c:v>
                </c:pt>
                <c:pt idx="88">
                  <c:v>42859.40000000046</c:v>
                </c:pt>
                <c:pt idx="89">
                  <c:v>42889.800000000461</c:v>
                </c:pt>
                <c:pt idx="90">
                  <c:v>42920.200000000463</c:v>
                </c:pt>
                <c:pt idx="91">
                  <c:v>42950.600000000464</c:v>
                </c:pt>
                <c:pt idx="92">
                  <c:v>42981.000000000466</c:v>
                </c:pt>
                <c:pt idx="93">
                  <c:v>43011.400000000467</c:v>
                </c:pt>
                <c:pt idx="94">
                  <c:v>43041.800000000469</c:v>
                </c:pt>
                <c:pt idx="95">
                  <c:v>43072.20000000047</c:v>
                </c:pt>
                <c:pt idx="96">
                  <c:v>43102.600000000471</c:v>
                </c:pt>
                <c:pt idx="97">
                  <c:v>43133.000000000473</c:v>
                </c:pt>
                <c:pt idx="98">
                  <c:v>43163.400000000474</c:v>
                </c:pt>
                <c:pt idx="99">
                  <c:v>43193.800000000476</c:v>
                </c:pt>
                <c:pt idx="100">
                  <c:v>43224.200000000477</c:v>
                </c:pt>
                <c:pt idx="101">
                  <c:v>43254.600000000479</c:v>
                </c:pt>
                <c:pt idx="102">
                  <c:v>43285.00000000048</c:v>
                </c:pt>
                <c:pt idx="103">
                  <c:v>43315.400000000482</c:v>
                </c:pt>
                <c:pt idx="104">
                  <c:v>43345.800000000483</c:v>
                </c:pt>
                <c:pt idx="105">
                  <c:v>43376.200000000485</c:v>
                </c:pt>
                <c:pt idx="106">
                  <c:v>43406.600000000486</c:v>
                </c:pt>
                <c:pt idx="107">
                  <c:v>43437.000000000487</c:v>
                </c:pt>
                <c:pt idx="108">
                  <c:v>43467.400000000489</c:v>
                </c:pt>
                <c:pt idx="109">
                  <c:v>43497.80000000049</c:v>
                </c:pt>
                <c:pt idx="110">
                  <c:v>43528.200000000492</c:v>
                </c:pt>
                <c:pt idx="111">
                  <c:v>43558.600000000493</c:v>
                </c:pt>
                <c:pt idx="112">
                  <c:v>43589.000000000495</c:v>
                </c:pt>
                <c:pt idx="113">
                  <c:v>43619.400000000496</c:v>
                </c:pt>
                <c:pt idx="114">
                  <c:v>43649.800000000498</c:v>
                </c:pt>
                <c:pt idx="115">
                  <c:v>43680.200000000499</c:v>
                </c:pt>
                <c:pt idx="116">
                  <c:v>43710.600000000501</c:v>
                </c:pt>
                <c:pt idx="117">
                  <c:v>43741.000000000502</c:v>
                </c:pt>
                <c:pt idx="118">
                  <c:v>43771.400000000503</c:v>
                </c:pt>
                <c:pt idx="119">
                  <c:v>43801.800000000505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</c:numCache>
            </c:numRef>
          </c:cat>
          <c:val>
            <c:numRef>
              <c:f>'[Interest Rates.xlsx]Interest Rates'!$AF$609:$AF$752</c:f>
              <c:numCache>
                <c:formatCode>General</c:formatCode>
                <c:ptCount val="144"/>
                <c:pt idx="61" formatCode="0.00">
                  <c:v>0</c:v>
                </c:pt>
                <c:pt idx="134" formatCode="0.00">
                  <c:v>3.07</c:v>
                </c:pt>
                <c:pt idx="135" formatCode="0.00">
                  <c:v>3.22</c:v>
                </c:pt>
                <c:pt idx="136" formatCode="0.00">
                  <c:v>3.2800000000000002</c:v>
                </c:pt>
                <c:pt idx="137" formatCode="0.00">
                  <c:v>3.3400000000000003</c:v>
                </c:pt>
                <c:pt idx="138" formatCode="0.00">
                  <c:v>3.4000000000000004</c:v>
                </c:pt>
                <c:pt idx="139" formatCode="0.00">
                  <c:v>3.46</c:v>
                </c:pt>
                <c:pt idx="140" formatCode="0.00">
                  <c:v>3.5200000000000005</c:v>
                </c:pt>
                <c:pt idx="141" formatCode="0.00">
                  <c:v>3.58</c:v>
                </c:pt>
                <c:pt idx="142" formatCode="0.00">
                  <c:v>3.6400000000000006</c:v>
                </c:pt>
                <c:pt idx="143" formatCode="0.00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9E-4319-B779-5EF0337BC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835456"/>
        <c:axId val="407835848"/>
      </c:lineChart>
      <c:dateAx>
        <c:axId val="4078354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7835848"/>
        <c:crosses val="autoZero"/>
        <c:auto val="1"/>
        <c:lblOffset val="100"/>
        <c:baseTimeUnit val="months"/>
        <c:majorUnit val="6"/>
        <c:majorTimeUnit val="months"/>
      </c:dateAx>
      <c:valAx>
        <c:axId val="407835848"/>
        <c:scaling>
          <c:orientation val="minMax"/>
          <c:max val="5.2"/>
          <c:min val="2.6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7835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971128860488988E-2"/>
          <c:y val="1.376278444143168E-2"/>
          <c:w val="0.96402641430161151"/>
          <c:h val="0.87610229510901305"/>
        </c:manualLayout>
      </c:layout>
      <c:lineChart>
        <c:grouping val="standard"/>
        <c:varyColors val="0"/>
        <c:ser>
          <c:idx val="1"/>
          <c:order val="0"/>
          <c:tx>
            <c:v>Months Supply</c:v>
          </c:tx>
          <c:spPr>
            <a:ln w="4445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'[Existing Home Sales.xlsx]Sales'!$A$18:$A$185</c:f>
              <c:numCache>
                <c:formatCode>mmm\ yyyy</c:formatCode>
                <c:ptCount val="168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40034</c:v>
                </c:pt>
                <c:pt idx="20">
                  <c:v>40057</c:v>
                </c:pt>
                <c:pt idx="21">
                  <c:v>40088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  <c:pt idx="130">
                  <c:v>43405</c:v>
                </c:pt>
                <c:pt idx="131">
                  <c:v>43435</c:v>
                </c:pt>
                <c:pt idx="132">
                  <c:v>43466</c:v>
                </c:pt>
                <c:pt idx="133">
                  <c:v>43497</c:v>
                </c:pt>
                <c:pt idx="134">
                  <c:v>43525</c:v>
                </c:pt>
                <c:pt idx="135">
                  <c:v>43556</c:v>
                </c:pt>
                <c:pt idx="136">
                  <c:v>43586</c:v>
                </c:pt>
                <c:pt idx="137">
                  <c:v>43617</c:v>
                </c:pt>
                <c:pt idx="138">
                  <c:v>43647</c:v>
                </c:pt>
                <c:pt idx="139">
                  <c:v>43678</c:v>
                </c:pt>
                <c:pt idx="140">
                  <c:v>43709</c:v>
                </c:pt>
                <c:pt idx="141">
                  <c:v>43739</c:v>
                </c:pt>
                <c:pt idx="142">
                  <c:v>43770</c:v>
                </c:pt>
                <c:pt idx="143">
                  <c:v>43800</c:v>
                </c:pt>
                <c:pt idx="144">
                  <c:v>43831</c:v>
                </c:pt>
                <c:pt idx="145">
                  <c:v>43862</c:v>
                </c:pt>
                <c:pt idx="146">
                  <c:v>43891</c:v>
                </c:pt>
                <c:pt idx="147">
                  <c:v>43922</c:v>
                </c:pt>
                <c:pt idx="148">
                  <c:v>43952</c:v>
                </c:pt>
                <c:pt idx="149">
                  <c:v>43983</c:v>
                </c:pt>
                <c:pt idx="150">
                  <c:v>44013</c:v>
                </c:pt>
                <c:pt idx="151">
                  <c:v>44044</c:v>
                </c:pt>
                <c:pt idx="152">
                  <c:v>44075</c:v>
                </c:pt>
                <c:pt idx="153">
                  <c:v>44105</c:v>
                </c:pt>
                <c:pt idx="154">
                  <c:v>44136</c:v>
                </c:pt>
                <c:pt idx="155">
                  <c:v>44166</c:v>
                </c:pt>
                <c:pt idx="156">
                  <c:v>44197</c:v>
                </c:pt>
                <c:pt idx="157">
                  <c:v>44228</c:v>
                </c:pt>
                <c:pt idx="158">
                  <c:v>44256</c:v>
                </c:pt>
                <c:pt idx="159">
                  <c:v>44287</c:v>
                </c:pt>
                <c:pt idx="160">
                  <c:v>44317</c:v>
                </c:pt>
                <c:pt idx="161">
                  <c:v>44348</c:v>
                </c:pt>
                <c:pt idx="162">
                  <c:v>44378</c:v>
                </c:pt>
                <c:pt idx="163">
                  <c:v>44409</c:v>
                </c:pt>
                <c:pt idx="164">
                  <c:v>44440</c:v>
                </c:pt>
                <c:pt idx="165">
                  <c:v>44470</c:v>
                </c:pt>
                <c:pt idx="166">
                  <c:v>44501</c:v>
                </c:pt>
                <c:pt idx="167">
                  <c:v>44531</c:v>
                </c:pt>
              </c:numCache>
            </c:numRef>
          </c:cat>
          <c:val>
            <c:numRef>
              <c:f>'[Existing Home Sales.xlsx]Sales'!$W$18:$W$185</c:f>
              <c:numCache>
                <c:formatCode>0.0</c:formatCode>
                <c:ptCount val="168"/>
                <c:pt idx="0">
                  <c:v>10</c:v>
                </c:pt>
                <c:pt idx="1">
                  <c:v>9.8000000000000007</c:v>
                </c:pt>
                <c:pt idx="2">
                  <c:v>9.8000000000000007</c:v>
                </c:pt>
                <c:pt idx="3">
                  <c:v>11.1</c:v>
                </c:pt>
                <c:pt idx="4">
                  <c:v>10.8</c:v>
                </c:pt>
                <c:pt idx="5">
                  <c:v>11.1</c:v>
                </c:pt>
                <c:pt idx="6">
                  <c:v>11</c:v>
                </c:pt>
                <c:pt idx="7">
                  <c:v>10.3</c:v>
                </c:pt>
                <c:pt idx="8">
                  <c:v>10.1</c:v>
                </c:pt>
                <c:pt idx="9">
                  <c:v>10.4</c:v>
                </c:pt>
                <c:pt idx="10">
                  <c:v>11</c:v>
                </c:pt>
                <c:pt idx="11">
                  <c:v>9.4</c:v>
                </c:pt>
                <c:pt idx="12">
                  <c:v>9.5</c:v>
                </c:pt>
                <c:pt idx="13">
                  <c:v>9.6999999999999993</c:v>
                </c:pt>
                <c:pt idx="14">
                  <c:v>9.4</c:v>
                </c:pt>
                <c:pt idx="15">
                  <c:v>10.1</c:v>
                </c:pt>
                <c:pt idx="16">
                  <c:v>9.6</c:v>
                </c:pt>
                <c:pt idx="17">
                  <c:v>9.4</c:v>
                </c:pt>
                <c:pt idx="18">
                  <c:v>9.4</c:v>
                </c:pt>
                <c:pt idx="19">
                  <c:v>9</c:v>
                </c:pt>
                <c:pt idx="20">
                  <c:v>8.1999999999999993</c:v>
                </c:pt>
                <c:pt idx="21">
                  <c:v>7.2</c:v>
                </c:pt>
                <c:pt idx="22">
                  <c:v>6.6</c:v>
                </c:pt>
                <c:pt idx="23">
                  <c:v>7.3</c:v>
                </c:pt>
                <c:pt idx="24">
                  <c:v>7.7</c:v>
                </c:pt>
                <c:pt idx="25">
                  <c:v>8.4</c:v>
                </c:pt>
                <c:pt idx="26">
                  <c:v>8</c:v>
                </c:pt>
                <c:pt idx="27">
                  <c:v>8.4</c:v>
                </c:pt>
                <c:pt idx="28">
                  <c:v>8.1999999999999993</c:v>
                </c:pt>
                <c:pt idx="29">
                  <c:v>8.9</c:v>
                </c:pt>
                <c:pt idx="30">
                  <c:v>12.4</c:v>
                </c:pt>
                <c:pt idx="31">
                  <c:v>11.7</c:v>
                </c:pt>
                <c:pt idx="32">
                  <c:v>10.9</c:v>
                </c:pt>
                <c:pt idx="33">
                  <c:v>10.6</c:v>
                </c:pt>
                <c:pt idx="34">
                  <c:v>9.6</c:v>
                </c:pt>
                <c:pt idx="35">
                  <c:v>8.1</c:v>
                </c:pt>
                <c:pt idx="36">
                  <c:v>7.9</c:v>
                </c:pt>
                <c:pt idx="37">
                  <c:v>8.6999999999999993</c:v>
                </c:pt>
                <c:pt idx="38">
                  <c:v>8.5</c:v>
                </c:pt>
                <c:pt idx="39">
                  <c:v>9.1999999999999993</c:v>
                </c:pt>
                <c:pt idx="40">
                  <c:v>9.1</c:v>
                </c:pt>
                <c:pt idx="41">
                  <c:v>9</c:v>
                </c:pt>
                <c:pt idx="42">
                  <c:v>9.1</c:v>
                </c:pt>
                <c:pt idx="43">
                  <c:v>8.3000000000000007</c:v>
                </c:pt>
                <c:pt idx="44">
                  <c:v>8</c:v>
                </c:pt>
                <c:pt idx="45">
                  <c:v>7.6</c:v>
                </c:pt>
                <c:pt idx="46">
                  <c:v>7.2</c:v>
                </c:pt>
                <c:pt idx="47">
                  <c:v>6.4</c:v>
                </c:pt>
                <c:pt idx="48">
                  <c:v>6.3</c:v>
                </c:pt>
                <c:pt idx="49">
                  <c:v>6.4</c:v>
                </c:pt>
                <c:pt idx="50">
                  <c:v>6.2</c:v>
                </c:pt>
                <c:pt idx="51">
                  <c:v>6.6</c:v>
                </c:pt>
                <c:pt idx="52">
                  <c:v>6.5</c:v>
                </c:pt>
                <c:pt idx="53">
                  <c:v>6.3</c:v>
                </c:pt>
                <c:pt idx="54">
                  <c:v>6.3</c:v>
                </c:pt>
                <c:pt idx="55">
                  <c:v>6</c:v>
                </c:pt>
                <c:pt idx="56">
                  <c:v>5.5</c:v>
                </c:pt>
                <c:pt idx="57">
                  <c:v>5.2</c:v>
                </c:pt>
                <c:pt idx="58">
                  <c:v>4.8</c:v>
                </c:pt>
                <c:pt idx="59">
                  <c:v>4.5</c:v>
                </c:pt>
                <c:pt idx="60">
                  <c:v>4.4000000000000004</c:v>
                </c:pt>
                <c:pt idx="61">
                  <c:v>4.5999999999999996</c:v>
                </c:pt>
                <c:pt idx="62">
                  <c:v>4.7</c:v>
                </c:pt>
                <c:pt idx="63">
                  <c:v>5.2</c:v>
                </c:pt>
                <c:pt idx="64">
                  <c:v>5</c:v>
                </c:pt>
                <c:pt idx="65">
                  <c:v>5</c:v>
                </c:pt>
                <c:pt idx="66">
                  <c:v>5</c:v>
                </c:pt>
                <c:pt idx="67">
                  <c:v>5</c:v>
                </c:pt>
                <c:pt idx="68">
                  <c:v>5</c:v>
                </c:pt>
                <c:pt idx="69">
                  <c:v>4.9000000000000004</c:v>
                </c:pt>
                <c:pt idx="70">
                  <c:v>5.0999999999999996</c:v>
                </c:pt>
                <c:pt idx="71">
                  <c:v>4.5999999999999996</c:v>
                </c:pt>
                <c:pt idx="72">
                  <c:v>4.8</c:v>
                </c:pt>
                <c:pt idx="73">
                  <c:v>4.9000000000000004</c:v>
                </c:pt>
                <c:pt idx="74">
                  <c:v>5</c:v>
                </c:pt>
                <c:pt idx="75">
                  <c:v>5.6</c:v>
                </c:pt>
                <c:pt idx="76">
                  <c:v>5.5</c:v>
                </c:pt>
                <c:pt idx="77">
                  <c:v>5.5</c:v>
                </c:pt>
                <c:pt idx="78">
                  <c:v>5.6</c:v>
                </c:pt>
                <c:pt idx="79">
                  <c:v>5.6</c:v>
                </c:pt>
                <c:pt idx="80">
                  <c:v>5.4</c:v>
                </c:pt>
                <c:pt idx="81">
                  <c:v>5.2</c:v>
                </c:pt>
                <c:pt idx="82">
                  <c:v>5</c:v>
                </c:pt>
                <c:pt idx="83">
                  <c:v>4.4000000000000004</c:v>
                </c:pt>
                <c:pt idx="84">
                  <c:v>4.5</c:v>
                </c:pt>
                <c:pt idx="85">
                  <c:v>4.5999999999999996</c:v>
                </c:pt>
                <c:pt idx="86">
                  <c:v>4.5999999999999996</c:v>
                </c:pt>
                <c:pt idx="87">
                  <c:v>5.2</c:v>
                </c:pt>
                <c:pt idx="88">
                  <c:v>5.2</c:v>
                </c:pt>
                <c:pt idx="89">
                  <c:v>5</c:v>
                </c:pt>
                <c:pt idx="90">
                  <c:v>4.9000000000000004</c:v>
                </c:pt>
                <c:pt idx="91">
                  <c:v>5.0999999999999996</c:v>
                </c:pt>
                <c:pt idx="92">
                  <c:v>4.8</c:v>
                </c:pt>
                <c:pt idx="93">
                  <c:v>4.8</c:v>
                </c:pt>
                <c:pt idx="94">
                  <c:v>5</c:v>
                </c:pt>
                <c:pt idx="95">
                  <c:v>3.9</c:v>
                </c:pt>
                <c:pt idx="96">
                  <c:v>4</c:v>
                </c:pt>
                <c:pt idx="97">
                  <c:v>4.3</c:v>
                </c:pt>
                <c:pt idx="98">
                  <c:v>4.4000000000000004</c:v>
                </c:pt>
                <c:pt idx="99">
                  <c:v>4.5999999999999996</c:v>
                </c:pt>
                <c:pt idx="100">
                  <c:v>4.7</c:v>
                </c:pt>
                <c:pt idx="101">
                  <c:v>4.5999999999999996</c:v>
                </c:pt>
                <c:pt idx="102">
                  <c:v>4.8</c:v>
                </c:pt>
                <c:pt idx="103">
                  <c:v>4.5</c:v>
                </c:pt>
                <c:pt idx="104">
                  <c:v>4.5</c:v>
                </c:pt>
                <c:pt idx="105">
                  <c:v>4.4000000000000004</c:v>
                </c:pt>
                <c:pt idx="106">
                  <c:v>4</c:v>
                </c:pt>
                <c:pt idx="107">
                  <c:v>3.6</c:v>
                </c:pt>
                <c:pt idx="108">
                  <c:v>3.5</c:v>
                </c:pt>
                <c:pt idx="109">
                  <c:v>3.8</c:v>
                </c:pt>
                <c:pt idx="110">
                  <c:v>3.8</c:v>
                </c:pt>
                <c:pt idx="111">
                  <c:v>4.0999999999999996</c:v>
                </c:pt>
                <c:pt idx="112">
                  <c:v>4.2</c:v>
                </c:pt>
                <c:pt idx="113">
                  <c:v>4.2</c:v>
                </c:pt>
                <c:pt idx="114">
                  <c:v>4.2</c:v>
                </c:pt>
                <c:pt idx="115">
                  <c:v>4.2</c:v>
                </c:pt>
                <c:pt idx="116">
                  <c:v>4.2</c:v>
                </c:pt>
                <c:pt idx="117">
                  <c:v>3.9</c:v>
                </c:pt>
                <c:pt idx="118">
                  <c:v>3.5</c:v>
                </c:pt>
                <c:pt idx="119">
                  <c:v>3.2</c:v>
                </c:pt>
                <c:pt idx="120">
                  <c:v>3.4</c:v>
                </c:pt>
                <c:pt idx="121">
                  <c:v>3.4</c:v>
                </c:pt>
                <c:pt idx="122">
                  <c:v>3.5</c:v>
                </c:pt>
                <c:pt idx="123">
                  <c:v>4</c:v>
                </c:pt>
                <c:pt idx="124">
                  <c:v>4.0999999999999996</c:v>
                </c:pt>
                <c:pt idx="125">
                  <c:v>4.3</c:v>
                </c:pt>
                <c:pt idx="126">
                  <c:v>4.3</c:v>
                </c:pt>
                <c:pt idx="127">
                  <c:v>4.3</c:v>
                </c:pt>
                <c:pt idx="128">
                  <c:v>4.4000000000000004</c:v>
                </c:pt>
                <c:pt idx="129">
                  <c:v>4.3</c:v>
                </c:pt>
                <c:pt idx="130">
                  <c:v>3.9</c:v>
                </c:pt>
                <c:pt idx="131">
                  <c:v>3.7</c:v>
                </c:pt>
                <c:pt idx="132">
                  <c:v>3.9</c:v>
                </c:pt>
                <c:pt idx="133">
                  <c:v>3.6</c:v>
                </c:pt>
                <c:pt idx="134">
                  <c:v>3.8</c:v>
                </c:pt>
                <c:pt idx="135">
                  <c:v>4.2</c:v>
                </c:pt>
                <c:pt idx="136">
                  <c:v>4.3</c:v>
                </c:pt>
                <c:pt idx="137">
                  <c:v>4.4000000000000004</c:v>
                </c:pt>
                <c:pt idx="138">
                  <c:v>4.2</c:v>
                </c:pt>
                <c:pt idx="139">
                  <c:v>4</c:v>
                </c:pt>
                <c:pt idx="140">
                  <c:v>4.0999999999999996</c:v>
                </c:pt>
                <c:pt idx="141">
                  <c:v>3.9</c:v>
                </c:pt>
                <c:pt idx="142">
                  <c:v>3.7</c:v>
                </c:pt>
                <c:pt idx="143">
                  <c:v>3</c:v>
                </c:pt>
                <c:pt idx="144">
                  <c:v>3.1</c:v>
                </c:pt>
                <c:pt idx="145">
                  <c:v>3.1</c:v>
                </c:pt>
                <c:pt idx="146">
                  <c:v>3.3</c:v>
                </c:pt>
                <c:pt idx="147">
                  <c:v>4</c:v>
                </c:pt>
                <c:pt idx="148">
                  <c:v>4.5999999999999996</c:v>
                </c:pt>
                <c:pt idx="149">
                  <c:v>3.9</c:v>
                </c:pt>
                <c:pt idx="150">
                  <c:v>3.1</c:v>
                </c:pt>
                <c:pt idx="151">
                  <c:v>3</c:v>
                </c:pt>
                <c:pt idx="152">
                  <c:v>2.7</c:v>
                </c:pt>
                <c:pt idx="153">
                  <c:v>2.5</c:v>
                </c:pt>
                <c:pt idx="154">
                  <c:v>2.2999999999999998</c:v>
                </c:pt>
                <c:pt idx="155">
                  <c:v>1.9</c:v>
                </c:pt>
                <c:pt idx="156">
                  <c:v>1.9</c:v>
                </c:pt>
                <c:pt idx="157">
                  <c:v>2</c:v>
                </c:pt>
                <c:pt idx="158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C9-493E-BA1E-A9400F4D5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8795528"/>
        <c:axId val="398795920"/>
      </c:lineChart>
      <c:dateAx>
        <c:axId val="398795528"/>
        <c:scaling>
          <c:orientation val="minMax"/>
        </c:scaling>
        <c:delete val="0"/>
        <c:axPos val="b"/>
        <c:numFmt formatCode="mmm\ yyyy" sourceLinked="1"/>
        <c:majorTickMark val="out"/>
        <c:minorTickMark val="none"/>
        <c:tickLblPos val="low"/>
        <c:txPr>
          <a:bodyPr/>
          <a:lstStyle/>
          <a:p>
            <a:pPr>
              <a:defRPr sz="1200" b="1"/>
            </a:pPr>
            <a:endParaRPr lang="en-US"/>
          </a:p>
        </c:txPr>
        <c:crossAx val="398795920"/>
        <c:crossesAt val="3"/>
        <c:auto val="1"/>
        <c:lblOffset val="100"/>
        <c:baseTimeUnit val="days"/>
        <c:minorUnit val="2"/>
        <c:minorTimeUnit val="months"/>
      </c:dateAx>
      <c:valAx>
        <c:axId val="398795920"/>
        <c:scaling>
          <c:orientation val="minMax"/>
          <c:max val="13"/>
          <c:min val="1.5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98795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00169068077177"/>
          <c:y val="1.9230769230769232E-3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085011218575E-2"/>
          <c:y val="1.5549515445184736E-2"/>
          <c:w val="0.94753325849270942"/>
          <c:h val="0.83366035735917621"/>
        </c:manualLayout>
      </c:layout>
      <c:lineChart>
        <c:grouping val="standard"/>
        <c:varyColors val="0"/>
        <c:ser>
          <c:idx val="0"/>
          <c:order val="0"/>
          <c:tx>
            <c:v>Days on Market</c:v>
          </c:tx>
          <c:spPr>
            <a:ln w="44450">
              <a:solidFill>
                <a:srgbClr val="00B0F0"/>
              </a:solidFill>
            </a:ln>
          </c:spPr>
          <c:marker>
            <c:symbol val="none"/>
          </c:marker>
          <c:trendline>
            <c:spPr>
              <a:ln w="4445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cat>
            <c:numRef>
              <c:f>'[Existing Home Sales.xlsx]Sales'!$A$61:$A$185</c:f>
              <c:numCache>
                <c:formatCode>mmm\ yyyy</c:formatCode>
                <c:ptCount val="125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  <c:pt idx="12">
                  <c:v>41122</c:v>
                </c:pt>
                <c:pt idx="13">
                  <c:v>41153</c:v>
                </c:pt>
                <c:pt idx="14">
                  <c:v>41183</c:v>
                </c:pt>
                <c:pt idx="15">
                  <c:v>41214</c:v>
                </c:pt>
                <c:pt idx="16">
                  <c:v>41244</c:v>
                </c:pt>
                <c:pt idx="17">
                  <c:v>41275</c:v>
                </c:pt>
                <c:pt idx="18">
                  <c:v>41306</c:v>
                </c:pt>
                <c:pt idx="19">
                  <c:v>41334</c:v>
                </c:pt>
                <c:pt idx="20">
                  <c:v>41365</c:v>
                </c:pt>
                <c:pt idx="21">
                  <c:v>41395</c:v>
                </c:pt>
                <c:pt idx="22">
                  <c:v>41426</c:v>
                </c:pt>
                <c:pt idx="23">
                  <c:v>41456</c:v>
                </c:pt>
                <c:pt idx="24">
                  <c:v>41487</c:v>
                </c:pt>
                <c:pt idx="25">
                  <c:v>41518</c:v>
                </c:pt>
                <c:pt idx="26">
                  <c:v>41548</c:v>
                </c:pt>
                <c:pt idx="27">
                  <c:v>41579</c:v>
                </c:pt>
                <c:pt idx="28">
                  <c:v>41609</c:v>
                </c:pt>
                <c:pt idx="29">
                  <c:v>41640</c:v>
                </c:pt>
                <c:pt idx="30">
                  <c:v>41671</c:v>
                </c:pt>
                <c:pt idx="31">
                  <c:v>41699</c:v>
                </c:pt>
                <c:pt idx="32">
                  <c:v>41730</c:v>
                </c:pt>
                <c:pt idx="33">
                  <c:v>41760</c:v>
                </c:pt>
                <c:pt idx="34">
                  <c:v>41791</c:v>
                </c:pt>
                <c:pt idx="35">
                  <c:v>41821</c:v>
                </c:pt>
                <c:pt idx="36">
                  <c:v>41852</c:v>
                </c:pt>
                <c:pt idx="37">
                  <c:v>41883</c:v>
                </c:pt>
                <c:pt idx="38">
                  <c:v>41913</c:v>
                </c:pt>
                <c:pt idx="39">
                  <c:v>41944</c:v>
                </c:pt>
                <c:pt idx="40">
                  <c:v>41974</c:v>
                </c:pt>
                <c:pt idx="41">
                  <c:v>42005</c:v>
                </c:pt>
                <c:pt idx="42">
                  <c:v>42036</c:v>
                </c:pt>
                <c:pt idx="43">
                  <c:v>42064</c:v>
                </c:pt>
                <c:pt idx="44">
                  <c:v>42095</c:v>
                </c:pt>
                <c:pt idx="45">
                  <c:v>42125</c:v>
                </c:pt>
                <c:pt idx="46">
                  <c:v>42156</c:v>
                </c:pt>
                <c:pt idx="47">
                  <c:v>42186</c:v>
                </c:pt>
                <c:pt idx="48">
                  <c:v>42217</c:v>
                </c:pt>
                <c:pt idx="49">
                  <c:v>42248</c:v>
                </c:pt>
                <c:pt idx="50">
                  <c:v>42278</c:v>
                </c:pt>
                <c:pt idx="51">
                  <c:v>42309</c:v>
                </c:pt>
                <c:pt idx="52">
                  <c:v>42339</c:v>
                </c:pt>
                <c:pt idx="53">
                  <c:v>42370</c:v>
                </c:pt>
                <c:pt idx="54">
                  <c:v>42401</c:v>
                </c:pt>
                <c:pt idx="55">
                  <c:v>42430</c:v>
                </c:pt>
                <c:pt idx="56">
                  <c:v>42461</c:v>
                </c:pt>
                <c:pt idx="57">
                  <c:v>42491</c:v>
                </c:pt>
                <c:pt idx="58">
                  <c:v>42522</c:v>
                </c:pt>
                <c:pt idx="59">
                  <c:v>42552</c:v>
                </c:pt>
                <c:pt idx="60">
                  <c:v>42583</c:v>
                </c:pt>
                <c:pt idx="61">
                  <c:v>42614</c:v>
                </c:pt>
                <c:pt idx="62">
                  <c:v>42644</c:v>
                </c:pt>
                <c:pt idx="63">
                  <c:v>42675</c:v>
                </c:pt>
                <c:pt idx="64">
                  <c:v>42705</c:v>
                </c:pt>
                <c:pt idx="65">
                  <c:v>42736</c:v>
                </c:pt>
                <c:pt idx="66">
                  <c:v>42767</c:v>
                </c:pt>
                <c:pt idx="67">
                  <c:v>42795</c:v>
                </c:pt>
                <c:pt idx="68">
                  <c:v>42826</c:v>
                </c:pt>
                <c:pt idx="69">
                  <c:v>42856</c:v>
                </c:pt>
                <c:pt idx="70">
                  <c:v>42887</c:v>
                </c:pt>
                <c:pt idx="71">
                  <c:v>42917</c:v>
                </c:pt>
                <c:pt idx="72">
                  <c:v>42948</c:v>
                </c:pt>
                <c:pt idx="73">
                  <c:v>42979</c:v>
                </c:pt>
                <c:pt idx="74">
                  <c:v>43009</c:v>
                </c:pt>
                <c:pt idx="75">
                  <c:v>43040</c:v>
                </c:pt>
                <c:pt idx="76">
                  <c:v>43070</c:v>
                </c:pt>
                <c:pt idx="77">
                  <c:v>43101</c:v>
                </c:pt>
                <c:pt idx="78">
                  <c:v>43132</c:v>
                </c:pt>
                <c:pt idx="79">
                  <c:v>43160</c:v>
                </c:pt>
                <c:pt idx="80">
                  <c:v>43191</c:v>
                </c:pt>
                <c:pt idx="81">
                  <c:v>43221</c:v>
                </c:pt>
                <c:pt idx="82">
                  <c:v>43252</c:v>
                </c:pt>
                <c:pt idx="83">
                  <c:v>43282</c:v>
                </c:pt>
                <c:pt idx="84">
                  <c:v>43313</c:v>
                </c:pt>
                <c:pt idx="85">
                  <c:v>43344</c:v>
                </c:pt>
                <c:pt idx="86">
                  <c:v>43374</c:v>
                </c:pt>
                <c:pt idx="87">
                  <c:v>43405</c:v>
                </c:pt>
                <c:pt idx="88">
                  <c:v>43435</c:v>
                </c:pt>
                <c:pt idx="89">
                  <c:v>43466</c:v>
                </c:pt>
                <c:pt idx="90">
                  <c:v>43497</c:v>
                </c:pt>
                <c:pt idx="91">
                  <c:v>43525</c:v>
                </c:pt>
                <c:pt idx="92">
                  <c:v>43556</c:v>
                </c:pt>
                <c:pt idx="93">
                  <c:v>43586</c:v>
                </c:pt>
                <c:pt idx="94">
                  <c:v>43617</c:v>
                </c:pt>
                <c:pt idx="95">
                  <c:v>43647</c:v>
                </c:pt>
                <c:pt idx="96">
                  <c:v>43678</c:v>
                </c:pt>
                <c:pt idx="97">
                  <c:v>43709</c:v>
                </c:pt>
                <c:pt idx="98">
                  <c:v>43739</c:v>
                </c:pt>
                <c:pt idx="99">
                  <c:v>43770</c:v>
                </c:pt>
                <c:pt idx="100">
                  <c:v>43800</c:v>
                </c:pt>
                <c:pt idx="101">
                  <c:v>43831</c:v>
                </c:pt>
                <c:pt idx="102">
                  <c:v>43862</c:v>
                </c:pt>
                <c:pt idx="103">
                  <c:v>43891</c:v>
                </c:pt>
                <c:pt idx="104">
                  <c:v>43922</c:v>
                </c:pt>
                <c:pt idx="105">
                  <c:v>43952</c:v>
                </c:pt>
                <c:pt idx="106">
                  <c:v>43983</c:v>
                </c:pt>
                <c:pt idx="107">
                  <c:v>44013</c:v>
                </c:pt>
                <c:pt idx="108">
                  <c:v>44044</c:v>
                </c:pt>
                <c:pt idx="109">
                  <c:v>44075</c:v>
                </c:pt>
                <c:pt idx="110">
                  <c:v>44105</c:v>
                </c:pt>
                <c:pt idx="111">
                  <c:v>44136</c:v>
                </c:pt>
                <c:pt idx="112">
                  <c:v>44166</c:v>
                </c:pt>
                <c:pt idx="113">
                  <c:v>44197</c:v>
                </c:pt>
                <c:pt idx="114">
                  <c:v>44228</c:v>
                </c:pt>
                <c:pt idx="115">
                  <c:v>44256</c:v>
                </c:pt>
                <c:pt idx="116">
                  <c:v>44287</c:v>
                </c:pt>
                <c:pt idx="117">
                  <c:v>44317</c:v>
                </c:pt>
                <c:pt idx="118">
                  <c:v>44348</c:v>
                </c:pt>
                <c:pt idx="119">
                  <c:v>44378</c:v>
                </c:pt>
                <c:pt idx="120">
                  <c:v>44409</c:v>
                </c:pt>
                <c:pt idx="121">
                  <c:v>44440</c:v>
                </c:pt>
                <c:pt idx="122">
                  <c:v>44470</c:v>
                </c:pt>
                <c:pt idx="123">
                  <c:v>44501</c:v>
                </c:pt>
                <c:pt idx="124">
                  <c:v>44531</c:v>
                </c:pt>
              </c:numCache>
            </c:numRef>
          </c:cat>
          <c:val>
            <c:numRef>
              <c:f>'[Existing Home Sales.xlsx]Sales'!$AE$61:$AE$185</c:f>
              <c:numCache>
                <c:formatCode>0</c:formatCode>
                <c:ptCount val="125"/>
                <c:pt idx="0">
                  <c:v>92</c:v>
                </c:pt>
                <c:pt idx="1">
                  <c:v>101</c:v>
                </c:pt>
                <c:pt idx="2">
                  <c:v>96</c:v>
                </c:pt>
                <c:pt idx="3">
                  <c:v>98</c:v>
                </c:pt>
                <c:pt idx="4">
                  <c:v>99</c:v>
                </c:pt>
                <c:pt idx="5">
                  <c:v>99</c:v>
                </c:pt>
                <c:pt idx="6">
                  <c:v>97</c:v>
                </c:pt>
                <c:pt idx="7">
                  <c:v>83</c:v>
                </c:pt>
                <c:pt idx="8">
                  <c:v>75</c:v>
                </c:pt>
                <c:pt idx="9">
                  <c:v>72</c:v>
                </c:pt>
                <c:pt idx="10">
                  <c:v>70</c:v>
                </c:pt>
                <c:pt idx="11">
                  <c:v>69</c:v>
                </c:pt>
                <c:pt idx="12">
                  <c:v>70</c:v>
                </c:pt>
                <c:pt idx="13">
                  <c:v>70</c:v>
                </c:pt>
                <c:pt idx="14">
                  <c:v>71</c:v>
                </c:pt>
                <c:pt idx="15">
                  <c:v>70</c:v>
                </c:pt>
                <c:pt idx="16">
                  <c:v>73</c:v>
                </c:pt>
                <c:pt idx="17">
                  <c:v>71</c:v>
                </c:pt>
                <c:pt idx="18">
                  <c:v>74</c:v>
                </c:pt>
                <c:pt idx="19">
                  <c:v>62</c:v>
                </c:pt>
                <c:pt idx="20">
                  <c:v>46</c:v>
                </c:pt>
                <c:pt idx="21">
                  <c:v>41</c:v>
                </c:pt>
                <c:pt idx="22">
                  <c:v>37</c:v>
                </c:pt>
                <c:pt idx="23">
                  <c:v>42</c:v>
                </c:pt>
                <c:pt idx="24">
                  <c:v>43</c:v>
                </c:pt>
                <c:pt idx="25">
                  <c:v>50</c:v>
                </c:pt>
                <c:pt idx="26">
                  <c:v>54</c:v>
                </c:pt>
                <c:pt idx="27">
                  <c:v>56</c:v>
                </c:pt>
                <c:pt idx="28">
                  <c:v>72</c:v>
                </c:pt>
                <c:pt idx="29">
                  <c:v>67</c:v>
                </c:pt>
                <c:pt idx="30">
                  <c:v>62</c:v>
                </c:pt>
                <c:pt idx="31">
                  <c:v>55</c:v>
                </c:pt>
                <c:pt idx="32">
                  <c:v>48</c:v>
                </c:pt>
                <c:pt idx="33">
                  <c:v>47</c:v>
                </c:pt>
                <c:pt idx="34">
                  <c:v>44</c:v>
                </c:pt>
                <c:pt idx="35">
                  <c:v>48</c:v>
                </c:pt>
                <c:pt idx="36">
                  <c:v>53</c:v>
                </c:pt>
                <c:pt idx="37">
                  <c:v>56</c:v>
                </c:pt>
                <c:pt idx="38">
                  <c:v>63</c:v>
                </c:pt>
                <c:pt idx="39">
                  <c:v>65</c:v>
                </c:pt>
                <c:pt idx="40">
                  <c:v>66</c:v>
                </c:pt>
                <c:pt idx="41">
                  <c:v>69</c:v>
                </c:pt>
                <c:pt idx="42">
                  <c:v>62</c:v>
                </c:pt>
                <c:pt idx="43">
                  <c:v>52</c:v>
                </c:pt>
                <c:pt idx="44">
                  <c:v>39</c:v>
                </c:pt>
                <c:pt idx="45">
                  <c:v>40</c:v>
                </c:pt>
                <c:pt idx="46">
                  <c:v>34</c:v>
                </c:pt>
                <c:pt idx="47">
                  <c:v>42</c:v>
                </c:pt>
                <c:pt idx="48">
                  <c:v>47</c:v>
                </c:pt>
                <c:pt idx="49">
                  <c:v>49</c:v>
                </c:pt>
                <c:pt idx="50">
                  <c:v>57</c:v>
                </c:pt>
                <c:pt idx="51">
                  <c:v>54</c:v>
                </c:pt>
                <c:pt idx="52">
                  <c:v>58</c:v>
                </c:pt>
                <c:pt idx="53">
                  <c:v>44</c:v>
                </c:pt>
                <c:pt idx="54">
                  <c:v>40</c:v>
                </c:pt>
                <c:pt idx="55">
                  <c:v>47</c:v>
                </c:pt>
                <c:pt idx="56">
                  <c:v>39</c:v>
                </c:pt>
                <c:pt idx="57">
                  <c:v>32</c:v>
                </c:pt>
                <c:pt idx="58">
                  <c:v>34</c:v>
                </c:pt>
                <c:pt idx="59">
                  <c:v>36</c:v>
                </c:pt>
                <c:pt idx="60">
                  <c:v>36</c:v>
                </c:pt>
                <c:pt idx="61">
                  <c:v>39</c:v>
                </c:pt>
                <c:pt idx="62">
                  <c:v>41</c:v>
                </c:pt>
                <c:pt idx="63">
                  <c:v>43</c:v>
                </c:pt>
                <c:pt idx="64">
                  <c:v>52</c:v>
                </c:pt>
                <c:pt idx="65">
                  <c:v>50</c:v>
                </c:pt>
                <c:pt idx="66">
                  <c:v>45</c:v>
                </c:pt>
                <c:pt idx="67">
                  <c:v>34</c:v>
                </c:pt>
                <c:pt idx="68">
                  <c:v>29</c:v>
                </c:pt>
                <c:pt idx="69">
                  <c:v>27</c:v>
                </c:pt>
                <c:pt idx="70">
                  <c:v>28</c:v>
                </c:pt>
                <c:pt idx="71">
                  <c:v>30</c:v>
                </c:pt>
                <c:pt idx="72">
                  <c:v>30</c:v>
                </c:pt>
                <c:pt idx="73">
                  <c:v>34</c:v>
                </c:pt>
                <c:pt idx="74">
                  <c:v>34</c:v>
                </c:pt>
                <c:pt idx="75">
                  <c:v>40</c:v>
                </c:pt>
                <c:pt idx="76">
                  <c:v>40</c:v>
                </c:pt>
                <c:pt idx="77">
                  <c:v>41</c:v>
                </c:pt>
                <c:pt idx="78">
                  <c:v>37</c:v>
                </c:pt>
                <c:pt idx="79">
                  <c:v>30</c:v>
                </c:pt>
                <c:pt idx="80">
                  <c:v>26</c:v>
                </c:pt>
                <c:pt idx="81">
                  <c:v>26</c:v>
                </c:pt>
                <c:pt idx="82">
                  <c:v>26</c:v>
                </c:pt>
                <c:pt idx="83">
                  <c:v>27</c:v>
                </c:pt>
                <c:pt idx="84">
                  <c:v>29</c:v>
                </c:pt>
                <c:pt idx="85">
                  <c:v>32</c:v>
                </c:pt>
                <c:pt idx="86">
                  <c:v>33</c:v>
                </c:pt>
                <c:pt idx="87">
                  <c:v>42</c:v>
                </c:pt>
                <c:pt idx="88">
                  <c:v>46</c:v>
                </c:pt>
                <c:pt idx="89">
                  <c:v>49</c:v>
                </c:pt>
                <c:pt idx="90">
                  <c:v>44</c:v>
                </c:pt>
                <c:pt idx="91">
                  <c:v>36</c:v>
                </c:pt>
                <c:pt idx="92">
                  <c:v>24</c:v>
                </c:pt>
                <c:pt idx="93">
                  <c:v>26</c:v>
                </c:pt>
                <c:pt idx="94">
                  <c:v>27</c:v>
                </c:pt>
                <c:pt idx="95">
                  <c:v>29</c:v>
                </c:pt>
                <c:pt idx="96">
                  <c:v>31</c:v>
                </c:pt>
                <c:pt idx="97">
                  <c:v>32</c:v>
                </c:pt>
                <c:pt idx="98">
                  <c:v>36</c:v>
                </c:pt>
                <c:pt idx="99">
                  <c:v>38</c:v>
                </c:pt>
                <c:pt idx="100">
                  <c:v>41</c:v>
                </c:pt>
                <c:pt idx="101">
                  <c:v>43</c:v>
                </c:pt>
                <c:pt idx="102">
                  <c:v>36</c:v>
                </c:pt>
                <c:pt idx="103">
                  <c:v>29</c:v>
                </c:pt>
                <c:pt idx="104">
                  <c:v>27</c:v>
                </c:pt>
                <c:pt idx="105">
                  <c:v>26</c:v>
                </c:pt>
                <c:pt idx="106">
                  <c:v>24</c:v>
                </c:pt>
                <c:pt idx="107">
                  <c:v>22</c:v>
                </c:pt>
                <c:pt idx="108">
                  <c:v>22</c:v>
                </c:pt>
                <c:pt idx="109">
                  <c:v>21</c:v>
                </c:pt>
                <c:pt idx="110">
                  <c:v>21</c:v>
                </c:pt>
                <c:pt idx="111">
                  <c:v>21</c:v>
                </c:pt>
                <c:pt idx="112">
                  <c:v>21</c:v>
                </c:pt>
                <c:pt idx="113">
                  <c:v>21</c:v>
                </c:pt>
                <c:pt idx="114">
                  <c:v>20</c:v>
                </c:pt>
                <c:pt idx="11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8F-405C-94A1-CC67AC7FB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9096616"/>
        <c:axId val="399097008"/>
      </c:lineChart>
      <c:dateAx>
        <c:axId val="399096616"/>
        <c:scaling>
          <c:orientation val="minMax"/>
        </c:scaling>
        <c:delete val="0"/>
        <c:axPos val="b"/>
        <c:numFmt formatCode="mmm\ yyyy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99097008"/>
        <c:crosses val="autoZero"/>
        <c:auto val="1"/>
        <c:lblOffset val="100"/>
        <c:baseTimeUnit val="days"/>
      </c:dateAx>
      <c:valAx>
        <c:axId val="399097008"/>
        <c:scaling>
          <c:orientation val="minMax"/>
          <c:max val="110"/>
          <c:min val="15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99096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483223620453849E-2"/>
          <c:y val="2.5077136191309423E-2"/>
          <c:w val="0.91372778990740822"/>
          <c:h val="0.8645274132400117"/>
        </c:manualLayout>
      </c:layout>
      <c:barChart>
        <c:barDir val="col"/>
        <c:grouping val="clustered"/>
        <c:varyColors val="0"/>
        <c:ser>
          <c:idx val="0"/>
          <c:order val="1"/>
          <c:tx>
            <c:v>Monthly</c:v>
          </c:tx>
          <c:spPr>
            <a:solidFill>
              <a:schemeClr val="accent1"/>
            </a:solidFill>
            <a:ln w="127000">
              <a:solidFill>
                <a:schemeClr val="accent1"/>
              </a:solidFill>
              <a:miter lim="800000"/>
            </a:ln>
          </c:spPr>
          <c:invertIfNegative val="0"/>
          <c:cat>
            <c:numRef>
              <c:f>[CaseShiller.xlsx]Data!$A$363:$A$422</c:f>
              <c:numCache>
                <c:formatCode>mmmm\ yyyy</c:formatCode>
                <c:ptCount val="60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 formatCode="mmm\ yyyy">
                  <c:v>43435</c:v>
                </c:pt>
                <c:pt idx="24" formatCode="mmm\ yyyy">
                  <c:v>43466</c:v>
                </c:pt>
                <c:pt idx="25" formatCode="mmm\ yyyy">
                  <c:v>43497</c:v>
                </c:pt>
                <c:pt idx="26" formatCode="mmm\ yyyy">
                  <c:v>43525</c:v>
                </c:pt>
                <c:pt idx="27" formatCode="mmm\ yyyy">
                  <c:v>43556</c:v>
                </c:pt>
                <c:pt idx="28" formatCode="mmm\ yyyy">
                  <c:v>43586</c:v>
                </c:pt>
                <c:pt idx="29" formatCode="mmm\ yyyy">
                  <c:v>43617</c:v>
                </c:pt>
                <c:pt idx="30" formatCode="mmm\ yyyy">
                  <c:v>43647</c:v>
                </c:pt>
                <c:pt idx="31" formatCode="mmm\ yyyy">
                  <c:v>43678</c:v>
                </c:pt>
                <c:pt idx="32" formatCode="mmm\ yyyy">
                  <c:v>43709</c:v>
                </c:pt>
                <c:pt idx="33" formatCode="mmm\ yyyy">
                  <c:v>43739</c:v>
                </c:pt>
                <c:pt idx="34" formatCode="mmm\ yyyy">
                  <c:v>43770</c:v>
                </c:pt>
                <c:pt idx="35" formatCode="mmm\ yyyy">
                  <c:v>43800</c:v>
                </c:pt>
                <c:pt idx="36" formatCode="mmm\ yyyy">
                  <c:v>43831</c:v>
                </c:pt>
                <c:pt idx="37" formatCode="mmm\ yyyy">
                  <c:v>43862</c:v>
                </c:pt>
                <c:pt idx="38" formatCode="mmm\ yyyy">
                  <c:v>43891</c:v>
                </c:pt>
                <c:pt idx="39" formatCode="mmm\ yyyy">
                  <c:v>43922</c:v>
                </c:pt>
                <c:pt idx="40" formatCode="mmm\ yyyy">
                  <c:v>43952</c:v>
                </c:pt>
                <c:pt idx="41" formatCode="mmm\ yyyy">
                  <c:v>43983</c:v>
                </c:pt>
                <c:pt idx="42" formatCode="mmm\ yyyy">
                  <c:v>44013</c:v>
                </c:pt>
                <c:pt idx="43" formatCode="mmm\ yyyy">
                  <c:v>44044</c:v>
                </c:pt>
                <c:pt idx="44" formatCode="mmm\ yyyy">
                  <c:v>44075</c:v>
                </c:pt>
                <c:pt idx="45" formatCode="mmm\ yyyy">
                  <c:v>44105</c:v>
                </c:pt>
                <c:pt idx="46" formatCode="mmm\ yyyy">
                  <c:v>44136</c:v>
                </c:pt>
                <c:pt idx="47" formatCode="mmm\ yyyy">
                  <c:v>44166</c:v>
                </c:pt>
                <c:pt idx="48" formatCode="mmm\ yyyy">
                  <c:v>44197</c:v>
                </c:pt>
                <c:pt idx="49" formatCode="mmm\ yyyy">
                  <c:v>44228</c:v>
                </c:pt>
                <c:pt idx="50" formatCode="mmm\ yyyy">
                  <c:v>44256</c:v>
                </c:pt>
                <c:pt idx="51" formatCode="mmm\ yyyy">
                  <c:v>44287</c:v>
                </c:pt>
                <c:pt idx="52" formatCode="mmm\ yyyy">
                  <c:v>44317</c:v>
                </c:pt>
                <c:pt idx="53" formatCode="mmm\ yyyy">
                  <c:v>44348</c:v>
                </c:pt>
                <c:pt idx="54" formatCode="mmm\ yyyy">
                  <c:v>44378</c:v>
                </c:pt>
                <c:pt idx="55" formatCode="mmm\ yyyy">
                  <c:v>44409</c:v>
                </c:pt>
                <c:pt idx="56" formatCode="mmm\ yyyy">
                  <c:v>44440</c:v>
                </c:pt>
                <c:pt idx="57" formatCode="mmm\ yyyy">
                  <c:v>44470</c:v>
                </c:pt>
                <c:pt idx="58" formatCode="mmm\ yyyy">
                  <c:v>44501</c:v>
                </c:pt>
                <c:pt idx="59" formatCode="mmm\ yyyy">
                  <c:v>44531</c:v>
                </c:pt>
              </c:numCache>
            </c:numRef>
          </c:cat>
          <c:val>
            <c:numRef>
              <c:f>[CaseShiller.xlsx]Data!$AY$363:$AY$416</c:f>
              <c:numCache>
                <c:formatCode>0.0%</c:formatCode>
                <c:ptCount val="54"/>
                <c:pt idx="0">
                  <c:v>1.4095960965032222E-3</c:v>
                </c:pt>
                <c:pt idx="1">
                  <c:v>2.0031400573872803E-3</c:v>
                </c:pt>
                <c:pt idx="2">
                  <c:v>8.104603414739571E-3</c:v>
                </c:pt>
                <c:pt idx="3">
                  <c:v>1.0719262514738986E-2</c:v>
                </c:pt>
                <c:pt idx="4">
                  <c:v>1.0552550641637399E-2</c:v>
                </c:pt>
                <c:pt idx="5">
                  <c:v>9.1305032271606721E-3</c:v>
                </c:pt>
                <c:pt idx="6">
                  <c:v>6.5519213769434292E-3</c:v>
                </c:pt>
                <c:pt idx="7">
                  <c:v>4.3395154207780309E-3</c:v>
                </c:pt>
                <c:pt idx="8">
                  <c:v>2.417571112597083E-3</c:v>
                </c:pt>
                <c:pt idx="9">
                  <c:v>1.385467980295619E-3</c:v>
                </c:pt>
                <c:pt idx="10">
                  <c:v>1.8447348193696398E-3</c:v>
                </c:pt>
                <c:pt idx="11">
                  <c:v>2.045931154416683E-3</c:v>
                </c:pt>
                <c:pt idx="12">
                  <c:v>1.378183859935737E-3</c:v>
                </c:pt>
                <c:pt idx="13">
                  <c:v>3.9759404628402547E-3</c:v>
                </c:pt>
                <c:pt idx="14">
                  <c:v>8.4788789601948997E-3</c:v>
                </c:pt>
                <c:pt idx="15">
                  <c:v>1.0270351910587484E-2</c:v>
                </c:pt>
                <c:pt idx="16">
                  <c:v>9.169282902277389E-3</c:v>
                </c:pt>
                <c:pt idx="17">
                  <c:v>7.8514641252284013E-3</c:v>
                </c:pt>
                <c:pt idx="18">
                  <c:v>4.4585987261146331E-3</c:v>
                </c:pt>
                <c:pt idx="19">
                  <c:v>1.8535681186283375E-3</c:v>
                </c:pt>
                <c:pt idx="20">
                  <c:v>2.4343931057992779E-4</c:v>
                </c:pt>
                <c:pt idx="21">
                  <c:v>4.8676012461014919E-5</c:v>
                </c:pt>
                <c:pt idx="22">
                  <c:v>-1.2655147237770304E-3</c:v>
                </c:pt>
                <c:pt idx="23">
                  <c:v>-1.9494127394122799E-3</c:v>
                </c:pt>
                <c:pt idx="24">
                  <c:v>-2.3926949558082948E-3</c:v>
                </c:pt>
                <c:pt idx="25">
                  <c:v>1.125795398923102E-3</c:v>
                </c:pt>
                <c:pt idx="26">
                  <c:v>6.5516061213514078E-3</c:v>
                </c:pt>
                <c:pt idx="27">
                  <c:v>9.2291251760820217E-3</c:v>
                </c:pt>
                <c:pt idx="28">
                  <c:v>8.0377340328246973E-3</c:v>
                </c:pt>
                <c:pt idx="29">
                  <c:v>5.9205500381971409E-3</c:v>
                </c:pt>
                <c:pt idx="30">
                  <c:v>3.6073666223656298E-3</c:v>
                </c:pt>
                <c:pt idx="31">
                  <c:v>1.7026106696935947E-3</c:v>
                </c:pt>
                <c:pt idx="32">
                  <c:v>8.9707271010386076E-4</c:v>
                </c:pt>
                <c:pt idx="33">
                  <c:v>4.2454832775132512E-4</c:v>
                </c:pt>
                <c:pt idx="34">
                  <c:v>6.60128253489185E-4</c:v>
                </c:pt>
                <c:pt idx="35">
                  <c:v>6.125718593911764E-4</c:v>
                </c:pt>
                <c:pt idx="36">
                  <c:v>6.592889098187652E-4</c:v>
                </c:pt>
                <c:pt idx="37">
                  <c:v>3.7648830533200759E-3</c:v>
                </c:pt>
                <c:pt idx="38">
                  <c:v>9.2362511135074266E-3</c:v>
                </c:pt>
                <c:pt idx="39">
                  <c:v>9.5698225401839743E-3</c:v>
                </c:pt>
                <c:pt idx="40">
                  <c:v>5.7058715258605239E-3</c:v>
                </c:pt>
                <c:pt idx="41">
                  <c:v>6.0852855051243783E-3</c:v>
                </c:pt>
                <c:pt idx="42">
                  <c:v>8.0494792850971403E-3</c:v>
                </c:pt>
                <c:pt idx="43">
                  <c:v>1.1233420554001665E-2</c:v>
                </c:pt>
                <c:pt idx="44">
                  <c:v>1.2268570153914788E-2</c:v>
                </c:pt>
                <c:pt idx="45">
                  <c:v>1.3309828118113626E-2</c:v>
                </c:pt>
                <c:pt idx="46">
                  <c:v>1.0829853862212984E-2</c:v>
                </c:pt>
                <c:pt idx="47">
                  <c:v>8.2182350157049902E-3</c:v>
                </c:pt>
                <c:pt idx="48">
                  <c:v>8.5780129737112465E-3</c:v>
                </c:pt>
                <c:pt idx="49">
                  <c:v>1.0536114754791945E-2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D5-4C5C-93F4-25D8CFF18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666888"/>
        <c:axId val="417865696"/>
      </c:barChart>
      <c:lineChart>
        <c:grouping val="standard"/>
        <c:varyColors val="0"/>
        <c:ser>
          <c:idx val="1"/>
          <c:order val="0"/>
          <c:tx>
            <c:v>Year-over-year</c:v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[CaseShiller.xlsx]Data!$A$363:$A$416</c:f>
              <c:numCache>
                <c:formatCode>mmmm\ yyyy</c:formatCode>
                <c:ptCount val="54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 formatCode="mmm\ yyyy">
                  <c:v>43435</c:v>
                </c:pt>
                <c:pt idx="24" formatCode="mmm\ yyyy">
                  <c:v>43466</c:v>
                </c:pt>
                <c:pt idx="25" formatCode="mmm\ yyyy">
                  <c:v>43497</c:v>
                </c:pt>
                <c:pt idx="26" formatCode="mmm\ yyyy">
                  <c:v>43525</c:v>
                </c:pt>
                <c:pt idx="27" formatCode="mmm\ yyyy">
                  <c:v>43556</c:v>
                </c:pt>
                <c:pt idx="28" formatCode="mmm\ yyyy">
                  <c:v>43586</c:v>
                </c:pt>
                <c:pt idx="29" formatCode="mmm\ yyyy">
                  <c:v>43617</c:v>
                </c:pt>
                <c:pt idx="30" formatCode="mmm\ yyyy">
                  <c:v>43647</c:v>
                </c:pt>
                <c:pt idx="31" formatCode="mmm\ yyyy">
                  <c:v>43678</c:v>
                </c:pt>
                <c:pt idx="32" formatCode="mmm\ yyyy">
                  <c:v>43709</c:v>
                </c:pt>
                <c:pt idx="33" formatCode="mmm\ yyyy">
                  <c:v>43739</c:v>
                </c:pt>
                <c:pt idx="34" formatCode="mmm\ yyyy">
                  <c:v>43770</c:v>
                </c:pt>
                <c:pt idx="35" formatCode="mmm\ yyyy">
                  <c:v>43800</c:v>
                </c:pt>
                <c:pt idx="36" formatCode="mmm\ yyyy">
                  <c:v>43831</c:v>
                </c:pt>
                <c:pt idx="37" formatCode="mmm\ yyyy">
                  <c:v>43862</c:v>
                </c:pt>
                <c:pt idx="38" formatCode="mmm\ yyyy">
                  <c:v>43891</c:v>
                </c:pt>
                <c:pt idx="39" formatCode="mmm\ yyyy">
                  <c:v>43922</c:v>
                </c:pt>
                <c:pt idx="40" formatCode="mmm\ yyyy">
                  <c:v>43952</c:v>
                </c:pt>
                <c:pt idx="41" formatCode="mmm\ yyyy">
                  <c:v>43983</c:v>
                </c:pt>
                <c:pt idx="42" formatCode="mmm\ yyyy">
                  <c:v>44013</c:v>
                </c:pt>
                <c:pt idx="43" formatCode="mmm\ yyyy">
                  <c:v>44044</c:v>
                </c:pt>
                <c:pt idx="44" formatCode="mmm\ yyyy">
                  <c:v>44075</c:v>
                </c:pt>
                <c:pt idx="45" formatCode="mmm\ yyyy">
                  <c:v>44105</c:v>
                </c:pt>
                <c:pt idx="46" formatCode="mmm\ yyyy">
                  <c:v>44136</c:v>
                </c:pt>
                <c:pt idx="47" formatCode="mmm\ yyyy">
                  <c:v>44166</c:v>
                </c:pt>
                <c:pt idx="48" formatCode="mmm\ yyyy">
                  <c:v>44197</c:v>
                </c:pt>
                <c:pt idx="49" formatCode="mmm\ yyyy">
                  <c:v>44228</c:v>
                </c:pt>
                <c:pt idx="50" formatCode="mmm\ yyyy">
                  <c:v>44256</c:v>
                </c:pt>
                <c:pt idx="51" formatCode="mmm\ yyyy">
                  <c:v>44287</c:v>
                </c:pt>
                <c:pt idx="52" formatCode="mmm\ yyyy">
                  <c:v>44317</c:v>
                </c:pt>
                <c:pt idx="53" formatCode="mmm\ yyyy">
                  <c:v>44348</c:v>
                </c:pt>
              </c:numCache>
            </c:numRef>
          </c:cat>
          <c:val>
            <c:numRef>
              <c:f>[CaseShiller.xlsx]Data!$AZ$363:$AZ$416</c:f>
              <c:numCache>
                <c:formatCode>0.0%</c:formatCode>
                <c:ptCount val="54"/>
                <c:pt idx="0">
                  <c:v>5.5063688810190296E-2</c:v>
                </c:pt>
                <c:pt idx="1">
                  <c:v>5.5729849980035426E-2</c:v>
                </c:pt>
                <c:pt idx="2">
                  <c:v>5.6332446356791133E-2</c:v>
                </c:pt>
                <c:pt idx="3">
                  <c:v>5.6352229442079328E-2</c:v>
                </c:pt>
                <c:pt idx="4">
                  <c:v>5.6550424128180898E-2</c:v>
                </c:pt>
                <c:pt idx="5">
                  <c:v>5.6996812135868991E-2</c:v>
                </c:pt>
                <c:pt idx="6">
                  <c:v>5.7470636438131557E-2</c:v>
                </c:pt>
                <c:pt idx="7">
                  <c:v>5.8359192117153895E-2</c:v>
                </c:pt>
                <c:pt idx="8">
                  <c:v>5.924557017067076E-2</c:v>
                </c:pt>
                <c:pt idx="9">
                  <c:v>6.0252091709225269E-2</c:v>
                </c:pt>
                <c:pt idx="10">
                  <c:v>6.0939874104623343E-2</c:v>
                </c:pt>
                <c:pt idx="11">
                  <c:v>6.2130658715098992E-2</c:v>
                </c:pt>
                <c:pt idx="12">
                  <c:v>6.2097341779004916E-2</c:v>
                </c:pt>
                <c:pt idx="13">
                  <c:v>6.4188459044737384E-2</c:v>
                </c:pt>
                <c:pt idx="14">
                  <c:v>6.458355665130229E-2</c:v>
                </c:pt>
                <c:pt idx="15">
                  <c:v>6.4110722239898055E-2</c:v>
                </c:pt>
                <c:pt idx="16">
                  <c:v>6.2654142834653925E-2</c:v>
                </c:pt>
                <c:pt idx="17">
                  <c:v>6.1307264312828201E-2</c:v>
                </c:pt>
                <c:pt idx="18">
                  <c:v>5.9100067159167213E-2</c:v>
                </c:pt>
                <c:pt idx="19">
                  <c:v>5.6478576204927682E-2</c:v>
                </c:pt>
                <c:pt idx="20">
                  <c:v>5.4187192118226611E-2</c:v>
                </c:pt>
                <c:pt idx="21">
                  <c:v>5.2779912887522332E-2</c:v>
                </c:pt>
                <c:pt idx="22">
                  <c:v>4.9511533936883061E-2</c:v>
                </c:pt>
                <c:pt idx="23">
                  <c:v>4.5326935837884719E-2</c:v>
                </c:pt>
                <c:pt idx="24">
                  <c:v>4.1390559690080563E-2</c:v>
                </c:pt>
                <c:pt idx="25">
                  <c:v>3.8434199837530429E-2</c:v>
                </c:pt>
                <c:pt idx="26">
                  <c:v>3.6449680310124397E-2</c:v>
                </c:pt>
                <c:pt idx="27">
                  <c:v>3.5381472068570403E-2</c:v>
                </c:pt>
                <c:pt idx="28">
                  <c:v>3.4220532319391671E-2</c:v>
                </c:pt>
                <c:pt idx="29">
                  <c:v>3.2239098481136763E-2</c:v>
                </c:pt>
                <c:pt idx="30">
                  <c:v>3.1364323691527279E-2</c:v>
                </c:pt>
                <c:pt idx="31">
                  <c:v>3.1208919616339769E-2</c:v>
                </c:pt>
                <c:pt idx="32">
                  <c:v>3.1882788161993823E-2</c:v>
                </c:pt>
                <c:pt idx="33">
                  <c:v>3.2270625456315524E-2</c:v>
                </c:pt>
                <c:pt idx="34">
                  <c:v>3.4260928895170337E-2</c:v>
                </c:pt>
                <c:pt idx="35">
                  <c:v>3.6915865032472302E-2</c:v>
                </c:pt>
                <c:pt idx="36">
                  <c:v>4.0088105726872235E-2</c:v>
                </c:pt>
                <c:pt idx="37">
                  <c:v>4.2829902703759797E-2</c:v>
                </c:pt>
                <c:pt idx="38">
                  <c:v>4.5611308107057782E-2</c:v>
                </c:pt>
                <c:pt idx="39">
                  <c:v>4.5964287433219342E-2</c:v>
                </c:pt>
                <c:pt idx="40">
                  <c:v>4.3544690603514152E-2</c:v>
                </c:pt>
                <c:pt idx="41">
                  <c:v>4.3715587621036542E-2</c:v>
                </c:pt>
                <c:pt idx="42">
                  <c:v>4.833522512296632E-2</c:v>
                </c:pt>
                <c:pt idx="43">
                  <c:v>5.8309726156751625E-2</c:v>
                </c:pt>
                <c:pt idx="44">
                  <c:v>7.0333506297466847E-2</c:v>
                </c:pt>
                <c:pt idx="45">
                  <c:v>8.4119200301772792E-2</c:v>
                </c:pt>
                <c:pt idx="46">
                  <c:v>9.5137121854679096E-2</c:v>
                </c:pt>
                <c:pt idx="47">
                  <c:v>0.10346126677654816</c:v>
                </c:pt>
                <c:pt idx="48">
                  <c:v>0.11219351498894067</c:v>
                </c:pt>
                <c:pt idx="49">
                  <c:v>0.11969618828824606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D5-4C5C-93F4-25D8CFF1830D}"/>
            </c:ext>
          </c:extLst>
        </c:ser>
        <c:ser>
          <c:idx val="2"/>
          <c:order val="2"/>
          <c:tx>
            <c:v>{rojected</c:v>
          </c:tx>
          <c:spPr>
            <a:ln w="4445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[CaseShiller.xlsx]Data!$A$363:$A$416</c:f>
              <c:numCache>
                <c:formatCode>mmmm\ yyyy</c:formatCode>
                <c:ptCount val="54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 formatCode="mmm\ yyyy">
                  <c:v>43435</c:v>
                </c:pt>
                <c:pt idx="24" formatCode="mmm\ yyyy">
                  <c:v>43466</c:v>
                </c:pt>
                <c:pt idx="25" formatCode="mmm\ yyyy">
                  <c:v>43497</c:v>
                </c:pt>
                <c:pt idx="26" formatCode="mmm\ yyyy">
                  <c:v>43525</c:v>
                </c:pt>
                <c:pt idx="27" formatCode="mmm\ yyyy">
                  <c:v>43556</c:v>
                </c:pt>
                <c:pt idx="28" formatCode="mmm\ yyyy">
                  <c:v>43586</c:v>
                </c:pt>
                <c:pt idx="29" formatCode="mmm\ yyyy">
                  <c:v>43617</c:v>
                </c:pt>
                <c:pt idx="30" formatCode="mmm\ yyyy">
                  <c:v>43647</c:v>
                </c:pt>
                <c:pt idx="31" formatCode="mmm\ yyyy">
                  <c:v>43678</c:v>
                </c:pt>
                <c:pt idx="32" formatCode="mmm\ yyyy">
                  <c:v>43709</c:v>
                </c:pt>
                <c:pt idx="33" formatCode="mmm\ yyyy">
                  <c:v>43739</c:v>
                </c:pt>
                <c:pt idx="34" formatCode="mmm\ yyyy">
                  <c:v>43770</c:v>
                </c:pt>
                <c:pt idx="35" formatCode="mmm\ yyyy">
                  <c:v>43800</c:v>
                </c:pt>
                <c:pt idx="36" formatCode="mmm\ yyyy">
                  <c:v>43831</c:v>
                </c:pt>
                <c:pt idx="37" formatCode="mmm\ yyyy">
                  <c:v>43862</c:v>
                </c:pt>
                <c:pt idx="38" formatCode="mmm\ yyyy">
                  <c:v>43891</c:v>
                </c:pt>
                <c:pt idx="39" formatCode="mmm\ yyyy">
                  <c:v>43922</c:v>
                </c:pt>
                <c:pt idx="40" formatCode="mmm\ yyyy">
                  <c:v>43952</c:v>
                </c:pt>
                <c:pt idx="41" formatCode="mmm\ yyyy">
                  <c:v>43983</c:v>
                </c:pt>
                <c:pt idx="42" formatCode="mmm\ yyyy">
                  <c:v>44013</c:v>
                </c:pt>
                <c:pt idx="43" formatCode="mmm\ yyyy">
                  <c:v>44044</c:v>
                </c:pt>
                <c:pt idx="44" formatCode="mmm\ yyyy">
                  <c:v>44075</c:v>
                </c:pt>
                <c:pt idx="45" formatCode="mmm\ yyyy">
                  <c:v>44105</c:v>
                </c:pt>
                <c:pt idx="46" formatCode="mmm\ yyyy">
                  <c:v>44136</c:v>
                </c:pt>
                <c:pt idx="47" formatCode="mmm\ yyyy">
                  <c:v>44166</c:v>
                </c:pt>
                <c:pt idx="48" formatCode="mmm\ yyyy">
                  <c:v>44197</c:v>
                </c:pt>
                <c:pt idx="49" formatCode="mmm\ yyyy">
                  <c:v>44228</c:v>
                </c:pt>
                <c:pt idx="50" formatCode="mmm\ yyyy">
                  <c:v>44256</c:v>
                </c:pt>
                <c:pt idx="51" formatCode="mmm\ yyyy">
                  <c:v>44287</c:v>
                </c:pt>
                <c:pt idx="52" formatCode="mmm\ yyyy">
                  <c:v>44317</c:v>
                </c:pt>
                <c:pt idx="53" formatCode="mmm\ yyyy">
                  <c:v>44348</c:v>
                </c:pt>
              </c:numCache>
            </c:numRef>
          </c:cat>
          <c:val>
            <c:numRef>
              <c:f>[CaseShiller.xlsx]Data!$BA$363:$BA$416</c:f>
              <c:numCache>
                <c:formatCode>General</c:formatCode>
                <c:ptCount val="54"/>
                <c:pt idx="39" formatCode="0.0%">
                  <c:v>0</c:v>
                </c:pt>
                <c:pt idx="42" formatCode="0.0%">
                  <c:v>0</c:v>
                </c:pt>
                <c:pt idx="45" formatCode="0.0%">
                  <c:v>0</c:v>
                </c:pt>
                <c:pt idx="49" formatCode="0.0%">
                  <c:v>0.11969618828824606</c:v>
                </c:pt>
                <c:pt idx="50" formatCode="0.0%">
                  <c:v>0.12165297779429522</c:v>
                </c:pt>
                <c:pt idx="51" formatCode="0.0%">
                  <c:v>0.12324193456653761</c:v>
                </c:pt>
                <c:pt idx="52" formatCode="0.0%">
                  <c:v>0.1291547837180633</c:v>
                </c:pt>
                <c:pt idx="53" formatCode="0.0%">
                  <c:v>0.13467069122853934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D5-4C5C-93F4-25D8CFF18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866480"/>
        <c:axId val="417866088"/>
      </c:lineChart>
      <c:dateAx>
        <c:axId val="419666888"/>
        <c:scaling>
          <c:orientation val="minMax"/>
        </c:scaling>
        <c:delete val="0"/>
        <c:axPos val="b"/>
        <c:numFmt formatCode="mmm\ yyyy" sourceLinked="0"/>
        <c:majorTickMark val="out"/>
        <c:minorTickMark val="cross"/>
        <c:tickLblPos val="low"/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17865696"/>
        <c:crosses val="autoZero"/>
        <c:auto val="1"/>
        <c:lblOffset val="100"/>
        <c:baseTimeUnit val="days"/>
        <c:majorUnit val="3"/>
        <c:majorTimeUnit val="months"/>
        <c:minorUnit val="8"/>
        <c:minorTimeUnit val="months"/>
      </c:dateAx>
      <c:valAx>
        <c:axId val="417865696"/>
        <c:scaling>
          <c:orientation val="minMax"/>
          <c:max val="1.8000000000000002E-2"/>
          <c:min val="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19666888"/>
        <c:crosses val="autoZero"/>
        <c:crossBetween val="between"/>
      </c:valAx>
      <c:valAx>
        <c:axId val="417866088"/>
        <c:scaling>
          <c:orientation val="minMax"/>
          <c:max val="0.15000000000000002"/>
          <c:min val="2.0000000000000004E-2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17866480"/>
        <c:crosses val="max"/>
        <c:crossBetween val="between"/>
      </c:valAx>
      <c:dateAx>
        <c:axId val="417866480"/>
        <c:scaling>
          <c:orientation val="minMax"/>
        </c:scaling>
        <c:delete val="1"/>
        <c:axPos val="b"/>
        <c:numFmt formatCode="mmmm\ yyyy" sourceLinked="1"/>
        <c:majorTickMark val="out"/>
        <c:minorTickMark val="none"/>
        <c:tickLblPos val="none"/>
        <c:crossAx val="417866088"/>
        <c:crosses val="autoZero"/>
        <c:auto val="1"/>
        <c:lblOffset val="100"/>
        <c:baseTimeUnit val="months"/>
        <c:majorUnit val="1"/>
        <c:minorUnit val="1"/>
      </c:dateAx>
      <c:spPr>
        <a:ln>
          <a:solidFill>
            <a:schemeClr val="tx1">
              <a:tint val="75000"/>
              <a:shade val="95000"/>
              <a:satMod val="105000"/>
            </a:schemeClr>
          </a:solidFill>
          <a:prstDash val="sysDot"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Payroll Employment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555607934330913E-2"/>
          <c:y val="1.9673120088509619E-2"/>
          <c:w val="0.94253593484737885"/>
          <c:h val="0.887628013197546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 w="12700">
              <a:solidFill>
                <a:srgbClr val="00B050"/>
              </a:solidFill>
            </a:ln>
            <a:effectLst/>
          </c:spPr>
          <c:invertIfNegative val="0"/>
          <c:dPt>
            <c:idx val="26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B0-4975-BBAA-E7D9C06CF1FB}"/>
              </c:ext>
            </c:extLst>
          </c:dPt>
          <c:dPt>
            <c:idx val="27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B0-4975-BBAA-E7D9C06CF1FB}"/>
              </c:ext>
            </c:extLst>
          </c:dPt>
          <c:dPt>
            <c:idx val="28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B0-4975-BBAA-E7D9C06CF1FB}"/>
              </c:ext>
            </c:extLst>
          </c:dPt>
          <c:dPt>
            <c:idx val="29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B0-4975-BBAA-E7D9C06CF1FB}"/>
              </c:ext>
            </c:extLst>
          </c:dPt>
          <c:dPt>
            <c:idx val="30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B0-4975-BBAA-E7D9C06CF1FB}"/>
              </c:ext>
            </c:extLst>
          </c:dPt>
          <c:dPt>
            <c:idx val="31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2B0-4975-BBAA-E7D9C06CF1FB}"/>
              </c:ext>
            </c:extLst>
          </c:dPt>
          <c:dPt>
            <c:idx val="32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2B0-4975-BBAA-E7D9C06CF1FB}"/>
              </c:ext>
            </c:extLst>
          </c:dPt>
          <c:dPt>
            <c:idx val="33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2B0-4975-BBAA-E7D9C06CF1FB}"/>
              </c:ext>
            </c:extLst>
          </c:dPt>
          <c:dPt>
            <c:idx val="34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2B0-4975-BBAA-E7D9C06CF1FB}"/>
              </c:ext>
            </c:extLst>
          </c:dPt>
          <c:dPt>
            <c:idx val="35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A2B0-4975-BBAA-E7D9C06CF1FB}"/>
              </c:ext>
            </c:extLst>
          </c:dPt>
          <c:cat>
            <c:numRef>
              <c:f>'[Payroll Employment.xlsx]Payroll Emp.'!$A$446:$A$619</c:f>
              <c:numCache>
                <c:formatCode>[$-409]mmm\-yy;@</c:formatCode>
                <c:ptCount val="174"/>
                <c:pt idx="0">
                  <c:v>39097</c:v>
                </c:pt>
                <c:pt idx="1">
                  <c:v>39127.5</c:v>
                </c:pt>
                <c:pt idx="2">
                  <c:v>39158</c:v>
                </c:pt>
                <c:pt idx="3">
                  <c:v>39188.5</c:v>
                </c:pt>
                <c:pt idx="4">
                  <c:v>39219</c:v>
                </c:pt>
                <c:pt idx="5">
                  <c:v>39249.5</c:v>
                </c:pt>
                <c:pt idx="6">
                  <c:v>39280</c:v>
                </c:pt>
                <c:pt idx="7">
                  <c:v>39310.5</c:v>
                </c:pt>
                <c:pt idx="8">
                  <c:v>39341</c:v>
                </c:pt>
                <c:pt idx="9">
                  <c:v>39371.5</c:v>
                </c:pt>
                <c:pt idx="10">
                  <c:v>39402</c:v>
                </c:pt>
                <c:pt idx="11">
                  <c:v>39432.5</c:v>
                </c:pt>
                <c:pt idx="12">
                  <c:v>39462</c:v>
                </c:pt>
                <c:pt idx="13">
                  <c:v>39492.5</c:v>
                </c:pt>
                <c:pt idx="14">
                  <c:v>39523</c:v>
                </c:pt>
                <c:pt idx="15">
                  <c:v>39553.5</c:v>
                </c:pt>
                <c:pt idx="16">
                  <c:v>39584</c:v>
                </c:pt>
                <c:pt idx="17">
                  <c:v>39614.5</c:v>
                </c:pt>
                <c:pt idx="18">
                  <c:v>39645</c:v>
                </c:pt>
                <c:pt idx="19">
                  <c:v>39675.5</c:v>
                </c:pt>
                <c:pt idx="20">
                  <c:v>39706</c:v>
                </c:pt>
                <c:pt idx="21">
                  <c:v>39736.5</c:v>
                </c:pt>
                <c:pt idx="22">
                  <c:v>39767</c:v>
                </c:pt>
                <c:pt idx="23">
                  <c:v>39797.5</c:v>
                </c:pt>
                <c:pt idx="24">
                  <c:v>39828</c:v>
                </c:pt>
                <c:pt idx="25">
                  <c:v>39858.5</c:v>
                </c:pt>
                <c:pt idx="26">
                  <c:v>39889</c:v>
                </c:pt>
                <c:pt idx="27">
                  <c:v>39919.5</c:v>
                </c:pt>
                <c:pt idx="28">
                  <c:v>39950</c:v>
                </c:pt>
                <c:pt idx="29">
                  <c:v>39980.5</c:v>
                </c:pt>
                <c:pt idx="30">
                  <c:v>40011</c:v>
                </c:pt>
                <c:pt idx="31">
                  <c:v>40041.5</c:v>
                </c:pt>
                <c:pt idx="32">
                  <c:v>40072</c:v>
                </c:pt>
                <c:pt idx="33">
                  <c:v>40102.5</c:v>
                </c:pt>
                <c:pt idx="34">
                  <c:v>40133</c:v>
                </c:pt>
                <c:pt idx="35">
                  <c:v>40163.5</c:v>
                </c:pt>
                <c:pt idx="36">
                  <c:v>40193</c:v>
                </c:pt>
                <c:pt idx="37">
                  <c:v>40223.5</c:v>
                </c:pt>
                <c:pt idx="38">
                  <c:v>40254</c:v>
                </c:pt>
                <c:pt idx="39">
                  <c:v>40284.5</c:v>
                </c:pt>
                <c:pt idx="40">
                  <c:v>40315</c:v>
                </c:pt>
                <c:pt idx="41">
                  <c:v>40345.5</c:v>
                </c:pt>
                <c:pt idx="42">
                  <c:v>40376</c:v>
                </c:pt>
                <c:pt idx="43">
                  <c:v>40406.5</c:v>
                </c:pt>
                <c:pt idx="44">
                  <c:v>40437</c:v>
                </c:pt>
                <c:pt idx="45">
                  <c:v>40467.5</c:v>
                </c:pt>
                <c:pt idx="46">
                  <c:v>40498</c:v>
                </c:pt>
                <c:pt idx="47">
                  <c:v>40528.5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 formatCode="mmm\ yyyy">
                  <c:v>43466</c:v>
                </c:pt>
                <c:pt idx="145" formatCode="mmm\ yyyy">
                  <c:v>43497</c:v>
                </c:pt>
                <c:pt idx="146" formatCode="mmm\ yyyy">
                  <c:v>43525</c:v>
                </c:pt>
                <c:pt idx="147" formatCode="mmm\ yyyy">
                  <c:v>43556</c:v>
                </c:pt>
                <c:pt idx="148" formatCode="mmm\ yyyy">
                  <c:v>43586</c:v>
                </c:pt>
                <c:pt idx="149" formatCode="mmm\ yyyy">
                  <c:v>43617</c:v>
                </c:pt>
                <c:pt idx="150" formatCode="mmm\ yyyy">
                  <c:v>43647</c:v>
                </c:pt>
                <c:pt idx="151" formatCode="mmm\ yyyy">
                  <c:v>43678</c:v>
                </c:pt>
                <c:pt idx="152" formatCode="mmm\ yyyy">
                  <c:v>43709</c:v>
                </c:pt>
                <c:pt idx="153" formatCode="mmm\ yyyy">
                  <c:v>43739</c:v>
                </c:pt>
                <c:pt idx="154" formatCode="mmm\ yyyy">
                  <c:v>43770</c:v>
                </c:pt>
                <c:pt idx="155" formatCode="mmm\ yyyy">
                  <c:v>43800</c:v>
                </c:pt>
                <c:pt idx="156" formatCode="mmm\ yyyy">
                  <c:v>43831</c:v>
                </c:pt>
                <c:pt idx="157" formatCode="mmm\ yyyy">
                  <c:v>43862</c:v>
                </c:pt>
                <c:pt idx="158" formatCode="mmm\ yyyy">
                  <c:v>43891</c:v>
                </c:pt>
                <c:pt idx="159" formatCode="mmm\ yyyy">
                  <c:v>43922</c:v>
                </c:pt>
                <c:pt idx="160" formatCode="mmm\ yyyy">
                  <c:v>43952</c:v>
                </c:pt>
                <c:pt idx="161" formatCode="mmm\ yyyy">
                  <c:v>43983</c:v>
                </c:pt>
                <c:pt idx="162" formatCode="mmm\ yyyy">
                  <c:v>44013</c:v>
                </c:pt>
                <c:pt idx="163" formatCode="mmm\ yyyy">
                  <c:v>44044</c:v>
                </c:pt>
                <c:pt idx="164" formatCode="mmm\ yyyy">
                  <c:v>44075</c:v>
                </c:pt>
                <c:pt idx="165" formatCode="mmm\ yyyy">
                  <c:v>44105</c:v>
                </c:pt>
                <c:pt idx="166" formatCode="mmm\ yyyy">
                  <c:v>44136</c:v>
                </c:pt>
                <c:pt idx="167" formatCode="mmm\ yyyy">
                  <c:v>44166</c:v>
                </c:pt>
                <c:pt idx="168" formatCode="mmm\ yyyy">
                  <c:v>44197</c:v>
                </c:pt>
                <c:pt idx="169" formatCode="mmm\ yyyy">
                  <c:v>44228</c:v>
                </c:pt>
                <c:pt idx="170" formatCode="mmm\ yyyy">
                  <c:v>44256</c:v>
                </c:pt>
                <c:pt idx="171" formatCode="mmm\ yyyy">
                  <c:v>44287</c:v>
                </c:pt>
                <c:pt idx="172" formatCode="mmm\ yyyy">
                  <c:v>44317</c:v>
                </c:pt>
                <c:pt idx="173" formatCode="mmm\ yyyy">
                  <c:v>44348</c:v>
                </c:pt>
              </c:numCache>
            </c:numRef>
          </c:cat>
          <c:val>
            <c:numRef>
              <c:f>'[Payroll Employment.xlsx]Payroll Emp.'!$B$446:$B$625</c:f>
              <c:numCache>
                <c:formatCode>#0</c:formatCode>
                <c:ptCount val="180"/>
                <c:pt idx="0">
                  <c:v>137506</c:v>
                </c:pt>
                <c:pt idx="1">
                  <c:v>137595</c:v>
                </c:pt>
                <c:pt idx="2">
                  <c:v>137785</c:v>
                </c:pt>
                <c:pt idx="3">
                  <c:v>137865</c:v>
                </c:pt>
                <c:pt idx="4">
                  <c:v>138008</c:v>
                </c:pt>
                <c:pt idx="5">
                  <c:v>138083</c:v>
                </c:pt>
                <c:pt idx="6">
                  <c:v>138049</c:v>
                </c:pt>
                <c:pt idx="7">
                  <c:v>138029</c:v>
                </c:pt>
                <c:pt idx="8">
                  <c:v>138117</c:v>
                </c:pt>
                <c:pt idx="9">
                  <c:v>138201</c:v>
                </c:pt>
                <c:pt idx="10">
                  <c:v>138315</c:v>
                </c:pt>
                <c:pt idx="11">
                  <c:v>138413</c:v>
                </c:pt>
                <c:pt idx="12">
                  <c:v>138419</c:v>
                </c:pt>
                <c:pt idx="13">
                  <c:v>138338</c:v>
                </c:pt>
                <c:pt idx="14">
                  <c:v>138283</c:v>
                </c:pt>
                <c:pt idx="15">
                  <c:v>138054</c:v>
                </c:pt>
                <c:pt idx="16">
                  <c:v>137870</c:v>
                </c:pt>
                <c:pt idx="17">
                  <c:v>137716</c:v>
                </c:pt>
                <c:pt idx="18">
                  <c:v>137503</c:v>
                </c:pt>
                <c:pt idx="19">
                  <c:v>137226</c:v>
                </c:pt>
                <c:pt idx="20">
                  <c:v>136783</c:v>
                </c:pt>
                <c:pt idx="21">
                  <c:v>136308</c:v>
                </c:pt>
                <c:pt idx="22">
                  <c:v>135549</c:v>
                </c:pt>
                <c:pt idx="23">
                  <c:v>134842</c:v>
                </c:pt>
                <c:pt idx="24">
                  <c:v>134074</c:v>
                </c:pt>
                <c:pt idx="25">
                  <c:v>133332</c:v>
                </c:pt>
                <c:pt idx="26">
                  <c:v>132529</c:v>
                </c:pt>
                <c:pt idx="27">
                  <c:v>131835</c:v>
                </c:pt>
                <c:pt idx="28">
                  <c:v>131491</c:v>
                </c:pt>
                <c:pt idx="29">
                  <c:v>131026</c:v>
                </c:pt>
                <c:pt idx="30">
                  <c:v>130685</c:v>
                </c:pt>
                <c:pt idx="31">
                  <c:v>130501</c:v>
                </c:pt>
                <c:pt idx="32">
                  <c:v>130259</c:v>
                </c:pt>
                <c:pt idx="33">
                  <c:v>130061</c:v>
                </c:pt>
                <c:pt idx="34">
                  <c:v>130073</c:v>
                </c:pt>
                <c:pt idx="35">
                  <c:v>129804</c:v>
                </c:pt>
                <c:pt idx="36">
                  <c:v>129790</c:v>
                </c:pt>
                <c:pt idx="37">
                  <c:v>129698</c:v>
                </c:pt>
                <c:pt idx="38">
                  <c:v>129879</c:v>
                </c:pt>
                <c:pt idx="39">
                  <c:v>130110</c:v>
                </c:pt>
                <c:pt idx="40">
                  <c:v>130650</c:v>
                </c:pt>
                <c:pt idx="41">
                  <c:v>130511</c:v>
                </c:pt>
                <c:pt idx="42">
                  <c:v>130427</c:v>
                </c:pt>
                <c:pt idx="43">
                  <c:v>130422</c:v>
                </c:pt>
                <c:pt idx="44">
                  <c:v>130357</c:v>
                </c:pt>
                <c:pt idx="45">
                  <c:v>130625</c:v>
                </c:pt>
                <c:pt idx="46">
                  <c:v>130750</c:v>
                </c:pt>
                <c:pt idx="47">
                  <c:v>130822</c:v>
                </c:pt>
                <c:pt idx="48">
                  <c:v>130841</c:v>
                </c:pt>
                <c:pt idx="49">
                  <c:v>131053</c:v>
                </c:pt>
                <c:pt idx="50">
                  <c:v>131288</c:v>
                </c:pt>
                <c:pt idx="51">
                  <c:v>131602</c:v>
                </c:pt>
                <c:pt idx="52">
                  <c:v>131703</c:v>
                </c:pt>
                <c:pt idx="53">
                  <c:v>131939</c:v>
                </c:pt>
                <c:pt idx="54">
                  <c:v>131999</c:v>
                </c:pt>
                <c:pt idx="55">
                  <c:v>132125</c:v>
                </c:pt>
                <c:pt idx="56">
                  <c:v>132358</c:v>
                </c:pt>
                <c:pt idx="57">
                  <c:v>132562</c:v>
                </c:pt>
                <c:pt idx="58">
                  <c:v>132694</c:v>
                </c:pt>
                <c:pt idx="59">
                  <c:v>132896</c:v>
                </c:pt>
                <c:pt idx="60">
                  <c:v>133250</c:v>
                </c:pt>
                <c:pt idx="61">
                  <c:v>133512</c:v>
                </c:pt>
                <c:pt idx="62">
                  <c:v>133752</c:v>
                </c:pt>
                <c:pt idx="63">
                  <c:v>133834</c:v>
                </c:pt>
                <c:pt idx="64">
                  <c:v>133934</c:v>
                </c:pt>
                <c:pt idx="65">
                  <c:v>134007</c:v>
                </c:pt>
                <c:pt idx="66">
                  <c:v>134159</c:v>
                </c:pt>
                <c:pt idx="67">
                  <c:v>134331</c:v>
                </c:pt>
                <c:pt idx="68">
                  <c:v>134518</c:v>
                </c:pt>
                <c:pt idx="69">
                  <c:v>134677</c:v>
                </c:pt>
                <c:pt idx="70">
                  <c:v>134833</c:v>
                </c:pt>
                <c:pt idx="71">
                  <c:v>135072</c:v>
                </c:pt>
                <c:pt idx="72">
                  <c:v>135263</c:v>
                </c:pt>
                <c:pt idx="73">
                  <c:v>135541</c:v>
                </c:pt>
                <c:pt idx="74">
                  <c:v>135680</c:v>
                </c:pt>
                <c:pt idx="75">
                  <c:v>135871</c:v>
                </c:pt>
                <c:pt idx="76">
                  <c:v>136093</c:v>
                </c:pt>
                <c:pt idx="77">
                  <c:v>136274</c:v>
                </c:pt>
                <c:pt idx="78">
                  <c:v>136386</c:v>
                </c:pt>
                <c:pt idx="79">
                  <c:v>136628</c:v>
                </c:pt>
                <c:pt idx="80">
                  <c:v>136815</c:v>
                </c:pt>
                <c:pt idx="81">
                  <c:v>137040</c:v>
                </c:pt>
                <c:pt idx="82">
                  <c:v>137304</c:v>
                </c:pt>
                <c:pt idx="83">
                  <c:v>137373</c:v>
                </c:pt>
                <c:pt idx="84">
                  <c:v>137548</c:v>
                </c:pt>
                <c:pt idx="85">
                  <c:v>137714</c:v>
                </c:pt>
                <c:pt idx="86">
                  <c:v>137968</c:v>
                </c:pt>
                <c:pt idx="87">
                  <c:v>138293</c:v>
                </c:pt>
                <c:pt idx="88">
                  <c:v>138511</c:v>
                </c:pt>
                <c:pt idx="89">
                  <c:v>138837</c:v>
                </c:pt>
                <c:pt idx="90">
                  <c:v>139069</c:v>
                </c:pt>
                <c:pt idx="91">
                  <c:v>139257</c:v>
                </c:pt>
                <c:pt idx="92">
                  <c:v>139566</c:v>
                </c:pt>
                <c:pt idx="93">
                  <c:v>139818</c:v>
                </c:pt>
                <c:pt idx="94">
                  <c:v>140109</c:v>
                </c:pt>
                <c:pt idx="95">
                  <c:v>140377</c:v>
                </c:pt>
                <c:pt idx="96">
                  <c:v>140568</c:v>
                </c:pt>
                <c:pt idx="97">
                  <c:v>140839</c:v>
                </c:pt>
                <c:pt idx="98">
                  <c:v>140910</c:v>
                </c:pt>
                <c:pt idx="99">
                  <c:v>141194</c:v>
                </c:pt>
                <c:pt idx="100">
                  <c:v>141525</c:v>
                </c:pt>
                <c:pt idx="101">
                  <c:v>141699</c:v>
                </c:pt>
                <c:pt idx="102">
                  <c:v>142001</c:v>
                </c:pt>
                <c:pt idx="103">
                  <c:v>142126</c:v>
                </c:pt>
                <c:pt idx="104">
                  <c:v>142281</c:v>
                </c:pt>
                <c:pt idx="105">
                  <c:v>142587</c:v>
                </c:pt>
                <c:pt idx="106">
                  <c:v>142824</c:v>
                </c:pt>
                <c:pt idx="107">
                  <c:v>143097</c:v>
                </c:pt>
                <c:pt idx="108">
                  <c:v>143205</c:v>
                </c:pt>
                <c:pt idx="109">
                  <c:v>143417</c:v>
                </c:pt>
                <c:pt idx="110">
                  <c:v>143654</c:v>
                </c:pt>
                <c:pt idx="111">
                  <c:v>143851</c:v>
                </c:pt>
                <c:pt idx="112">
                  <c:v>143892</c:v>
                </c:pt>
                <c:pt idx="113">
                  <c:v>144150</c:v>
                </c:pt>
                <c:pt idx="114">
                  <c:v>144521</c:v>
                </c:pt>
                <c:pt idx="115">
                  <c:v>144664</c:v>
                </c:pt>
                <c:pt idx="116">
                  <c:v>144953</c:v>
                </c:pt>
                <c:pt idx="117">
                  <c:v>145071</c:v>
                </c:pt>
                <c:pt idx="118">
                  <c:v>145201</c:v>
                </c:pt>
                <c:pt idx="119">
                  <c:v>145415</c:v>
                </c:pt>
                <c:pt idx="120">
                  <c:v>145612</c:v>
                </c:pt>
                <c:pt idx="121">
                  <c:v>145795</c:v>
                </c:pt>
                <c:pt idx="122">
                  <c:v>145934</c:v>
                </c:pt>
                <c:pt idx="123">
                  <c:v>146154</c:v>
                </c:pt>
                <c:pt idx="124">
                  <c:v>146295</c:v>
                </c:pt>
                <c:pt idx="125">
                  <c:v>146506</c:v>
                </c:pt>
                <c:pt idx="126">
                  <c:v>146734</c:v>
                </c:pt>
                <c:pt idx="127">
                  <c:v>146924</c:v>
                </c:pt>
                <c:pt idx="128">
                  <c:v>146966</c:v>
                </c:pt>
                <c:pt idx="129">
                  <c:v>147215</c:v>
                </c:pt>
                <c:pt idx="130">
                  <c:v>147411</c:v>
                </c:pt>
                <c:pt idx="131">
                  <c:v>147590</c:v>
                </c:pt>
                <c:pt idx="132">
                  <c:v>147671</c:v>
                </c:pt>
                <c:pt idx="133">
                  <c:v>148049</c:v>
                </c:pt>
                <c:pt idx="134">
                  <c:v>148244</c:v>
                </c:pt>
                <c:pt idx="135">
                  <c:v>148397</c:v>
                </c:pt>
                <c:pt idx="136">
                  <c:v>148667</c:v>
                </c:pt>
                <c:pt idx="137">
                  <c:v>148881</c:v>
                </c:pt>
                <c:pt idx="138">
                  <c:v>149030</c:v>
                </c:pt>
                <c:pt idx="139">
                  <c:v>149259</c:v>
                </c:pt>
                <c:pt idx="140">
                  <c:v>149364</c:v>
                </c:pt>
                <c:pt idx="141">
                  <c:v>149576</c:v>
                </c:pt>
                <c:pt idx="142">
                  <c:v>149668</c:v>
                </c:pt>
                <c:pt idx="143">
                  <c:v>149908</c:v>
                </c:pt>
                <c:pt idx="144">
                  <c:v>150145</c:v>
                </c:pt>
                <c:pt idx="145">
                  <c:v>150095</c:v>
                </c:pt>
                <c:pt idx="146">
                  <c:v>150263</c:v>
                </c:pt>
                <c:pt idx="147">
                  <c:v>150482</c:v>
                </c:pt>
                <c:pt idx="148">
                  <c:v>150545</c:v>
                </c:pt>
                <c:pt idx="149">
                  <c:v>150720</c:v>
                </c:pt>
                <c:pt idx="150">
                  <c:v>150913</c:v>
                </c:pt>
                <c:pt idx="151">
                  <c:v>151108</c:v>
                </c:pt>
                <c:pt idx="152">
                  <c:v>151329</c:v>
                </c:pt>
                <c:pt idx="153">
                  <c:v>151524</c:v>
                </c:pt>
                <c:pt idx="154">
                  <c:v>151758</c:v>
                </c:pt>
                <c:pt idx="155">
                  <c:v>151919</c:v>
                </c:pt>
                <c:pt idx="156">
                  <c:v>152234</c:v>
                </c:pt>
                <c:pt idx="157">
                  <c:v>152523</c:v>
                </c:pt>
                <c:pt idx="158">
                  <c:v>150840</c:v>
                </c:pt>
                <c:pt idx="159">
                  <c:v>130161</c:v>
                </c:pt>
                <c:pt idx="160">
                  <c:v>132994</c:v>
                </c:pt>
                <c:pt idx="161">
                  <c:v>137840</c:v>
                </c:pt>
                <c:pt idx="162">
                  <c:v>139566</c:v>
                </c:pt>
                <c:pt idx="163">
                  <c:v>141149</c:v>
                </c:pt>
                <c:pt idx="164">
                  <c:v>141865</c:v>
                </c:pt>
                <c:pt idx="165">
                  <c:v>142545</c:v>
                </c:pt>
                <c:pt idx="166">
                  <c:v>142809</c:v>
                </c:pt>
                <c:pt idx="167">
                  <c:v>142503</c:v>
                </c:pt>
                <c:pt idx="168">
                  <c:v>142736</c:v>
                </c:pt>
                <c:pt idx="169">
                  <c:v>143204</c:v>
                </c:pt>
                <c:pt idx="170">
                  <c:v>144120</c:v>
                </c:pt>
                <c:pt idx="171" formatCode="0">
                  <c:v>145120</c:v>
                </c:pt>
                <c:pt idx="172" formatCode="0">
                  <c:v>145920</c:v>
                </c:pt>
                <c:pt idx="173" formatCode="0">
                  <c:v>146620</c:v>
                </c:pt>
                <c:pt idx="174" formatCode="0">
                  <c:v>147220</c:v>
                </c:pt>
                <c:pt idx="175" formatCode="0">
                  <c:v>147820</c:v>
                </c:pt>
                <c:pt idx="176" formatCode="0">
                  <c:v>148420</c:v>
                </c:pt>
                <c:pt idx="177" formatCode="0">
                  <c:v>149020</c:v>
                </c:pt>
                <c:pt idx="178" formatCode="0">
                  <c:v>149620</c:v>
                </c:pt>
                <c:pt idx="179" formatCode="0">
                  <c:v>150020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2B0-4975-BBAA-E7D9C06CF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7238896"/>
        <c:axId val="1217231680"/>
      </c:barChart>
      <c:dateAx>
        <c:axId val="121723889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231680"/>
        <c:crosses val="autoZero"/>
        <c:auto val="1"/>
        <c:lblOffset val="100"/>
        <c:baseTimeUnit val="months"/>
      </c:dateAx>
      <c:valAx>
        <c:axId val="1217231680"/>
        <c:scaling>
          <c:orientation val="minMax"/>
          <c:min val="12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23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/>
              <a:t>New positive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471570468366861E-2"/>
          <c:y val="1.945841005727756E-2"/>
          <c:w val="0.94001623090519471"/>
          <c:h val="0.8882925824253981"/>
        </c:manualLayout>
      </c:layout>
      <c:lineChart>
        <c:grouping val="standard"/>
        <c:varyColors val="0"/>
        <c:ser>
          <c:idx val="0"/>
          <c:order val="0"/>
          <c:tx>
            <c:v>New positive cases</c:v>
          </c:tx>
          <c:spPr>
            <a:ln w="444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'[Corona Virus -- Covidtracking.xlsx]Corona Virus -- Covidtracking.c'!$A$72:$A$461</c:f>
              <c:numCache>
                <c:formatCode>m/d/yyyy</c:formatCode>
                <c:ptCount val="390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43927</c:v>
                </c:pt>
                <c:pt idx="6">
                  <c:v>43928</c:v>
                </c:pt>
                <c:pt idx="7">
                  <c:v>43929</c:v>
                </c:pt>
                <c:pt idx="8">
                  <c:v>43930</c:v>
                </c:pt>
                <c:pt idx="9">
                  <c:v>43931</c:v>
                </c:pt>
                <c:pt idx="10">
                  <c:v>43932</c:v>
                </c:pt>
                <c:pt idx="11">
                  <c:v>43933</c:v>
                </c:pt>
                <c:pt idx="12">
                  <c:v>43934</c:v>
                </c:pt>
                <c:pt idx="13">
                  <c:v>43935</c:v>
                </c:pt>
                <c:pt idx="14">
                  <c:v>43936</c:v>
                </c:pt>
                <c:pt idx="15">
                  <c:v>43937</c:v>
                </c:pt>
                <c:pt idx="16">
                  <c:v>43938</c:v>
                </c:pt>
                <c:pt idx="17">
                  <c:v>43939</c:v>
                </c:pt>
                <c:pt idx="18">
                  <c:v>43940</c:v>
                </c:pt>
                <c:pt idx="19">
                  <c:v>43941</c:v>
                </c:pt>
                <c:pt idx="20">
                  <c:v>43942</c:v>
                </c:pt>
                <c:pt idx="21">
                  <c:v>43943</c:v>
                </c:pt>
                <c:pt idx="22">
                  <c:v>43944</c:v>
                </c:pt>
                <c:pt idx="23">
                  <c:v>43945</c:v>
                </c:pt>
                <c:pt idx="24">
                  <c:v>43946</c:v>
                </c:pt>
                <c:pt idx="25">
                  <c:v>43947</c:v>
                </c:pt>
                <c:pt idx="26">
                  <c:v>43948</c:v>
                </c:pt>
                <c:pt idx="27">
                  <c:v>43949</c:v>
                </c:pt>
                <c:pt idx="28">
                  <c:v>43950</c:v>
                </c:pt>
                <c:pt idx="29">
                  <c:v>43951</c:v>
                </c:pt>
                <c:pt idx="30">
                  <c:v>43952</c:v>
                </c:pt>
                <c:pt idx="31">
                  <c:v>43953</c:v>
                </c:pt>
                <c:pt idx="32">
                  <c:v>43954</c:v>
                </c:pt>
                <c:pt idx="33">
                  <c:v>43955</c:v>
                </c:pt>
                <c:pt idx="34">
                  <c:v>43956</c:v>
                </c:pt>
                <c:pt idx="35">
                  <c:v>43957</c:v>
                </c:pt>
                <c:pt idx="36">
                  <c:v>43958</c:v>
                </c:pt>
                <c:pt idx="37">
                  <c:v>43959</c:v>
                </c:pt>
                <c:pt idx="38">
                  <c:v>43960</c:v>
                </c:pt>
                <c:pt idx="39">
                  <c:v>43961</c:v>
                </c:pt>
                <c:pt idx="40">
                  <c:v>43962</c:v>
                </c:pt>
                <c:pt idx="41">
                  <c:v>43963</c:v>
                </c:pt>
                <c:pt idx="42">
                  <c:v>43964</c:v>
                </c:pt>
                <c:pt idx="43">
                  <c:v>43965</c:v>
                </c:pt>
                <c:pt idx="44">
                  <c:v>43966</c:v>
                </c:pt>
                <c:pt idx="45">
                  <c:v>43967</c:v>
                </c:pt>
                <c:pt idx="46">
                  <c:v>43968</c:v>
                </c:pt>
                <c:pt idx="47">
                  <c:v>43969</c:v>
                </c:pt>
                <c:pt idx="48">
                  <c:v>43970</c:v>
                </c:pt>
                <c:pt idx="49">
                  <c:v>43971</c:v>
                </c:pt>
                <c:pt idx="50">
                  <c:v>43972</c:v>
                </c:pt>
                <c:pt idx="51">
                  <c:v>43973</c:v>
                </c:pt>
                <c:pt idx="52">
                  <c:v>43974</c:v>
                </c:pt>
                <c:pt idx="53">
                  <c:v>43975</c:v>
                </c:pt>
                <c:pt idx="54">
                  <c:v>43976</c:v>
                </c:pt>
                <c:pt idx="55">
                  <c:v>43977</c:v>
                </c:pt>
                <c:pt idx="56">
                  <c:v>43978</c:v>
                </c:pt>
                <c:pt idx="57">
                  <c:v>43979</c:v>
                </c:pt>
                <c:pt idx="58">
                  <c:v>43980</c:v>
                </c:pt>
                <c:pt idx="59">
                  <c:v>43981</c:v>
                </c:pt>
                <c:pt idx="60">
                  <c:v>43982</c:v>
                </c:pt>
                <c:pt idx="61">
                  <c:v>43983</c:v>
                </c:pt>
                <c:pt idx="62">
                  <c:v>43984</c:v>
                </c:pt>
                <c:pt idx="63">
                  <c:v>43985</c:v>
                </c:pt>
                <c:pt idx="64">
                  <c:v>43986</c:v>
                </c:pt>
                <c:pt idx="65">
                  <c:v>43987</c:v>
                </c:pt>
                <c:pt idx="66">
                  <c:v>43988</c:v>
                </c:pt>
                <c:pt idx="67">
                  <c:v>43989</c:v>
                </c:pt>
                <c:pt idx="68">
                  <c:v>43990</c:v>
                </c:pt>
                <c:pt idx="69">
                  <c:v>43991</c:v>
                </c:pt>
                <c:pt idx="70">
                  <c:v>43992</c:v>
                </c:pt>
                <c:pt idx="71">
                  <c:v>43993</c:v>
                </c:pt>
                <c:pt idx="72">
                  <c:v>43994</c:v>
                </c:pt>
                <c:pt idx="73">
                  <c:v>43995</c:v>
                </c:pt>
                <c:pt idx="74">
                  <c:v>43996</c:v>
                </c:pt>
                <c:pt idx="75">
                  <c:v>43997</c:v>
                </c:pt>
                <c:pt idx="76">
                  <c:v>43998</c:v>
                </c:pt>
                <c:pt idx="77">
                  <c:v>43999</c:v>
                </c:pt>
                <c:pt idx="78">
                  <c:v>44000</c:v>
                </c:pt>
                <c:pt idx="79">
                  <c:v>44001</c:v>
                </c:pt>
                <c:pt idx="80">
                  <c:v>44002</c:v>
                </c:pt>
                <c:pt idx="81">
                  <c:v>44003</c:v>
                </c:pt>
                <c:pt idx="82">
                  <c:v>44004</c:v>
                </c:pt>
                <c:pt idx="83">
                  <c:v>44005</c:v>
                </c:pt>
                <c:pt idx="84">
                  <c:v>44006</c:v>
                </c:pt>
                <c:pt idx="85">
                  <c:v>44007</c:v>
                </c:pt>
                <c:pt idx="86">
                  <c:v>44008</c:v>
                </c:pt>
                <c:pt idx="87">
                  <c:v>44009</c:v>
                </c:pt>
                <c:pt idx="88">
                  <c:v>44010</c:v>
                </c:pt>
                <c:pt idx="89">
                  <c:v>44011</c:v>
                </c:pt>
                <c:pt idx="90">
                  <c:v>44012</c:v>
                </c:pt>
                <c:pt idx="91">
                  <c:v>44013</c:v>
                </c:pt>
                <c:pt idx="92">
                  <c:v>44014</c:v>
                </c:pt>
                <c:pt idx="93">
                  <c:v>44015</c:v>
                </c:pt>
                <c:pt idx="94">
                  <c:v>44016</c:v>
                </c:pt>
                <c:pt idx="95">
                  <c:v>44017</c:v>
                </c:pt>
                <c:pt idx="96">
                  <c:v>44018</c:v>
                </c:pt>
                <c:pt idx="97">
                  <c:v>44019</c:v>
                </c:pt>
                <c:pt idx="98">
                  <c:v>44020</c:v>
                </c:pt>
                <c:pt idx="99">
                  <c:v>44021</c:v>
                </c:pt>
                <c:pt idx="100">
                  <c:v>44022</c:v>
                </c:pt>
                <c:pt idx="101">
                  <c:v>44023</c:v>
                </c:pt>
                <c:pt idx="102">
                  <c:v>44024</c:v>
                </c:pt>
                <c:pt idx="103">
                  <c:v>44025</c:v>
                </c:pt>
                <c:pt idx="104">
                  <c:v>44026</c:v>
                </c:pt>
                <c:pt idx="105">
                  <c:v>44027</c:v>
                </c:pt>
                <c:pt idx="106">
                  <c:v>44028</c:v>
                </c:pt>
                <c:pt idx="107">
                  <c:v>44029</c:v>
                </c:pt>
                <c:pt idx="108">
                  <c:v>44030</c:v>
                </c:pt>
                <c:pt idx="109">
                  <c:v>44031</c:v>
                </c:pt>
                <c:pt idx="110">
                  <c:v>44032</c:v>
                </c:pt>
                <c:pt idx="111">
                  <c:v>44033</c:v>
                </c:pt>
                <c:pt idx="112">
                  <c:v>44034</c:v>
                </c:pt>
                <c:pt idx="113">
                  <c:v>44035</c:v>
                </c:pt>
                <c:pt idx="114">
                  <c:v>44036</c:v>
                </c:pt>
                <c:pt idx="115">
                  <c:v>44037</c:v>
                </c:pt>
                <c:pt idx="116">
                  <c:v>44038</c:v>
                </c:pt>
                <c:pt idx="117">
                  <c:v>44039</c:v>
                </c:pt>
                <c:pt idx="118">
                  <c:v>44040</c:v>
                </c:pt>
                <c:pt idx="119">
                  <c:v>44041</c:v>
                </c:pt>
                <c:pt idx="120">
                  <c:v>44042</c:v>
                </c:pt>
                <c:pt idx="121">
                  <c:v>44043</c:v>
                </c:pt>
                <c:pt idx="122">
                  <c:v>44044</c:v>
                </c:pt>
                <c:pt idx="123">
                  <c:v>44045</c:v>
                </c:pt>
                <c:pt idx="124">
                  <c:v>44046</c:v>
                </c:pt>
                <c:pt idx="125">
                  <c:v>44047</c:v>
                </c:pt>
                <c:pt idx="126">
                  <c:v>44048</c:v>
                </c:pt>
                <c:pt idx="127">
                  <c:v>44049</c:v>
                </c:pt>
                <c:pt idx="128">
                  <c:v>44050</c:v>
                </c:pt>
                <c:pt idx="129">
                  <c:v>44051</c:v>
                </c:pt>
                <c:pt idx="130">
                  <c:v>44052</c:v>
                </c:pt>
                <c:pt idx="131">
                  <c:v>44053</c:v>
                </c:pt>
                <c:pt idx="132">
                  <c:v>44054</c:v>
                </c:pt>
                <c:pt idx="133">
                  <c:v>44055</c:v>
                </c:pt>
                <c:pt idx="134">
                  <c:v>44056</c:v>
                </c:pt>
                <c:pt idx="135">
                  <c:v>44057</c:v>
                </c:pt>
                <c:pt idx="136">
                  <c:v>44058</c:v>
                </c:pt>
                <c:pt idx="137">
                  <c:v>44059</c:v>
                </c:pt>
                <c:pt idx="138">
                  <c:v>44060</c:v>
                </c:pt>
                <c:pt idx="139">
                  <c:v>44061</c:v>
                </c:pt>
                <c:pt idx="140">
                  <c:v>44062</c:v>
                </c:pt>
                <c:pt idx="141">
                  <c:v>44063</c:v>
                </c:pt>
                <c:pt idx="142">
                  <c:v>44064</c:v>
                </c:pt>
                <c:pt idx="143">
                  <c:v>44065</c:v>
                </c:pt>
                <c:pt idx="144">
                  <c:v>44066</c:v>
                </c:pt>
                <c:pt idx="145">
                  <c:v>44067</c:v>
                </c:pt>
                <c:pt idx="146">
                  <c:v>44068</c:v>
                </c:pt>
                <c:pt idx="147">
                  <c:v>44069</c:v>
                </c:pt>
                <c:pt idx="148">
                  <c:v>44070</c:v>
                </c:pt>
                <c:pt idx="149">
                  <c:v>44071</c:v>
                </c:pt>
                <c:pt idx="150">
                  <c:v>44072</c:v>
                </c:pt>
                <c:pt idx="151">
                  <c:v>44073</c:v>
                </c:pt>
                <c:pt idx="152">
                  <c:v>44074</c:v>
                </c:pt>
                <c:pt idx="153">
                  <c:v>44075</c:v>
                </c:pt>
                <c:pt idx="154">
                  <c:v>44076</c:v>
                </c:pt>
                <c:pt idx="155">
                  <c:v>44077</c:v>
                </c:pt>
                <c:pt idx="156">
                  <c:v>44078</c:v>
                </c:pt>
                <c:pt idx="157">
                  <c:v>44079</c:v>
                </c:pt>
                <c:pt idx="158">
                  <c:v>44080</c:v>
                </c:pt>
                <c:pt idx="159">
                  <c:v>44081</c:v>
                </c:pt>
                <c:pt idx="160">
                  <c:v>44082</c:v>
                </c:pt>
                <c:pt idx="161">
                  <c:v>44083</c:v>
                </c:pt>
                <c:pt idx="162">
                  <c:v>44084</c:v>
                </c:pt>
                <c:pt idx="163">
                  <c:v>44085</c:v>
                </c:pt>
                <c:pt idx="164">
                  <c:v>44086</c:v>
                </c:pt>
                <c:pt idx="165">
                  <c:v>44087</c:v>
                </c:pt>
                <c:pt idx="166">
                  <c:v>44088</c:v>
                </c:pt>
                <c:pt idx="167">
                  <c:v>44089</c:v>
                </c:pt>
                <c:pt idx="168">
                  <c:v>44090</c:v>
                </c:pt>
                <c:pt idx="169">
                  <c:v>44091</c:v>
                </c:pt>
                <c:pt idx="170">
                  <c:v>44092</c:v>
                </c:pt>
                <c:pt idx="171">
                  <c:v>44093</c:v>
                </c:pt>
                <c:pt idx="172">
                  <c:v>44094</c:v>
                </c:pt>
                <c:pt idx="173">
                  <c:v>44095</c:v>
                </c:pt>
                <c:pt idx="174">
                  <c:v>44096</c:v>
                </c:pt>
                <c:pt idx="175">
                  <c:v>44097</c:v>
                </c:pt>
                <c:pt idx="176">
                  <c:v>44098</c:v>
                </c:pt>
                <c:pt idx="177">
                  <c:v>44099</c:v>
                </c:pt>
                <c:pt idx="178">
                  <c:v>44100</c:v>
                </c:pt>
                <c:pt idx="179">
                  <c:v>44101</c:v>
                </c:pt>
                <c:pt idx="180">
                  <c:v>44102</c:v>
                </c:pt>
                <c:pt idx="181">
                  <c:v>44103</c:v>
                </c:pt>
                <c:pt idx="182">
                  <c:v>44104</c:v>
                </c:pt>
                <c:pt idx="183">
                  <c:v>44105</c:v>
                </c:pt>
                <c:pt idx="184">
                  <c:v>44106</c:v>
                </c:pt>
                <c:pt idx="185">
                  <c:v>44107</c:v>
                </c:pt>
                <c:pt idx="186">
                  <c:v>44108</c:v>
                </c:pt>
                <c:pt idx="187">
                  <c:v>44109</c:v>
                </c:pt>
                <c:pt idx="188">
                  <c:v>44110</c:v>
                </c:pt>
                <c:pt idx="189">
                  <c:v>44111</c:v>
                </c:pt>
                <c:pt idx="190">
                  <c:v>44112</c:v>
                </c:pt>
                <c:pt idx="191">
                  <c:v>44113</c:v>
                </c:pt>
                <c:pt idx="192">
                  <c:v>44114</c:v>
                </c:pt>
                <c:pt idx="193">
                  <c:v>44115</c:v>
                </c:pt>
                <c:pt idx="194">
                  <c:v>44116</c:v>
                </c:pt>
                <c:pt idx="195">
                  <c:v>44117</c:v>
                </c:pt>
                <c:pt idx="196">
                  <c:v>44118</c:v>
                </c:pt>
                <c:pt idx="197">
                  <c:v>44119</c:v>
                </c:pt>
                <c:pt idx="198">
                  <c:v>44120</c:v>
                </c:pt>
                <c:pt idx="199">
                  <c:v>44121</c:v>
                </c:pt>
                <c:pt idx="200">
                  <c:v>44122</c:v>
                </c:pt>
                <c:pt idx="201">
                  <c:v>44123</c:v>
                </c:pt>
                <c:pt idx="202">
                  <c:v>44124</c:v>
                </c:pt>
                <c:pt idx="203">
                  <c:v>44125</c:v>
                </c:pt>
                <c:pt idx="204">
                  <c:v>44126</c:v>
                </c:pt>
                <c:pt idx="205">
                  <c:v>44127</c:v>
                </c:pt>
                <c:pt idx="206">
                  <c:v>44128</c:v>
                </c:pt>
                <c:pt idx="207">
                  <c:v>44129</c:v>
                </c:pt>
                <c:pt idx="208">
                  <c:v>44130</c:v>
                </c:pt>
                <c:pt idx="209">
                  <c:v>44131</c:v>
                </c:pt>
                <c:pt idx="210">
                  <c:v>44132</c:v>
                </c:pt>
                <c:pt idx="211">
                  <c:v>44133</c:v>
                </c:pt>
                <c:pt idx="212">
                  <c:v>44134</c:v>
                </c:pt>
                <c:pt idx="213">
                  <c:v>44135</c:v>
                </c:pt>
                <c:pt idx="214">
                  <c:v>44136</c:v>
                </c:pt>
                <c:pt idx="215">
                  <c:v>44137</c:v>
                </c:pt>
                <c:pt idx="216">
                  <c:v>44138</c:v>
                </c:pt>
                <c:pt idx="217">
                  <c:v>44139</c:v>
                </c:pt>
                <c:pt idx="218">
                  <c:v>44140</c:v>
                </c:pt>
                <c:pt idx="219">
                  <c:v>44141</c:v>
                </c:pt>
                <c:pt idx="220">
                  <c:v>44142</c:v>
                </c:pt>
                <c:pt idx="221">
                  <c:v>44143</c:v>
                </c:pt>
                <c:pt idx="222">
                  <c:v>44144</c:v>
                </c:pt>
                <c:pt idx="223">
                  <c:v>44145</c:v>
                </c:pt>
                <c:pt idx="224">
                  <c:v>44146</c:v>
                </c:pt>
                <c:pt idx="225">
                  <c:v>44147</c:v>
                </c:pt>
                <c:pt idx="226">
                  <c:v>44148</c:v>
                </c:pt>
                <c:pt idx="227">
                  <c:v>44149</c:v>
                </c:pt>
                <c:pt idx="228">
                  <c:v>44150</c:v>
                </c:pt>
                <c:pt idx="229">
                  <c:v>44151</c:v>
                </c:pt>
                <c:pt idx="230">
                  <c:v>44152</c:v>
                </c:pt>
                <c:pt idx="231">
                  <c:v>44153</c:v>
                </c:pt>
                <c:pt idx="232">
                  <c:v>44154</c:v>
                </c:pt>
                <c:pt idx="233">
                  <c:v>44155</c:v>
                </c:pt>
                <c:pt idx="234">
                  <c:v>44156</c:v>
                </c:pt>
                <c:pt idx="235">
                  <c:v>44157</c:v>
                </c:pt>
                <c:pt idx="236">
                  <c:v>44158</c:v>
                </c:pt>
                <c:pt idx="237">
                  <c:v>44159</c:v>
                </c:pt>
                <c:pt idx="238">
                  <c:v>44160</c:v>
                </c:pt>
                <c:pt idx="239">
                  <c:v>44161</c:v>
                </c:pt>
                <c:pt idx="240">
                  <c:v>44162</c:v>
                </c:pt>
                <c:pt idx="241">
                  <c:v>44163</c:v>
                </c:pt>
                <c:pt idx="242">
                  <c:v>44164</c:v>
                </c:pt>
                <c:pt idx="243">
                  <c:v>44165</c:v>
                </c:pt>
                <c:pt idx="244">
                  <c:v>44166</c:v>
                </c:pt>
                <c:pt idx="245">
                  <c:v>44167</c:v>
                </c:pt>
                <c:pt idx="246">
                  <c:v>44168</c:v>
                </c:pt>
                <c:pt idx="247">
                  <c:v>44169</c:v>
                </c:pt>
                <c:pt idx="248">
                  <c:v>44170</c:v>
                </c:pt>
                <c:pt idx="249">
                  <c:v>44171</c:v>
                </c:pt>
                <c:pt idx="250">
                  <c:v>44172</c:v>
                </c:pt>
                <c:pt idx="251">
                  <c:v>44173</c:v>
                </c:pt>
                <c:pt idx="252">
                  <c:v>44174</c:v>
                </c:pt>
                <c:pt idx="253">
                  <c:v>44175</c:v>
                </c:pt>
                <c:pt idx="254">
                  <c:v>44176</c:v>
                </c:pt>
                <c:pt idx="255">
                  <c:v>44177</c:v>
                </c:pt>
                <c:pt idx="256">
                  <c:v>44178</c:v>
                </c:pt>
                <c:pt idx="257">
                  <c:v>44179</c:v>
                </c:pt>
                <c:pt idx="258">
                  <c:v>44180</c:v>
                </c:pt>
                <c:pt idx="259">
                  <c:v>44181</c:v>
                </c:pt>
                <c:pt idx="260">
                  <c:v>44182</c:v>
                </c:pt>
                <c:pt idx="261">
                  <c:v>44183</c:v>
                </c:pt>
                <c:pt idx="262">
                  <c:v>44184</c:v>
                </c:pt>
                <c:pt idx="263">
                  <c:v>44185</c:v>
                </c:pt>
                <c:pt idx="264">
                  <c:v>44186</c:v>
                </c:pt>
                <c:pt idx="265">
                  <c:v>44187</c:v>
                </c:pt>
                <c:pt idx="266">
                  <c:v>44188</c:v>
                </c:pt>
                <c:pt idx="267">
                  <c:v>44189</c:v>
                </c:pt>
                <c:pt idx="268">
                  <c:v>44190</c:v>
                </c:pt>
                <c:pt idx="269">
                  <c:v>44191</c:v>
                </c:pt>
                <c:pt idx="270">
                  <c:v>44192</c:v>
                </c:pt>
                <c:pt idx="271">
                  <c:v>44193</c:v>
                </c:pt>
                <c:pt idx="272">
                  <c:v>44194</c:v>
                </c:pt>
                <c:pt idx="273">
                  <c:v>44195</c:v>
                </c:pt>
                <c:pt idx="274">
                  <c:v>44196</c:v>
                </c:pt>
                <c:pt idx="275">
                  <c:v>44197</c:v>
                </c:pt>
                <c:pt idx="276">
                  <c:v>44198</c:v>
                </c:pt>
                <c:pt idx="277">
                  <c:v>44199</c:v>
                </c:pt>
                <c:pt idx="278">
                  <c:v>44200</c:v>
                </c:pt>
                <c:pt idx="279">
                  <c:v>44201</c:v>
                </c:pt>
                <c:pt idx="280">
                  <c:v>44202</c:v>
                </c:pt>
                <c:pt idx="281">
                  <c:v>44203</c:v>
                </c:pt>
                <c:pt idx="282">
                  <c:v>44204</c:v>
                </c:pt>
                <c:pt idx="283">
                  <c:v>44205</c:v>
                </c:pt>
                <c:pt idx="284">
                  <c:v>44206</c:v>
                </c:pt>
                <c:pt idx="285">
                  <c:v>44207</c:v>
                </c:pt>
                <c:pt idx="286">
                  <c:v>44208</c:v>
                </c:pt>
                <c:pt idx="287">
                  <c:v>44209</c:v>
                </c:pt>
                <c:pt idx="288">
                  <c:v>44210</c:v>
                </c:pt>
                <c:pt idx="289">
                  <c:v>44211</c:v>
                </c:pt>
                <c:pt idx="290">
                  <c:v>44212</c:v>
                </c:pt>
                <c:pt idx="291">
                  <c:v>44213</c:v>
                </c:pt>
                <c:pt idx="292">
                  <c:v>44214</c:v>
                </c:pt>
                <c:pt idx="293">
                  <c:v>44215</c:v>
                </c:pt>
                <c:pt idx="294">
                  <c:v>44216</c:v>
                </c:pt>
                <c:pt idx="295">
                  <c:v>44217</c:v>
                </c:pt>
                <c:pt idx="296">
                  <c:v>44218</c:v>
                </c:pt>
                <c:pt idx="297">
                  <c:v>44219</c:v>
                </c:pt>
                <c:pt idx="298">
                  <c:v>44220</c:v>
                </c:pt>
                <c:pt idx="299">
                  <c:v>44221</c:v>
                </c:pt>
                <c:pt idx="300">
                  <c:v>44222</c:v>
                </c:pt>
                <c:pt idx="301">
                  <c:v>44223</c:v>
                </c:pt>
                <c:pt idx="302">
                  <c:v>44224</c:v>
                </c:pt>
                <c:pt idx="303">
                  <c:v>44225</c:v>
                </c:pt>
                <c:pt idx="304">
                  <c:v>44226</c:v>
                </c:pt>
                <c:pt idx="305">
                  <c:v>44227</c:v>
                </c:pt>
                <c:pt idx="306">
                  <c:v>44228</c:v>
                </c:pt>
                <c:pt idx="307">
                  <c:v>44229</c:v>
                </c:pt>
                <c:pt idx="308">
                  <c:v>44230</c:v>
                </c:pt>
                <c:pt idx="309">
                  <c:v>44231</c:v>
                </c:pt>
                <c:pt idx="310">
                  <c:v>44232</c:v>
                </c:pt>
                <c:pt idx="311">
                  <c:v>44233</c:v>
                </c:pt>
                <c:pt idx="312">
                  <c:v>44234</c:v>
                </c:pt>
                <c:pt idx="313">
                  <c:v>44235</c:v>
                </c:pt>
                <c:pt idx="314">
                  <c:v>44236</c:v>
                </c:pt>
                <c:pt idx="315">
                  <c:v>44237</c:v>
                </c:pt>
                <c:pt idx="316">
                  <c:v>44238</c:v>
                </c:pt>
                <c:pt idx="317">
                  <c:v>44239</c:v>
                </c:pt>
                <c:pt idx="318">
                  <c:v>44240</c:v>
                </c:pt>
                <c:pt idx="319">
                  <c:v>44241</c:v>
                </c:pt>
                <c:pt idx="320">
                  <c:v>44242</c:v>
                </c:pt>
                <c:pt idx="321">
                  <c:v>44243</c:v>
                </c:pt>
                <c:pt idx="322">
                  <c:v>44244</c:v>
                </c:pt>
                <c:pt idx="323">
                  <c:v>44245</c:v>
                </c:pt>
                <c:pt idx="324">
                  <c:v>44246</c:v>
                </c:pt>
                <c:pt idx="325">
                  <c:v>44247</c:v>
                </c:pt>
                <c:pt idx="326">
                  <c:v>44248</c:v>
                </c:pt>
                <c:pt idx="327">
                  <c:v>44249</c:v>
                </c:pt>
                <c:pt idx="328">
                  <c:v>44250</c:v>
                </c:pt>
                <c:pt idx="329">
                  <c:v>44251</c:v>
                </c:pt>
                <c:pt idx="330">
                  <c:v>44252</c:v>
                </c:pt>
                <c:pt idx="331">
                  <c:v>44253</c:v>
                </c:pt>
                <c:pt idx="332">
                  <c:v>44254</c:v>
                </c:pt>
                <c:pt idx="333">
                  <c:v>44255</c:v>
                </c:pt>
                <c:pt idx="334">
                  <c:v>44256</c:v>
                </c:pt>
                <c:pt idx="335">
                  <c:v>44257</c:v>
                </c:pt>
                <c:pt idx="336">
                  <c:v>44258</c:v>
                </c:pt>
                <c:pt idx="337">
                  <c:v>44259</c:v>
                </c:pt>
                <c:pt idx="338">
                  <c:v>44260</c:v>
                </c:pt>
                <c:pt idx="339">
                  <c:v>44261</c:v>
                </c:pt>
                <c:pt idx="340">
                  <c:v>44262</c:v>
                </c:pt>
                <c:pt idx="341">
                  <c:v>44263</c:v>
                </c:pt>
                <c:pt idx="342">
                  <c:v>44264</c:v>
                </c:pt>
                <c:pt idx="343">
                  <c:v>44265</c:v>
                </c:pt>
                <c:pt idx="344">
                  <c:v>44266</c:v>
                </c:pt>
                <c:pt idx="345">
                  <c:v>44267</c:v>
                </c:pt>
                <c:pt idx="346">
                  <c:v>44268</c:v>
                </c:pt>
                <c:pt idx="347">
                  <c:v>44269</c:v>
                </c:pt>
                <c:pt idx="348">
                  <c:v>44270</c:v>
                </c:pt>
                <c:pt idx="349">
                  <c:v>44271</c:v>
                </c:pt>
                <c:pt idx="350">
                  <c:v>44272</c:v>
                </c:pt>
                <c:pt idx="351">
                  <c:v>44273</c:v>
                </c:pt>
                <c:pt idx="352">
                  <c:v>44274</c:v>
                </c:pt>
                <c:pt idx="353">
                  <c:v>44275</c:v>
                </c:pt>
                <c:pt idx="354">
                  <c:v>44276</c:v>
                </c:pt>
                <c:pt idx="355">
                  <c:v>44277</c:v>
                </c:pt>
                <c:pt idx="356">
                  <c:v>44278</c:v>
                </c:pt>
                <c:pt idx="357">
                  <c:v>44279</c:v>
                </c:pt>
                <c:pt idx="358">
                  <c:v>44280</c:v>
                </c:pt>
                <c:pt idx="359">
                  <c:v>44281</c:v>
                </c:pt>
                <c:pt idx="360">
                  <c:v>44282</c:v>
                </c:pt>
                <c:pt idx="361">
                  <c:v>44283</c:v>
                </c:pt>
                <c:pt idx="362">
                  <c:v>44284</c:v>
                </c:pt>
                <c:pt idx="363">
                  <c:v>44285</c:v>
                </c:pt>
                <c:pt idx="364">
                  <c:v>44286</c:v>
                </c:pt>
                <c:pt idx="365">
                  <c:v>44287</c:v>
                </c:pt>
                <c:pt idx="366">
                  <c:v>44288</c:v>
                </c:pt>
                <c:pt idx="367">
                  <c:v>44289</c:v>
                </c:pt>
                <c:pt idx="368">
                  <c:v>44290</c:v>
                </c:pt>
                <c:pt idx="369">
                  <c:v>44291</c:v>
                </c:pt>
                <c:pt idx="370">
                  <c:v>44292</c:v>
                </c:pt>
                <c:pt idx="371">
                  <c:v>44293</c:v>
                </c:pt>
                <c:pt idx="372">
                  <c:v>44294</c:v>
                </c:pt>
                <c:pt idx="373">
                  <c:v>44295</c:v>
                </c:pt>
                <c:pt idx="374">
                  <c:v>44296</c:v>
                </c:pt>
                <c:pt idx="375">
                  <c:v>44297</c:v>
                </c:pt>
                <c:pt idx="376">
                  <c:v>44298</c:v>
                </c:pt>
                <c:pt idx="377">
                  <c:v>44299</c:v>
                </c:pt>
                <c:pt idx="378">
                  <c:v>44300</c:v>
                </c:pt>
                <c:pt idx="379">
                  <c:v>44301</c:v>
                </c:pt>
                <c:pt idx="380">
                  <c:v>44302</c:v>
                </c:pt>
                <c:pt idx="381">
                  <c:v>44303</c:v>
                </c:pt>
                <c:pt idx="382">
                  <c:v>44304</c:v>
                </c:pt>
                <c:pt idx="383">
                  <c:v>44305</c:v>
                </c:pt>
                <c:pt idx="384">
                  <c:v>44306</c:v>
                </c:pt>
                <c:pt idx="385">
                  <c:v>44307</c:v>
                </c:pt>
                <c:pt idx="386">
                  <c:v>44308</c:v>
                </c:pt>
                <c:pt idx="387">
                  <c:v>44309</c:v>
                </c:pt>
                <c:pt idx="388">
                  <c:v>44310</c:v>
                </c:pt>
                <c:pt idx="389">
                  <c:v>44311</c:v>
                </c:pt>
              </c:numCache>
            </c:numRef>
          </c:cat>
          <c:val>
            <c:numRef>
              <c:f>'[Corona Virus -- Covidtracking.xlsx]Corona Virus -- Covidtracking.c'!$AB$72:$AB$461</c:f>
              <c:numCache>
                <c:formatCode>0</c:formatCode>
                <c:ptCount val="390"/>
                <c:pt idx="0">
                  <c:v>20657.142857142859</c:v>
                </c:pt>
                <c:pt idx="1">
                  <c:v>21961</c:v>
                </c:pt>
                <c:pt idx="2">
                  <c:v>24380</c:v>
                </c:pt>
                <c:pt idx="3">
                  <c:v>26001.571428571428</c:v>
                </c:pt>
                <c:pt idx="4">
                  <c:v>27088.142857142859</c:v>
                </c:pt>
                <c:pt idx="5">
                  <c:v>30022</c:v>
                </c:pt>
                <c:pt idx="6">
                  <c:v>29931.857142857141</c:v>
                </c:pt>
                <c:pt idx="7">
                  <c:v>30564.142857142859</c:v>
                </c:pt>
                <c:pt idx="8">
                  <c:v>31364.142857142859</c:v>
                </c:pt>
                <c:pt idx="9">
                  <c:v>31233.571428571428</c:v>
                </c:pt>
                <c:pt idx="10">
                  <c:v>31528.857142857141</c:v>
                </c:pt>
                <c:pt idx="11">
                  <c:v>31932.857142857141</c:v>
                </c:pt>
                <c:pt idx="12">
                  <c:v>29362.285714285714</c:v>
                </c:pt>
                <c:pt idx="13">
                  <c:v>29935.142857142859</c:v>
                </c:pt>
                <c:pt idx="14">
                  <c:v>29292.285714285714</c:v>
                </c:pt>
                <c:pt idx="15">
                  <c:v>28921.571428571428</c:v>
                </c:pt>
                <c:pt idx="16">
                  <c:v>28284.285714285714</c:v>
                </c:pt>
                <c:pt idx="17">
                  <c:v>27879.428571428572</c:v>
                </c:pt>
                <c:pt idx="18">
                  <c:v>27335.428571428572</c:v>
                </c:pt>
                <c:pt idx="19">
                  <c:v>28029.857142857141</c:v>
                </c:pt>
                <c:pt idx="20">
                  <c:v>28041.571428571428</c:v>
                </c:pt>
                <c:pt idx="21">
                  <c:v>27955.285714285714</c:v>
                </c:pt>
                <c:pt idx="22">
                  <c:v>29107.571428571428</c:v>
                </c:pt>
                <c:pt idx="23">
                  <c:v>29150.571428571428</c:v>
                </c:pt>
                <c:pt idx="24">
                  <c:v>29718.571428571428</c:v>
                </c:pt>
                <c:pt idx="25">
                  <c:v>30229</c:v>
                </c:pt>
                <c:pt idx="26">
                  <c:v>29409.428571428572</c:v>
                </c:pt>
                <c:pt idx="27">
                  <c:v>29058.285714285714</c:v>
                </c:pt>
                <c:pt idx="28">
                  <c:v>28918.428571428572</c:v>
                </c:pt>
                <c:pt idx="29">
                  <c:v>28116</c:v>
                </c:pt>
                <c:pt idx="30">
                  <c:v>28059.285714285714</c:v>
                </c:pt>
                <c:pt idx="31">
                  <c:v>27440.142857142859</c:v>
                </c:pt>
                <c:pt idx="32">
                  <c:v>27657.571428571428</c:v>
                </c:pt>
                <c:pt idx="33">
                  <c:v>27027.428571428572</c:v>
                </c:pt>
                <c:pt idx="34">
                  <c:v>26853.714285714286</c:v>
                </c:pt>
                <c:pt idx="35">
                  <c:v>26474.857142857141</c:v>
                </c:pt>
                <c:pt idx="36">
                  <c:v>26413</c:v>
                </c:pt>
                <c:pt idx="37">
                  <c:v>25801.714285714286</c:v>
                </c:pt>
                <c:pt idx="38">
                  <c:v>25439</c:v>
                </c:pt>
                <c:pt idx="39">
                  <c:v>24643.571428571428</c:v>
                </c:pt>
                <c:pt idx="40">
                  <c:v>24393.285714285714</c:v>
                </c:pt>
                <c:pt idx="41">
                  <c:v>24253.428571428572</c:v>
                </c:pt>
                <c:pt idx="42">
                  <c:v>23952</c:v>
                </c:pt>
                <c:pt idx="43">
                  <c:v>23373</c:v>
                </c:pt>
                <c:pt idx="44">
                  <c:v>23011.285714285714</c:v>
                </c:pt>
                <c:pt idx="45">
                  <c:v>23742.142857142859</c:v>
                </c:pt>
                <c:pt idx="46">
                  <c:v>22193</c:v>
                </c:pt>
                <c:pt idx="47">
                  <c:v>23220</c:v>
                </c:pt>
                <c:pt idx="48">
                  <c:v>23508</c:v>
                </c:pt>
                <c:pt idx="49">
                  <c:v>23779.285714285714</c:v>
                </c:pt>
                <c:pt idx="50">
                  <c:v>22841.857142857141</c:v>
                </c:pt>
                <c:pt idx="51">
                  <c:v>23058.571428571428</c:v>
                </c:pt>
                <c:pt idx="52">
                  <c:v>22264.571428571428</c:v>
                </c:pt>
                <c:pt idx="53">
                  <c:v>22543.285714285714</c:v>
                </c:pt>
                <c:pt idx="54">
                  <c:v>22576.571428571428</c:v>
                </c:pt>
                <c:pt idx="55">
                  <c:v>21565.714285714286</c:v>
                </c:pt>
                <c:pt idx="56">
                  <c:v>21138.285714285714</c:v>
                </c:pt>
                <c:pt idx="57">
                  <c:v>21268.285714285714</c:v>
                </c:pt>
                <c:pt idx="58">
                  <c:v>20401.285714285714</c:v>
                </c:pt>
                <c:pt idx="59">
                  <c:v>20013.857142857141</c:v>
                </c:pt>
                <c:pt idx="60">
                  <c:v>21544.857142857141</c:v>
                </c:pt>
                <c:pt idx="61">
                  <c:v>20121.714285714286</c:v>
                </c:pt>
                <c:pt idx="62">
                  <c:v>21342.142857142859</c:v>
                </c:pt>
                <c:pt idx="63">
                  <c:v>20622.857142857141</c:v>
                </c:pt>
                <c:pt idx="64">
                  <c:v>20514</c:v>
                </c:pt>
                <c:pt idx="65">
                  <c:v>22067.428571428572</c:v>
                </c:pt>
                <c:pt idx="66">
                  <c:v>22827.142857142859</c:v>
                </c:pt>
                <c:pt idx="67">
                  <c:v>21652</c:v>
                </c:pt>
                <c:pt idx="68">
                  <c:v>22034.857142857141</c:v>
                </c:pt>
                <c:pt idx="69">
                  <c:v>20958.142857142859</c:v>
                </c:pt>
                <c:pt idx="70">
                  <c:v>21788.428571428572</c:v>
                </c:pt>
                <c:pt idx="71">
                  <c:v>21967.142857142859</c:v>
                </c:pt>
                <c:pt idx="72">
                  <c:v>21040.142857142859</c:v>
                </c:pt>
                <c:pt idx="73">
                  <c:v>20523</c:v>
                </c:pt>
                <c:pt idx="74">
                  <c:v>21094.142857142859</c:v>
                </c:pt>
                <c:pt idx="75">
                  <c:v>21242.571428571428</c:v>
                </c:pt>
                <c:pt idx="76">
                  <c:v>22834.714285714286</c:v>
                </c:pt>
                <c:pt idx="77">
                  <c:v>23191.285714285714</c:v>
                </c:pt>
                <c:pt idx="78">
                  <c:v>24060.857142857141</c:v>
                </c:pt>
                <c:pt idx="79">
                  <c:v>25454.285714285714</c:v>
                </c:pt>
                <c:pt idx="80">
                  <c:v>26441</c:v>
                </c:pt>
                <c:pt idx="81">
                  <c:v>27262.714285714286</c:v>
                </c:pt>
                <c:pt idx="82">
                  <c:v>28404.571428571428</c:v>
                </c:pt>
                <c:pt idx="83">
                  <c:v>29196.428571428572</c:v>
                </c:pt>
                <c:pt idx="84">
                  <c:v>31336.285714285714</c:v>
                </c:pt>
                <c:pt idx="85">
                  <c:v>33173.857142857145</c:v>
                </c:pt>
                <c:pt idx="86">
                  <c:v>34943.714285714283</c:v>
                </c:pt>
                <c:pt idx="87">
                  <c:v>36693.571428571428</c:v>
                </c:pt>
                <c:pt idx="88">
                  <c:v>38618.714285714283</c:v>
                </c:pt>
                <c:pt idx="89">
                  <c:v>39934.857142857145</c:v>
                </c:pt>
                <c:pt idx="90">
                  <c:v>41342.571428571428</c:v>
                </c:pt>
                <c:pt idx="91">
                  <c:v>43712.285714285717</c:v>
                </c:pt>
                <c:pt idx="92">
                  <c:v>45498.857142857145</c:v>
                </c:pt>
                <c:pt idx="93">
                  <c:v>47313.714285714283</c:v>
                </c:pt>
                <c:pt idx="94">
                  <c:v>48375.285714285717</c:v>
                </c:pt>
                <c:pt idx="95">
                  <c:v>48833</c:v>
                </c:pt>
                <c:pt idx="96">
                  <c:v>50336.571428571428</c:v>
                </c:pt>
                <c:pt idx="97">
                  <c:v>51246.714285714283</c:v>
                </c:pt>
                <c:pt idx="98">
                  <c:v>52717.428571428572</c:v>
                </c:pt>
                <c:pt idx="99">
                  <c:v>53597.571428571428</c:v>
                </c:pt>
                <c:pt idx="100">
                  <c:v>54905</c:v>
                </c:pt>
                <c:pt idx="101">
                  <c:v>56446.857142857145</c:v>
                </c:pt>
                <c:pt idx="102">
                  <c:v>58763.571428571428</c:v>
                </c:pt>
                <c:pt idx="103">
                  <c:v>60563.285714285717</c:v>
                </c:pt>
                <c:pt idx="104">
                  <c:v>62111.857142857145</c:v>
                </c:pt>
                <c:pt idx="105">
                  <c:v>62512.571428571428</c:v>
                </c:pt>
                <c:pt idx="106">
                  <c:v>64370.857142857145</c:v>
                </c:pt>
                <c:pt idx="107">
                  <c:v>65592.71428571429</c:v>
                </c:pt>
                <c:pt idx="108">
                  <c:v>66270.142857142855</c:v>
                </c:pt>
                <c:pt idx="109">
                  <c:v>66643.857142857145</c:v>
                </c:pt>
                <c:pt idx="110">
                  <c:v>66517.142857142855</c:v>
                </c:pt>
                <c:pt idx="111">
                  <c:v>66845.28571428571</c:v>
                </c:pt>
                <c:pt idx="112">
                  <c:v>67247.571428571435</c:v>
                </c:pt>
                <c:pt idx="113">
                  <c:v>67277.28571428571</c:v>
                </c:pt>
                <c:pt idx="114">
                  <c:v>67255.571428571435</c:v>
                </c:pt>
                <c:pt idx="115">
                  <c:v>66853.142857142855</c:v>
                </c:pt>
                <c:pt idx="116">
                  <c:v>66664.142857142855</c:v>
                </c:pt>
                <c:pt idx="117">
                  <c:v>66174.571428571435</c:v>
                </c:pt>
                <c:pt idx="118">
                  <c:v>65695.71428571429</c:v>
                </c:pt>
                <c:pt idx="119">
                  <c:v>65099.857142857145</c:v>
                </c:pt>
                <c:pt idx="120">
                  <c:v>64480.142857142855</c:v>
                </c:pt>
                <c:pt idx="121">
                  <c:v>63618.714285714283</c:v>
                </c:pt>
                <c:pt idx="122">
                  <c:v>62794</c:v>
                </c:pt>
                <c:pt idx="123">
                  <c:v>60793.714285714283</c:v>
                </c:pt>
                <c:pt idx="124">
                  <c:v>60119</c:v>
                </c:pt>
                <c:pt idx="125">
                  <c:v>58721.857142857145</c:v>
                </c:pt>
                <c:pt idx="126">
                  <c:v>56944.285714285717</c:v>
                </c:pt>
                <c:pt idx="127">
                  <c:v>55234.428571428572</c:v>
                </c:pt>
                <c:pt idx="128">
                  <c:v>54265.285714285717</c:v>
                </c:pt>
                <c:pt idx="129">
                  <c:v>53621.571428571428</c:v>
                </c:pt>
                <c:pt idx="130">
                  <c:v>53791.714285714283</c:v>
                </c:pt>
                <c:pt idx="131">
                  <c:v>52468.428571428572</c:v>
                </c:pt>
                <c:pt idx="132">
                  <c:v>53272.714285714283</c:v>
                </c:pt>
                <c:pt idx="133">
                  <c:v>53683.857142857145</c:v>
                </c:pt>
                <c:pt idx="134">
                  <c:v>53250.142857142855</c:v>
                </c:pt>
                <c:pt idx="135">
                  <c:v>52514.285714285717</c:v>
                </c:pt>
                <c:pt idx="136">
                  <c:v>52541.428571428572</c:v>
                </c:pt>
                <c:pt idx="137">
                  <c:v>51589.428571428572</c:v>
                </c:pt>
                <c:pt idx="138">
                  <c:v>51346</c:v>
                </c:pt>
                <c:pt idx="139">
                  <c:v>49067.571428571428</c:v>
                </c:pt>
                <c:pt idx="140">
                  <c:v>47656.571428571428</c:v>
                </c:pt>
                <c:pt idx="141">
                  <c:v>46494</c:v>
                </c:pt>
                <c:pt idx="142">
                  <c:v>45118.571428571428</c:v>
                </c:pt>
                <c:pt idx="143">
                  <c:v>43806.857142857145</c:v>
                </c:pt>
                <c:pt idx="144">
                  <c:v>43299.857142857145</c:v>
                </c:pt>
                <c:pt idx="145">
                  <c:v>42498.285714285717</c:v>
                </c:pt>
                <c:pt idx="146">
                  <c:v>42171.714285714283</c:v>
                </c:pt>
                <c:pt idx="147">
                  <c:v>42184.428571428572</c:v>
                </c:pt>
                <c:pt idx="148">
                  <c:v>42563.428571428572</c:v>
                </c:pt>
                <c:pt idx="149">
                  <c:v>42219.142857142855</c:v>
                </c:pt>
                <c:pt idx="150">
                  <c:v>41961.714285714283</c:v>
                </c:pt>
                <c:pt idx="151">
                  <c:v>41904.714285714283</c:v>
                </c:pt>
                <c:pt idx="152">
                  <c:v>41810.285714285717</c:v>
                </c:pt>
                <c:pt idx="153">
                  <c:v>42665.285714285717</c:v>
                </c:pt>
                <c:pt idx="154">
                  <c:v>41721.571428571428</c:v>
                </c:pt>
                <c:pt idx="155">
                  <c:v>41362</c:v>
                </c:pt>
                <c:pt idx="156">
                  <c:v>42026.857142857145</c:v>
                </c:pt>
                <c:pt idx="157">
                  <c:v>42300.285714285717</c:v>
                </c:pt>
                <c:pt idx="158">
                  <c:v>41727.428571428572</c:v>
                </c:pt>
                <c:pt idx="159">
                  <c:v>40809.857142857145</c:v>
                </c:pt>
                <c:pt idx="160">
                  <c:v>37948.142857142855</c:v>
                </c:pt>
                <c:pt idx="161">
                  <c:v>36962.571428571428</c:v>
                </c:pt>
                <c:pt idx="162">
                  <c:v>35995.285714285717</c:v>
                </c:pt>
                <c:pt idx="163">
                  <c:v>35370.571428571428</c:v>
                </c:pt>
                <c:pt idx="164">
                  <c:v>34665.571428571428</c:v>
                </c:pt>
                <c:pt idx="165">
                  <c:v>34644.714285714283</c:v>
                </c:pt>
                <c:pt idx="166">
                  <c:v>35782.285714285717</c:v>
                </c:pt>
                <c:pt idx="167">
                  <c:v>37387.714285714283</c:v>
                </c:pt>
                <c:pt idx="168">
                  <c:v>38640.142857142855</c:v>
                </c:pt>
                <c:pt idx="169">
                  <c:v>39396</c:v>
                </c:pt>
                <c:pt idx="170">
                  <c:v>39994.285714285717</c:v>
                </c:pt>
                <c:pt idx="171">
                  <c:v>40258.571428571428</c:v>
                </c:pt>
                <c:pt idx="172">
                  <c:v>40735</c:v>
                </c:pt>
                <c:pt idx="173">
                  <c:v>41513.428571428572</c:v>
                </c:pt>
                <c:pt idx="174">
                  <c:v>43400</c:v>
                </c:pt>
                <c:pt idx="175">
                  <c:v>43316.571428571428</c:v>
                </c:pt>
                <c:pt idx="176">
                  <c:v>43139.857142857145</c:v>
                </c:pt>
                <c:pt idx="177">
                  <c:v>42710.285714285717</c:v>
                </c:pt>
                <c:pt idx="178">
                  <c:v>43697</c:v>
                </c:pt>
                <c:pt idx="179">
                  <c:v>43537</c:v>
                </c:pt>
                <c:pt idx="180">
                  <c:v>42758.428571428572</c:v>
                </c:pt>
                <c:pt idx="181">
                  <c:v>41434.428571428572</c:v>
                </c:pt>
                <c:pt idx="182">
                  <c:v>42051.571428571428</c:v>
                </c:pt>
                <c:pt idx="183">
                  <c:v>42780.142857142855</c:v>
                </c:pt>
                <c:pt idx="184">
                  <c:v>43349.857142857145</c:v>
                </c:pt>
                <c:pt idx="185">
                  <c:v>43227.428571428572</c:v>
                </c:pt>
                <c:pt idx="186">
                  <c:v>43272.714285714283</c:v>
                </c:pt>
                <c:pt idx="187">
                  <c:v>44079.857142857145</c:v>
                </c:pt>
                <c:pt idx="188">
                  <c:v>44280.142857142855</c:v>
                </c:pt>
                <c:pt idx="189">
                  <c:v>45361.142857142855</c:v>
                </c:pt>
                <c:pt idx="190">
                  <c:v>46454.571428571428</c:v>
                </c:pt>
                <c:pt idx="191">
                  <c:v>47680.428571428572</c:v>
                </c:pt>
                <c:pt idx="192">
                  <c:v>48418.142857142855</c:v>
                </c:pt>
                <c:pt idx="193">
                  <c:v>49743.857142857145</c:v>
                </c:pt>
                <c:pt idx="194">
                  <c:v>50760</c:v>
                </c:pt>
                <c:pt idx="195">
                  <c:v>51849.714285714283</c:v>
                </c:pt>
                <c:pt idx="196">
                  <c:v>52824.142857142855</c:v>
                </c:pt>
                <c:pt idx="197">
                  <c:v>54029.571428571428</c:v>
                </c:pt>
                <c:pt idx="198">
                  <c:v>55692</c:v>
                </c:pt>
                <c:pt idx="199">
                  <c:v>55701.142857142855</c:v>
                </c:pt>
                <c:pt idx="200">
                  <c:v>55885</c:v>
                </c:pt>
                <c:pt idx="201">
                  <c:v>57827</c:v>
                </c:pt>
                <c:pt idx="202">
                  <c:v>59711.285714285717</c:v>
                </c:pt>
                <c:pt idx="203">
                  <c:v>60269.142857142855</c:v>
                </c:pt>
                <c:pt idx="204">
                  <c:v>61857.142857142855</c:v>
                </c:pt>
                <c:pt idx="205">
                  <c:v>63734.428571428572</c:v>
                </c:pt>
                <c:pt idx="206">
                  <c:v>68099.428571428565</c:v>
                </c:pt>
                <c:pt idx="207">
                  <c:v>70408.428571428565</c:v>
                </c:pt>
                <c:pt idx="208">
                  <c:v>70942.142857142855</c:v>
                </c:pt>
                <c:pt idx="209">
                  <c:v>72647.571428571435</c:v>
                </c:pt>
                <c:pt idx="210">
                  <c:v>75319.71428571429</c:v>
                </c:pt>
                <c:pt idx="211">
                  <c:v>77614.571428571435</c:v>
                </c:pt>
                <c:pt idx="212">
                  <c:v>79984.428571428565</c:v>
                </c:pt>
                <c:pt idx="213">
                  <c:v>80696.571428571435</c:v>
                </c:pt>
                <c:pt idx="214">
                  <c:v>91296.857142857145</c:v>
                </c:pt>
                <c:pt idx="215">
                  <c:v>94586.571428571435</c:v>
                </c:pt>
                <c:pt idx="216">
                  <c:v>97263.142857142855</c:v>
                </c:pt>
                <c:pt idx="217">
                  <c:v>101092.28571428571</c:v>
                </c:pt>
                <c:pt idx="218">
                  <c:v>105325</c:v>
                </c:pt>
                <c:pt idx="219">
                  <c:v>110425.85714285714</c:v>
                </c:pt>
                <c:pt idx="220">
                  <c:v>111403.42857142857</c:v>
                </c:pt>
                <c:pt idx="221">
                  <c:v>107005.85714285714</c:v>
                </c:pt>
                <c:pt idx="222">
                  <c:v>111957.14285714286</c:v>
                </c:pt>
                <c:pt idx="223">
                  <c:v>118798.14285714286</c:v>
                </c:pt>
                <c:pt idx="224">
                  <c:v>124054.42857142857</c:v>
                </c:pt>
                <c:pt idx="225">
                  <c:v>129829</c:v>
                </c:pt>
                <c:pt idx="226">
                  <c:v>136726.28571428571</c:v>
                </c:pt>
                <c:pt idx="227">
                  <c:v>151214.14285714287</c:v>
                </c:pt>
                <c:pt idx="228">
                  <c:v>150492.85714285713</c:v>
                </c:pt>
                <c:pt idx="229">
                  <c:v>154937.85714285713</c:v>
                </c:pt>
                <c:pt idx="230">
                  <c:v>158872.57142857142</c:v>
                </c:pt>
                <c:pt idx="231">
                  <c:v>161914.71428571429</c:v>
                </c:pt>
                <c:pt idx="232">
                  <c:v>165733.28571428571</c:v>
                </c:pt>
                <c:pt idx="233">
                  <c:v>167234.28571428571</c:v>
                </c:pt>
                <c:pt idx="234">
                  <c:v>165731.85714285713</c:v>
                </c:pt>
                <c:pt idx="235">
                  <c:v>172502</c:v>
                </c:pt>
                <c:pt idx="236">
                  <c:v>173352.71428571429</c:v>
                </c:pt>
                <c:pt idx="237">
                  <c:v>173499.28571428571</c:v>
                </c:pt>
                <c:pt idx="238">
                  <c:v>176018.85714285713</c:v>
                </c:pt>
                <c:pt idx="239">
                  <c:v>170830.71428571429</c:v>
                </c:pt>
                <c:pt idx="240">
                  <c:v>167762.85714285713</c:v>
                </c:pt>
                <c:pt idx="241">
                  <c:v>161543.85714285713</c:v>
                </c:pt>
                <c:pt idx="242">
                  <c:v>162259</c:v>
                </c:pt>
                <c:pt idx="243">
                  <c:v>161508.42857142858</c:v>
                </c:pt>
                <c:pt idx="244">
                  <c:v>163517.57142857142</c:v>
                </c:pt>
                <c:pt idx="245">
                  <c:v>165621.28571428571</c:v>
                </c:pt>
                <c:pt idx="246">
                  <c:v>175966.57142857142</c:v>
                </c:pt>
                <c:pt idx="247">
                  <c:v>182339.85714285713</c:v>
                </c:pt>
                <c:pt idx="248">
                  <c:v>191793.85714285713</c:v>
                </c:pt>
                <c:pt idx="249">
                  <c:v>194975.85714285713</c:v>
                </c:pt>
                <c:pt idx="250">
                  <c:v>199755.85714285713</c:v>
                </c:pt>
                <c:pt idx="251">
                  <c:v>205653.57142857142</c:v>
                </c:pt>
                <c:pt idx="252">
                  <c:v>210542.71428571429</c:v>
                </c:pt>
                <c:pt idx="253">
                  <c:v>208309.71428571429</c:v>
                </c:pt>
                <c:pt idx="254">
                  <c:v>212510</c:v>
                </c:pt>
                <c:pt idx="255">
                  <c:v>213460</c:v>
                </c:pt>
                <c:pt idx="256">
                  <c:v>214323.57142857142</c:v>
                </c:pt>
                <c:pt idx="257">
                  <c:v>216976.28571428571</c:v>
                </c:pt>
                <c:pt idx="258">
                  <c:v>214470.28571428571</c:v>
                </c:pt>
                <c:pt idx="259">
                  <c:v>215463.14285714287</c:v>
                </c:pt>
                <c:pt idx="260">
                  <c:v>221407.42857142858</c:v>
                </c:pt>
                <c:pt idx="261">
                  <c:v>219684.28571428571</c:v>
                </c:pt>
                <c:pt idx="262">
                  <c:v>217605.28571428571</c:v>
                </c:pt>
                <c:pt idx="263">
                  <c:v>219788.85714285713</c:v>
                </c:pt>
                <c:pt idx="264">
                  <c:v>216765.85714285713</c:v>
                </c:pt>
                <c:pt idx="265">
                  <c:v>215687.57142857142</c:v>
                </c:pt>
                <c:pt idx="266">
                  <c:v>213876.71428571429</c:v>
                </c:pt>
                <c:pt idx="267">
                  <c:v>206044.28571428571</c:v>
                </c:pt>
                <c:pt idx="268">
                  <c:v>192763.85714285713</c:v>
                </c:pt>
                <c:pt idx="269">
                  <c:v>189742.14285714287</c:v>
                </c:pt>
                <c:pt idx="270">
                  <c:v>182674</c:v>
                </c:pt>
                <c:pt idx="271">
                  <c:v>180766.28571428571</c:v>
                </c:pt>
                <c:pt idx="272">
                  <c:v>181280.28571428571</c:v>
                </c:pt>
                <c:pt idx="273">
                  <c:v>181895.14285714287</c:v>
                </c:pt>
                <c:pt idx="274">
                  <c:v>187089.85714285713</c:v>
                </c:pt>
                <c:pt idx="275">
                  <c:v>191695.28571428571</c:v>
                </c:pt>
                <c:pt idx="276">
                  <c:v>206581.57142857142</c:v>
                </c:pt>
                <c:pt idx="277">
                  <c:v>215015.28571428571</c:v>
                </c:pt>
                <c:pt idx="278">
                  <c:v>215339.42857142858</c:v>
                </c:pt>
                <c:pt idx="279">
                  <c:v>219391.42857142858</c:v>
                </c:pt>
                <c:pt idx="280">
                  <c:v>221576.28571428571</c:v>
                </c:pt>
                <c:pt idx="281">
                  <c:v>228764.28571428571</c:v>
                </c:pt>
                <c:pt idx="282">
                  <c:v>248692.57142857142</c:v>
                </c:pt>
                <c:pt idx="283">
                  <c:v>243689.28571428571</c:v>
                </c:pt>
                <c:pt idx="284">
                  <c:v>245587.71428571429</c:v>
                </c:pt>
                <c:pt idx="285">
                  <c:v>249377.85714285713</c:v>
                </c:pt>
                <c:pt idx="286">
                  <c:v>247972</c:v>
                </c:pt>
                <c:pt idx="287">
                  <c:v>244573.42857142858</c:v>
                </c:pt>
                <c:pt idx="288">
                  <c:v>236492.42857142858</c:v>
                </c:pt>
                <c:pt idx="289">
                  <c:v>227144.85714285713</c:v>
                </c:pt>
                <c:pt idx="290">
                  <c:v>221812.28571428571</c:v>
                </c:pt>
                <c:pt idx="291">
                  <c:v>216617.42857142858</c:v>
                </c:pt>
                <c:pt idx="292">
                  <c:v>209206.28571428571</c:v>
                </c:pt>
                <c:pt idx="293">
                  <c:v>198800.42857142858</c:v>
                </c:pt>
                <c:pt idx="294">
                  <c:v>193481.42857142858</c:v>
                </c:pt>
                <c:pt idx="295">
                  <c:v>188299.71428571429</c:v>
                </c:pt>
                <c:pt idx="296">
                  <c:v>180145.28571428571</c:v>
                </c:pt>
                <c:pt idx="297">
                  <c:v>174305.57142857142</c:v>
                </c:pt>
                <c:pt idx="298">
                  <c:v>168118</c:v>
                </c:pt>
                <c:pt idx="299">
                  <c:v>165946.42857142858</c:v>
                </c:pt>
                <c:pt idx="300">
                  <c:v>166268.57142857142</c:v>
                </c:pt>
                <c:pt idx="301">
                  <c:v>161827.28571428571</c:v>
                </c:pt>
                <c:pt idx="302">
                  <c:v>157524</c:v>
                </c:pt>
                <c:pt idx="303">
                  <c:v>153643</c:v>
                </c:pt>
                <c:pt idx="304">
                  <c:v>149239.85714285713</c:v>
                </c:pt>
                <c:pt idx="305">
                  <c:v>145062.42857142858</c:v>
                </c:pt>
                <c:pt idx="306">
                  <c:v>143915.14285714287</c:v>
                </c:pt>
                <c:pt idx="307">
                  <c:v>139291.14285714287</c:v>
                </c:pt>
                <c:pt idx="308">
                  <c:v>134254</c:v>
                </c:pt>
                <c:pt idx="309">
                  <c:v>129505.14285714286</c:v>
                </c:pt>
                <c:pt idx="310">
                  <c:v>124129.85714285714</c:v>
                </c:pt>
                <c:pt idx="311">
                  <c:v>119353.85714285714</c:v>
                </c:pt>
                <c:pt idx="312">
                  <c:v>116287</c:v>
                </c:pt>
                <c:pt idx="313">
                  <c:v>110759.57142857143</c:v>
                </c:pt>
                <c:pt idx="314">
                  <c:v>107005</c:v>
                </c:pt>
                <c:pt idx="315">
                  <c:v>103563.14285714286</c:v>
                </c:pt>
                <c:pt idx="316">
                  <c:v>100170.85714285714</c:v>
                </c:pt>
                <c:pt idx="317">
                  <c:v>96035</c:v>
                </c:pt>
                <c:pt idx="318">
                  <c:v>93351.857142857145</c:v>
                </c:pt>
                <c:pt idx="319">
                  <c:v>89861.428571428565</c:v>
                </c:pt>
                <c:pt idx="320">
                  <c:v>85483.142857142855</c:v>
                </c:pt>
                <c:pt idx="321">
                  <c:v>80663</c:v>
                </c:pt>
                <c:pt idx="322">
                  <c:v>76731</c:v>
                </c:pt>
                <c:pt idx="323">
                  <c:v>71896.428571428565</c:v>
                </c:pt>
                <c:pt idx="324">
                  <c:v>68311.428571428565</c:v>
                </c:pt>
                <c:pt idx="325">
                  <c:v>65613.142857142855</c:v>
                </c:pt>
                <c:pt idx="326">
                  <c:v>63874.714285714283</c:v>
                </c:pt>
                <c:pt idx="327">
                  <c:v>63758.285714285717</c:v>
                </c:pt>
                <c:pt idx="328">
                  <c:v>65491.571428571428</c:v>
                </c:pt>
                <c:pt idx="329">
                  <c:v>66315</c:v>
                </c:pt>
                <c:pt idx="330">
                  <c:v>67169.428571428565</c:v>
                </c:pt>
                <c:pt idx="331">
                  <c:v>67225.28571428571</c:v>
                </c:pt>
                <c:pt idx="332">
                  <c:v>67283.428571428565</c:v>
                </c:pt>
                <c:pt idx="333">
                  <c:v>66764.71428571429</c:v>
                </c:pt>
                <c:pt idx="334">
                  <c:v>66225.428571428565</c:v>
                </c:pt>
                <c:pt idx="335">
                  <c:v>64067.142857142855</c:v>
                </c:pt>
                <c:pt idx="336">
                  <c:v>62914.428571428572</c:v>
                </c:pt>
                <c:pt idx="337">
                  <c:v>61932.142857142855</c:v>
                </c:pt>
                <c:pt idx="338">
                  <c:v>61026.142857142855</c:v>
                </c:pt>
                <c:pt idx="339">
                  <c:v>59276.857142857145</c:v>
                </c:pt>
                <c:pt idx="340">
                  <c:v>58076.428571428572</c:v>
                </c:pt>
                <c:pt idx="341">
                  <c:v>56924.714285714283</c:v>
                </c:pt>
                <c:pt idx="342">
                  <c:v>56686.142857142855</c:v>
                </c:pt>
                <c:pt idx="343">
                  <c:v>55857.142857142855</c:v>
                </c:pt>
                <c:pt idx="344">
                  <c:v>55041.714285714283</c:v>
                </c:pt>
                <c:pt idx="345">
                  <c:v>54507.142857142855</c:v>
                </c:pt>
                <c:pt idx="346">
                  <c:v>53758.142857142855</c:v>
                </c:pt>
                <c:pt idx="347">
                  <c:v>53570.571428571428</c:v>
                </c:pt>
                <c:pt idx="348">
                  <c:v>53897.142857142855</c:v>
                </c:pt>
                <c:pt idx="349">
                  <c:v>53769.857142857145</c:v>
                </c:pt>
                <c:pt idx="350">
                  <c:v>53380.428571428572</c:v>
                </c:pt>
                <c:pt idx="351">
                  <c:v>53002.571428571428</c:v>
                </c:pt>
                <c:pt idx="352">
                  <c:v>52802.857142857145</c:v>
                </c:pt>
                <c:pt idx="353">
                  <c:v>53916.714285714283</c:v>
                </c:pt>
                <c:pt idx="354">
                  <c:v>53731.428571428572</c:v>
                </c:pt>
                <c:pt idx="355">
                  <c:v>55173.428571428572</c:v>
                </c:pt>
                <c:pt idx="356">
                  <c:v>56224.714285714283</c:v>
                </c:pt>
                <c:pt idx="357">
                  <c:v>57414</c:v>
                </c:pt>
                <c:pt idx="358">
                  <c:v>58802.428571428572</c:v>
                </c:pt>
                <c:pt idx="359">
                  <c:v>60182.285714285717</c:v>
                </c:pt>
                <c:pt idx="360">
                  <c:v>60586.714285714283</c:v>
                </c:pt>
                <c:pt idx="361">
                  <c:v>61788.285714285717</c:v>
                </c:pt>
                <c:pt idx="362">
                  <c:v>62663</c:v>
                </c:pt>
                <c:pt idx="363">
                  <c:v>63174.142857142855</c:v>
                </c:pt>
                <c:pt idx="364">
                  <c:v>63584.714285714283</c:v>
                </c:pt>
                <c:pt idx="365">
                  <c:v>64583.428571428572</c:v>
                </c:pt>
                <c:pt idx="366">
                  <c:v>63740.142857142855</c:v>
                </c:pt>
                <c:pt idx="367">
                  <c:v>64440.571428571428</c:v>
                </c:pt>
                <c:pt idx="368">
                  <c:v>63547.714285714283</c:v>
                </c:pt>
                <c:pt idx="369">
                  <c:v>63657.428571428572</c:v>
                </c:pt>
                <c:pt idx="370">
                  <c:v>63376</c:v>
                </c:pt>
                <c:pt idx="371">
                  <c:v>64173.714285714283</c:v>
                </c:pt>
                <c:pt idx="372">
                  <c:v>64246.857142857145</c:v>
                </c:pt>
                <c:pt idx="373">
                  <c:v>66516.142857142855</c:v>
                </c:pt>
                <c:pt idx="374">
                  <c:v>66516.857142857145</c:v>
                </c:pt>
                <c:pt idx="375">
                  <c:v>68394.428571428565</c:v>
                </c:pt>
                <c:pt idx="376">
                  <c:v>67659.142857142855</c:v>
                </c:pt>
                <c:pt idx="377">
                  <c:v>69791</c:v>
                </c:pt>
                <c:pt idx="378">
                  <c:v>69656.142857142855</c:v>
                </c:pt>
                <c:pt idx="379">
                  <c:v>69252.857142857145</c:v>
                </c:pt>
                <c:pt idx="380">
                  <c:v>68529.571428571435</c:v>
                </c:pt>
                <c:pt idx="381">
                  <c:v>68738.71428571429</c:v>
                </c:pt>
                <c:pt idx="382">
                  <c:v>68710.857142857145</c:v>
                </c:pt>
                <c:pt idx="383">
                  <c:v>66813.428571428565</c:v>
                </c:pt>
                <c:pt idx="384">
                  <c:v>64243.571428571428</c:v>
                </c:pt>
                <c:pt idx="385">
                  <c:v>62595.714285714283</c:v>
                </c:pt>
                <c:pt idx="386">
                  <c:v>61524.714285714283</c:v>
                </c:pt>
                <c:pt idx="387">
                  <c:v>59593.142857142855</c:v>
                </c:pt>
                <c:pt idx="388">
                  <c:v>57735.714285714283</c:v>
                </c:pt>
                <c:pt idx="389">
                  <c:v>55984.142857142855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29-4217-8598-47FD9F76E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332295"/>
        <c:axId val="141330983"/>
      </c:lineChart>
      <c:dateAx>
        <c:axId val="141332295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330983"/>
        <c:crosses val="autoZero"/>
        <c:auto val="1"/>
        <c:lblOffset val="100"/>
        <c:baseTimeUnit val="days"/>
        <c:majorUnit val="14"/>
        <c:majorTimeUnit val="days"/>
      </c:dateAx>
      <c:valAx>
        <c:axId val="141330983"/>
        <c:scaling>
          <c:orientation val="minMax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332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ysClr val="windowText" lastClr="000000"/>
                </a:solidFill>
              </a:rPr>
              <a:t>Total Doses Administered Daily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465929739551787E-2"/>
          <c:y val="1.7760370769872174E-2"/>
          <c:w val="0.94205229154048054"/>
          <c:h val="0.865785055754652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38100">
              <a:solidFill>
                <a:schemeClr val="accent1"/>
              </a:solidFill>
              <a:miter lim="800000"/>
            </a:ln>
            <a:effectLst/>
          </c:spPr>
          <c:invertIfNegative val="0"/>
          <c:cat>
            <c:numRef>
              <c:f>'[Corona Virus -- Covidtracking.xlsx]Corona Virus -- Covidtracking.c'!$A$329:$A$461</c:f>
              <c:numCache>
                <c:formatCode>m/d/yyyy</c:formatCode>
                <c:ptCount val="133"/>
                <c:pt idx="0">
                  <c:v>44179</c:v>
                </c:pt>
                <c:pt idx="1">
                  <c:v>44180</c:v>
                </c:pt>
                <c:pt idx="2">
                  <c:v>44181</c:v>
                </c:pt>
                <c:pt idx="3">
                  <c:v>44182</c:v>
                </c:pt>
                <c:pt idx="4">
                  <c:v>44183</c:v>
                </c:pt>
                <c:pt idx="5">
                  <c:v>44184</c:v>
                </c:pt>
                <c:pt idx="6">
                  <c:v>44185</c:v>
                </c:pt>
                <c:pt idx="7">
                  <c:v>44186</c:v>
                </c:pt>
                <c:pt idx="8">
                  <c:v>44187</c:v>
                </c:pt>
                <c:pt idx="9">
                  <c:v>44188</c:v>
                </c:pt>
                <c:pt idx="10">
                  <c:v>44189</c:v>
                </c:pt>
                <c:pt idx="11">
                  <c:v>44190</c:v>
                </c:pt>
                <c:pt idx="12">
                  <c:v>44191</c:v>
                </c:pt>
                <c:pt idx="13">
                  <c:v>44192</c:v>
                </c:pt>
                <c:pt idx="14">
                  <c:v>44193</c:v>
                </c:pt>
                <c:pt idx="15">
                  <c:v>44194</c:v>
                </c:pt>
                <c:pt idx="16">
                  <c:v>44195</c:v>
                </c:pt>
                <c:pt idx="17">
                  <c:v>44196</c:v>
                </c:pt>
                <c:pt idx="18">
                  <c:v>44197</c:v>
                </c:pt>
                <c:pt idx="19">
                  <c:v>44198</c:v>
                </c:pt>
                <c:pt idx="20">
                  <c:v>44199</c:v>
                </c:pt>
                <c:pt idx="21">
                  <c:v>44200</c:v>
                </c:pt>
                <c:pt idx="22">
                  <c:v>44201</c:v>
                </c:pt>
                <c:pt idx="23">
                  <c:v>44202</c:v>
                </c:pt>
                <c:pt idx="24">
                  <c:v>44203</c:v>
                </c:pt>
                <c:pt idx="25">
                  <c:v>44204</c:v>
                </c:pt>
                <c:pt idx="26">
                  <c:v>44205</c:v>
                </c:pt>
                <c:pt idx="27">
                  <c:v>44206</c:v>
                </c:pt>
                <c:pt idx="28">
                  <c:v>44207</c:v>
                </c:pt>
                <c:pt idx="29">
                  <c:v>44208</c:v>
                </c:pt>
                <c:pt idx="30">
                  <c:v>44209</c:v>
                </c:pt>
                <c:pt idx="31">
                  <c:v>44210</c:v>
                </c:pt>
                <c:pt idx="32">
                  <c:v>44211</c:v>
                </c:pt>
                <c:pt idx="33">
                  <c:v>44212</c:v>
                </c:pt>
                <c:pt idx="34">
                  <c:v>44213</c:v>
                </c:pt>
                <c:pt idx="35">
                  <c:v>44214</c:v>
                </c:pt>
                <c:pt idx="36">
                  <c:v>44215</c:v>
                </c:pt>
                <c:pt idx="37">
                  <c:v>44216</c:v>
                </c:pt>
                <c:pt idx="38">
                  <c:v>44217</c:v>
                </c:pt>
                <c:pt idx="39">
                  <c:v>44218</c:v>
                </c:pt>
                <c:pt idx="40">
                  <c:v>44219</c:v>
                </c:pt>
                <c:pt idx="41">
                  <c:v>44220</c:v>
                </c:pt>
                <c:pt idx="42">
                  <c:v>44221</c:v>
                </c:pt>
                <c:pt idx="43">
                  <c:v>44222</c:v>
                </c:pt>
                <c:pt idx="44">
                  <c:v>44223</c:v>
                </c:pt>
                <c:pt idx="45">
                  <c:v>44224</c:v>
                </c:pt>
                <c:pt idx="46">
                  <c:v>44225</c:v>
                </c:pt>
                <c:pt idx="47">
                  <c:v>44226</c:v>
                </c:pt>
                <c:pt idx="48">
                  <c:v>44227</c:v>
                </c:pt>
                <c:pt idx="49">
                  <c:v>44228</c:v>
                </c:pt>
                <c:pt idx="50">
                  <c:v>44229</c:v>
                </c:pt>
                <c:pt idx="51">
                  <c:v>44230</c:v>
                </c:pt>
                <c:pt idx="52">
                  <c:v>44231</c:v>
                </c:pt>
                <c:pt idx="53">
                  <c:v>44232</c:v>
                </c:pt>
                <c:pt idx="54">
                  <c:v>44233</c:v>
                </c:pt>
                <c:pt idx="55">
                  <c:v>44234</c:v>
                </c:pt>
                <c:pt idx="56">
                  <c:v>44235</c:v>
                </c:pt>
                <c:pt idx="57">
                  <c:v>44236</c:v>
                </c:pt>
                <c:pt idx="58">
                  <c:v>44237</c:v>
                </c:pt>
                <c:pt idx="59">
                  <c:v>44238</c:v>
                </c:pt>
                <c:pt idx="60">
                  <c:v>44239</c:v>
                </c:pt>
                <c:pt idx="61">
                  <c:v>44240</c:v>
                </c:pt>
                <c:pt idx="62">
                  <c:v>44241</c:v>
                </c:pt>
                <c:pt idx="63">
                  <c:v>44242</c:v>
                </c:pt>
                <c:pt idx="64">
                  <c:v>44243</c:v>
                </c:pt>
                <c:pt idx="65">
                  <c:v>44244</c:v>
                </c:pt>
                <c:pt idx="66">
                  <c:v>44245</c:v>
                </c:pt>
                <c:pt idx="67">
                  <c:v>44246</c:v>
                </c:pt>
                <c:pt idx="68">
                  <c:v>44247</c:v>
                </c:pt>
                <c:pt idx="69">
                  <c:v>44248</c:v>
                </c:pt>
                <c:pt idx="70">
                  <c:v>44249</c:v>
                </c:pt>
                <c:pt idx="71">
                  <c:v>44250</c:v>
                </c:pt>
                <c:pt idx="72">
                  <c:v>44251</c:v>
                </c:pt>
                <c:pt idx="73">
                  <c:v>44252</c:v>
                </c:pt>
                <c:pt idx="74">
                  <c:v>44253</c:v>
                </c:pt>
                <c:pt idx="75">
                  <c:v>44254</c:v>
                </c:pt>
                <c:pt idx="76">
                  <c:v>44255</c:v>
                </c:pt>
                <c:pt idx="77">
                  <c:v>44256</c:v>
                </c:pt>
                <c:pt idx="78">
                  <c:v>44257</c:v>
                </c:pt>
                <c:pt idx="79">
                  <c:v>44258</c:v>
                </c:pt>
                <c:pt idx="80">
                  <c:v>44259</c:v>
                </c:pt>
                <c:pt idx="81">
                  <c:v>44260</c:v>
                </c:pt>
                <c:pt idx="82">
                  <c:v>44261</c:v>
                </c:pt>
                <c:pt idx="83">
                  <c:v>44262</c:v>
                </c:pt>
                <c:pt idx="84">
                  <c:v>44263</c:v>
                </c:pt>
                <c:pt idx="85">
                  <c:v>44264</c:v>
                </c:pt>
                <c:pt idx="86">
                  <c:v>44265</c:v>
                </c:pt>
                <c:pt idx="87">
                  <c:v>44266</c:v>
                </c:pt>
                <c:pt idx="88">
                  <c:v>44267</c:v>
                </c:pt>
                <c:pt idx="89">
                  <c:v>44268</c:v>
                </c:pt>
                <c:pt idx="90">
                  <c:v>44269</c:v>
                </c:pt>
                <c:pt idx="91">
                  <c:v>44270</c:v>
                </c:pt>
                <c:pt idx="92">
                  <c:v>44271</c:v>
                </c:pt>
                <c:pt idx="93">
                  <c:v>44272</c:v>
                </c:pt>
                <c:pt idx="94">
                  <c:v>44273</c:v>
                </c:pt>
                <c:pt idx="95">
                  <c:v>44274</c:v>
                </c:pt>
                <c:pt idx="96">
                  <c:v>44275</c:v>
                </c:pt>
                <c:pt idx="97">
                  <c:v>44276</c:v>
                </c:pt>
                <c:pt idx="98">
                  <c:v>44277</c:v>
                </c:pt>
                <c:pt idx="99">
                  <c:v>44278</c:v>
                </c:pt>
                <c:pt idx="100">
                  <c:v>44279</c:v>
                </c:pt>
                <c:pt idx="101">
                  <c:v>44280</c:v>
                </c:pt>
                <c:pt idx="102">
                  <c:v>44281</c:v>
                </c:pt>
                <c:pt idx="103">
                  <c:v>44282</c:v>
                </c:pt>
                <c:pt idx="104">
                  <c:v>44283</c:v>
                </c:pt>
                <c:pt idx="105">
                  <c:v>44284</c:v>
                </c:pt>
                <c:pt idx="106">
                  <c:v>44285</c:v>
                </c:pt>
                <c:pt idx="107">
                  <c:v>44286</c:v>
                </c:pt>
                <c:pt idx="108">
                  <c:v>44287</c:v>
                </c:pt>
                <c:pt idx="109">
                  <c:v>44288</c:v>
                </c:pt>
                <c:pt idx="110">
                  <c:v>44289</c:v>
                </c:pt>
                <c:pt idx="111">
                  <c:v>44290</c:v>
                </c:pt>
                <c:pt idx="112">
                  <c:v>44291</c:v>
                </c:pt>
                <c:pt idx="113">
                  <c:v>44292</c:v>
                </c:pt>
                <c:pt idx="114">
                  <c:v>44293</c:v>
                </c:pt>
                <c:pt idx="115">
                  <c:v>44294</c:v>
                </c:pt>
                <c:pt idx="116">
                  <c:v>44295</c:v>
                </c:pt>
                <c:pt idx="117">
                  <c:v>44296</c:v>
                </c:pt>
                <c:pt idx="118">
                  <c:v>44297</c:v>
                </c:pt>
                <c:pt idx="119">
                  <c:v>44298</c:v>
                </c:pt>
                <c:pt idx="120">
                  <c:v>44299</c:v>
                </c:pt>
                <c:pt idx="121">
                  <c:v>44300</c:v>
                </c:pt>
                <c:pt idx="122">
                  <c:v>44301</c:v>
                </c:pt>
                <c:pt idx="123">
                  <c:v>44302</c:v>
                </c:pt>
                <c:pt idx="124">
                  <c:v>44303</c:v>
                </c:pt>
                <c:pt idx="125">
                  <c:v>44304</c:v>
                </c:pt>
                <c:pt idx="126">
                  <c:v>44305</c:v>
                </c:pt>
                <c:pt idx="127">
                  <c:v>44306</c:v>
                </c:pt>
                <c:pt idx="128">
                  <c:v>44307</c:v>
                </c:pt>
                <c:pt idx="129">
                  <c:v>44308</c:v>
                </c:pt>
                <c:pt idx="130">
                  <c:v>44309</c:v>
                </c:pt>
                <c:pt idx="131">
                  <c:v>44310</c:v>
                </c:pt>
                <c:pt idx="132">
                  <c:v>44311</c:v>
                </c:pt>
              </c:numCache>
            </c:numRef>
          </c:cat>
          <c:val>
            <c:numRef>
              <c:f>'[Corona Virus -- Covidtracking.xlsx]Corona Virus -- Covidtracking.c'!$AG$329:$AG$470</c:f>
              <c:numCache>
                <c:formatCode>General</c:formatCode>
                <c:ptCount val="142"/>
                <c:pt idx="0">
                  <c:v>3629</c:v>
                </c:pt>
                <c:pt idx="1">
                  <c:v>48850</c:v>
                </c:pt>
                <c:pt idx="2">
                  <c:v>157967</c:v>
                </c:pt>
                <c:pt idx="3">
                  <c:v>270589</c:v>
                </c:pt>
                <c:pt idx="4">
                  <c:v>411238</c:v>
                </c:pt>
                <c:pt idx="5">
                  <c:v>179583</c:v>
                </c:pt>
                <c:pt idx="6">
                  <c:v>102431</c:v>
                </c:pt>
                <c:pt idx="7">
                  <c:v>376000</c:v>
                </c:pt>
                <c:pt idx="8">
                  <c:v>442290</c:v>
                </c:pt>
                <c:pt idx="9">
                  <c:v>559649</c:v>
                </c:pt>
                <c:pt idx="10">
                  <c:v>191207</c:v>
                </c:pt>
                <c:pt idx="11">
                  <c:v>11898</c:v>
                </c:pt>
                <c:pt idx="12">
                  <c:v>136467</c:v>
                </c:pt>
                <c:pt idx="13">
                  <c:v>91592</c:v>
                </c:pt>
                <c:pt idx="14">
                  <c:v>567449</c:v>
                </c:pt>
                <c:pt idx="15">
                  <c:v>696555</c:v>
                </c:pt>
                <c:pt idx="16">
                  <c:v>814171</c:v>
                </c:pt>
                <c:pt idx="17">
                  <c:v>408673</c:v>
                </c:pt>
                <c:pt idx="18">
                  <c:v>40789</c:v>
                </c:pt>
                <c:pt idx="19">
                  <c:v>245674</c:v>
                </c:pt>
                <c:pt idx="20">
                  <c:v>127429</c:v>
                </c:pt>
                <c:pt idx="21">
                  <c:v>619275</c:v>
                </c:pt>
                <c:pt idx="22">
                  <c:v>776700</c:v>
                </c:pt>
                <c:pt idx="23">
                  <c:v>965980</c:v>
                </c:pt>
                <c:pt idx="24">
                  <c:v>1107364</c:v>
                </c:pt>
                <c:pt idx="25">
                  <c:v>1171649</c:v>
                </c:pt>
                <c:pt idx="26">
                  <c:v>482350</c:v>
                </c:pt>
                <c:pt idx="27">
                  <c:v>232883</c:v>
                </c:pt>
                <c:pt idx="28">
                  <c:v>1008870</c:v>
                </c:pt>
                <c:pt idx="29">
                  <c:v>1181745</c:v>
                </c:pt>
                <c:pt idx="30">
                  <c:v>1251683</c:v>
                </c:pt>
                <c:pt idx="31">
                  <c:v>1247192</c:v>
                </c:pt>
                <c:pt idx="32">
                  <c:v>1188856</c:v>
                </c:pt>
                <c:pt idx="33">
                  <c:v>616656</c:v>
                </c:pt>
                <c:pt idx="34">
                  <c:v>284539</c:v>
                </c:pt>
                <c:pt idx="35">
                  <c:v>813423</c:v>
                </c:pt>
                <c:pt idx="36">
                  <c:v>1267932</c:v>
                </c:pt>
                <c:pt idx="37">
                  <c:v>1531871</c:v>
                </c:pt>
                <c:pt idx="38">
                  <c:v>1548874</c:v>
                </c:pt>
                <c:pt idx="39">
                  <c:v>1545469</c:v>
                </c:pt>
                <c:pt idx="40">
                  <c:v>864764</c:v>
                </c:pt>
                <c:pt idx="41">
                  <c:v>372612</c:v>
                </c:pt>
                <c:pt idx="42">
                  <c:v>1282272</c:v>
                </c:pt>
                <c:pt idx="43">
                  <c:v>1576640</c:v>
                </c:pt>
                <c:pt idx="44">
                  <c:v>1829266</c:v>
                </c:pt>
                <c:pt idx="45">
                  <c:v>1850614</c:v>
                </c:pt>
                <c:pt idx="46">
                  <c:v>1806500</c:v>
                </c:pt>
                <c:pt idx="47">
                  <c:v>969877</c:v>
                </c:pt>
                <c:pt idx="48">
                  <c:v>433463</c:v>
                </c:pt>
                <c:pt idx="49">
                  <c:v>1227815</c:v>
                </c:pt>
                <c:pt idx="50">
                  <c:v>1573763</c:v>
                </c:pt>
                <c:pt idx="51">
                  <c:v>2002489</c:v>
                </c:pt>
                <c:pt idx="52">
                  <c:v>2187277</c:v>
                </c:pt>
                <c:pt idx="53">
                  <c:v>2212320</c:v>
                </c:pt>
                <c:pt idx="54">
                  <c:v>1231245</c:v>
                </c:pt>
                <c:pt idx="55">
                  <c:v>419761</c:v>
                </c:pt>
                <c:pt idx="56">
                  <c:v>1454892</c:v>
                </c:pt>
                <c:pt idx="57">
                  <c:v>1823823</c:v>
                </c:pt>
                <c:pt idx="58">
                  <c:v>2134107</c:v>
                </c:pt>
                <c:pt idx="59">
                  <c:v>2217912</c:v>
                </c:pt>
                <c:pt idx="60">
                  <c:v>2399505</c:v>
                </c:pt>
                <c:pt idx="61">
                  <c:v>1380764</c:v>
                </c:pt>
                <c:pt idx="62">
                  <c:v>543667</c:v>
                </c:pt>
                <c:pt idx="63">
                  <c:v>1084635</c:v>
                </c:pt>
                <c:pt idx="64">
                  <c:v>1510827</c:v>
                </c:pt>
                <c:pt idx="65">
                  <c:v>1828278</c:v>
                </c:pt>
                <c:pt idx="66">
                  <c:v>1705183</c:v>
                </c:pt>
                <c:pt idx="67">
                  <c:v>1819418</c:v>
                </c:pt>
                <c:pt idx="68">
                  <c:v>1209640</c:v>
                </c:pt>
                <c:pt idx="69">
                  <c:v>524509</c:v>
                </c:pt>
                <c:pt idx="70">
                  <c:v>1334391</c:v>
                </c:pt>
                <c:pt idx="71">
                  <c:v>1763698</c:v>
                </c:pt>
                <c:pt idx="72">
                  <c:v>2282355</c:v>
                </c:pt>
                <c:pt idx="73">
                  <c:v>2652076</c:v>
                </c:pt>
                <c:pt idx="74">
                  <c:v>2838120</c:v>
                </c:pt>
                <c:pt idx="75">
                  <c:v>1829923</c:v>
                </c:pt>
                <c:pt idx="76">
                  <c:v>763214</c:v>
                </c:pt>
                <c:pt idx="77">
                  <c:v>1749402</c:v>
                </c:pt>
                <c:pt idx="78">
                  <c:v>2231626</c:v>
                </c:pt>
                <c:pt idx="79">
                  <c:v>2661805</c:v>
                </c:pt>
                <c:pt idx="80">
                  <c:v>2913939</c:v>
                </c:pt>
                <c:pt idx="81">
                  <c:v>2940905</c:v>
                </c:pt>
                <c:pt idx="82">
                  <c:v>1865553</c:v>
                </c:pt>
                <c:pt idx="83">
                  <c:v>833881</c:v>
                </c:pt>
                <c:pt idx="84">
                  <c:v>1985103</c:v>
                </c:pt>
                <c:pt idx="85">
                  <c:v>2475884</c:v>
                </c:pt>
                <c:pt idx="86">
                  <c:v>2907713</c:v>
                </c:pt>
                <c:pt idx="87">
                  <c:v>3211969</c:v>
                </c:pt>
                <c:pt idx="88">
                  <c:v>3120118</c:v>
                </c:pt>
                <c:pt idx="89">
                  <c:v>1969613</c:v>
                </c:pt>
                <c:pt idx="90">
                  <c:v>840679</c:v>
                </c:pt>
                <c:pt idx="91">
                  <c:v>2091452</c:v>
                </c:pt>
                <c:pt idx="92">
                  <c:v>2685369</c:v>
                </c:pt>
                <c:pt idx="93">
                  <c:v>2952351</c:v>
                </c:pt>
                <c:pt idx="94">
                  <c:v>3107364</c:v>
                </c:pt>
                <c:pt idx="95">
                  <c:v>3047856</c:v>
                </c:pt>
                <c:pt idx="96">
                  <c:v>1953465</c:v>
                </c:pt>
                <c:pt idx="97">
                  <c:v>935993</c:v>
                </c:pt>
                <c:pt idx="98">
                  <c:v>2181406</c:v>
                </c:pt>
                <c:pt idx="99">
                  <c:v>2853666</c:v>
                </c:pt>
                <c:pt idx="100">
                  <c:v>3307247</c:v>
                </c:pt>
                <c:pt idx="101">
                  <c:v>3540191</c:v>
                </c:pt>
                <c:pt idx="102">
                  <c:v>3504798</c:v>
                </c:pt>
                <c:pt idx="103">
                  <c:v>2276249</c:v>
                </c:pt>
                <c:pt idx="104">
                  <c:v>1117418</c:v>
                </c:pt>
                <c:pt idx="105">
                  <c:v>2586903</c:v>
                </c:pt>
                <c:pt idx="106">
                  <c:v>3243240</c:v>
                </c:pt>
                <c:pt idx="107">
                  <c:v>3800835</c:v>
                </c:pt>
                <c:pt idx="108">
                  <c:v>4192177</c:v>
                </c:pt>
                <c:pt idx="109">
                  <c:v>3445049</c:v>
                </c:pt>
                <c:pt idx="110">
                  <c:v>2179460</c:v>
                </c:pt>
                <c:pt idx="111">
                  <c:v>708818</c:v>
                </c:pt>
                <c:pt idx="112">
                  <c:v>2888921</c:v>
                </c:pt>
                <c:pt idx="113">
                  <c:v>3703392</c:v>
                </c:pt>
                <c:pt idx="114">
                  <c:v>3984755</c:v>
                </c:pt>
                <c:pt idx="115">
                  <c:v>3994228</c:v>
                </c:pt>
                <c:pt idx="116">
                  <c:v>4031437</c:v>
                </c:pt>
                <c:pt idx="117">
                  <c:v>2707475</c:v>
                </c:pt>
                <c:pt idx="118">
                  <c:v>1321675</c:v>
                </c:pt>
                <c:pt idx="119">
                  <c:v>2795079</c:v>
                </c:pt>
                <c:pt idx="120">
                  <c:v>3255211</c:v>
                </c:pt>
                <c:pt idx="121">
                  <c:v>3454800</c:v>
                </c:pt>
                <c:pt idx="122">
                  <c:v>3465789</c:v>
                </c:pt>
                <c:pt idx="123">
                  <c:v>3319125</c:v>
                </c:pt>
                <c:pt idx="124">
                  <c:v>2162758</c:v>
                </c:pt>
                <c:pt idx="125">
                  <c:v>984617</c:v>
                </c:pt>
                <c:pt idx="126">
                  <c:v>2304466</c:v>
                </c:pt>
                <c:pt idx="127">
                  <c:v>2872913</c:v>
                </c:pt>
                <c:pt idx="128">
                  <c:v>3010618</c:v>
                </c:pt>
                <c:pt idx="129">
                  <c:v>3019630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12-452A-9CC3-0911E5A69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04296352"/>
        <c:axId val="704294384"/>
      </c:barChart>
      <c:lineChart>
        <c:grouping val="standard"/>
        <c:varyColors val="0"/>
        <c:ser>
          <c:idx val="1"/>
          <c:order val="1"/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'[Corona Virus -- Covidtracking.xlsx]Corona Virus -- Covidtracking.c'!$A$329:$A$470</c:f>
              <c:numCache>
                <c:formatCode>m/d/yyyy</c:formatCode>
                <c:ptCount val="142"/>
                <c:pt idx="0">
                  <c:v>44179</c:v>
                </c:pt>
                <c:pt idx="1">
                  <c:v>44180</c:v>
                </c:pt>
                <c:pt idx="2">
                  <c:v>44181</c:v>
                </c:pt>
                <c:pt idx="3">
                  <c:v>44182</c:v>
                </c:pt>
                <c:pt idx="4">
                  <c:v>44183</c:v>
                </c:pt>
                <c:pt idx="5">
                  <c:v>44184</c:v>
                </c:pt>
                <c:pt idx="6">
                  <c:v>44185</c:v>
                </c:pt>
                <c:pt idx="7">
                  <c:v>44186</c:v>
                </c:pt>
                <c:pt idx="8">
                  <c:v>44187</c:v>
                </c:pt>
                <c:pt idx="9">
                  <c:v>44188</c:v>
                </c:pt>
                <c:pt idx="10">
                  <c:v>44189</c:v>
                </c:pt>
                <c:pt idx="11">
                  <c:v>44190</c:v>
                </c:pt>
                <c:pt idx="12">
                  <c:v>44191</c:v>
                </c:pt>
                <c:pt idx="13">
                  <c:v>44192</c:v>
                </c:pt>
                <c:pt idx="14">
                  <c:v>44193</c:v>
                </c:pt>
                <c:pt idx="15">
                  <c:v>44194</c:v>
                </c:pt>
                <c:pt idx="16">
                  <c:v>44195</c:v>
                </c:pt>
                <c:pt idx="17">
                  <c:v>44196</c:v>
                </c:pt>
                <c:pt idx="18">
                  <c:v>44197</c:v>
                </c:pt>
                <c:pt idx="19">
                  <c:v>44198</c:v>
                </c:pt>
                <c:pt idx="20">
                  <c:v>44199</c:v>
                </c:pt>
                <c:pt idx="21">
                  <c:v>44200</c:v>
                </c:pt>
                <c:pt idx="22">
                  <c:v>44201</c:v>
                </c:pt>
                <c:pt idx="23">
                  <c:v>44202</c:v>
                </c:pt>
                <c:pt idx="24">
                  <c:v>44203</c:v>
                </c:pt>
                <c:pt idx="25">
                  <c:v>44204</c:v>
                </c:pt>
                <c:pt idx="26">
                  <c:v>44205</c:v>
                </c:pt>
                <c:pt idx="27">
                  <c:v>44206</c:v>
                </c:pt>
                <c:pt idx="28">
                  <c:v>44207</c:v>
                </c:pt>
                <c:pt idx="29">
                  <c:v>44208</c:v>
                </c:pt>
                <c:pt idx="30">
                  <c:v>44209</c:v>
                </c:pt>
                <c:pt idx="31">
                  <c:v>44210</c:v>
                </c:pt>
                <c:pt idx="32">
                  <c:v>44211</c:v>
                </c:pt>
                <c:pt idx="33">
                  <c:v>44212</c:v>
                </c:pt>
                <c:pt idx="34">
                  <c:v>44213</c:v>
                </c:pt>
                <c:pt idx="35">
                  <c:v>44214</c:v>
                </c:pt>
                <c:pt idx="36">
                  <c:v>44215</c:v>
                </c:pt>
                <c:pt idx="37">
                  <c:v>44216</c:v>
                </c:pt>
                <c:pt idx="38">
                  <c:v>44217</c:v>
                </c:pt>
                <c:pt idx="39">
                  <c:v>44218</c:v>
                </c:pt>
                <c:pt idx="40">
                  <c:v>44219</c:v>
                </c:pt>
                <c:pt idx="41">
                  <c:v>44220</c:v>
                </c:pt>
                <c:pt idx="42">
                  <c:v>44221</c:v>
                </c:pt>
                <c:pt idx="43">
                  <c:v>44222</c:v>
                </c:pt>
                <c:pt idx="44">
                  <c:v>44223</c:v>
                </c:pt>
                <c:pt idx="45">
                  <c:v>44224</c:v>
                </c:pt>
                <c:pt idx="46">
                  <c:v>44225</c:v>
                </c:pt>
                <c:pt idx="47">
                  <c:v>44226</c:v>
                </c:pt>
                <c:pt idx="48">
                  <c:v>44227</c:v>
                </c:pt>
                <c:pt idx="49">
                  <c:v>44228</c:v>
                </c:pt>
                <c:pt idx="50">
                  <c:v>44229</c:v>
                </c:pt>
                <c:pt idx="51">
                  <c:v>44230</c:v>
                </c:pt>
                <c:pt idx="52">
                  <c:v>44231</c:v>
                </c:pt>
                <c:pt idx="53">
                  <c:v>44232</c:v>
                </c:pt>
                <c:pt idx="54">
                  <c:v>44233</c:v>
                </c:pt>
                <c:pt idx="55">
                  <c:v>44234</c:v>
                </c:pt>
                <c:pt idx="56">
                  <c:v>44235</c:v>
                </c:pt>
                <c:pt idx="57">
                  <c:v>44236</c:v>
                </c:pt>
                <c:pt idx="58">
                  <c:v>44237</c:v>
                </c:pt>
                <c:pt idx="59">
                  <c:v>44238</c:v>
                </c:pt>
                <c:pt idx="60">
                  <c:v>44239</c:v>
                </c:pt>
                <c:pt idx="61">
                  <c:v>44240</c:v>
                </c:pt>
                <c:pt idx="62">
                  <c:v>44241</c:v>
                </c:pt>
                <c:pt idx="63">
                  <c:v>44242</c:v>
                </c:pt>
                <c:pt idx="64">
                  <c:v>44243</c:v>
                </c:pt>
                <c:pt idx="65">
                  <c:v>44244</c:v>
                </c:pt>
                <c:pt idx="66">
                  <c:v>44245</c:v>
                </c:pt>
                <c:pt idx="67">
                  <c:v>44246</c:v>
                </c:pt>
                <c:pt idx="68">
                  <c:v>44247</c:v>
                </c:pt>
                <c:pt idx="69">
                  <c:v>44248</c:v>
                </c:pt>
                <c:pt idx="70">
                  <c:v>44249</c:v>
                </c:pt>
                <c:pt idx="71">
                  <c:v>44250</c:v>
                </c:pt>
                <c:pt idx="72">
                  <c:v>44251</c:v>
                </c:pt>
                <c:pt idx="73">
                  <c:v>44252</c:v>
                </c:pt>
                <c:pt idx="74">
                  <c:v>44253</c:v>
                </c:pt>
                <c:pt idx="75">
                  <c:v>44254</c:v>
                </c:pt>
                <c:pt idx="76">
                  <c:v>44255</c:v>
                </c:pt>
                <c:pt idx="77">
                  <c:v>44256</c:v>
                </c:pt>
                <c:pt idx="78">
                  <c:v>44257</c:v>
                </c:pt>
                <c:pt idx="79">
                  <c:v>44258</c:v>
                </c:pt>
                <c:pt idx="80">
                  <c:v>44259</c:v>
                </c:pt>
                <c:pt idx="81">
                  <c:v>44260</c:v>
                </c:pt>
                <c:pt idx="82">
                  <c:v>44261</c:v>
                </c:pt>
                <c:pt idx="83">
                  <c:v>44262</c:v>
                </c:pt>
                <c:pt idx="84">
                  <c:v>44263</c:v>
                </c:pt>
                <c:pt idx="85">
                  <c:v>44264</c:v>
                </c:pt>
                <c:pt idx="86">
                  <c:v>44265</c:v>
                </c:pt>
                <c:pt idx="87">
                  <c:v>44266</c:v>
                </c:pt>
                <c:pt idx="88">
                  <c:v>44267</c:v>
                </c:pt>
                <c:pt idx="89">
                  <c:v>44268</c:v>
                </c:pt>
                <c:pt idx="90">
                  <c:v>44269</c:v>
                </c:pt>
                <c:pt idx="91">
                  <c:v>44270</c:v>
                </c:pt>
                <c:pt idx="92">
                  <c:v>44271</c:v>
                </c:pt>
                <c:pt idx="93">
                  <c:v>44272</c:v>
                </c:pt>
                <c:pt idx="94">
                  <c:v>44273</c:v>
                </c:pt>
                <c:pt idx="95">
                  <c:v>44274</c:v>
                </c:pt>
                <c:pt idx="96">
                  <c:v>44275</c:v>
                </c:pt>
                <c:pt idx="97">
                  <c:v>44276</c:v>
                </c:pt>
                <c:pt idx="98">
                  <c:v>44277</c:v>
                </c:pt>
                <c:pt idx="99">
                  <c:v>44278</c:v>
                </c:pt>
                <c:pt idx="100">
                  <c:v>44279</c:v>
                </c:pt>
                <c:pt idx="101">
                  <c:v>44280</c:v>
                </c:pt>
                <c:pt idx="102">
                  <c:v>44281</c:v>
                </c:pt>
                <c:pt idx="103">
                  <c:v>44282</c:v>
                </c:pt>
                <c:pt idx="104">
                  <c:v>44283</c:v>
                </c:pt>
                <c:pt idx="105">
                  <c:v>44284</c:v>
                </c:pt>
                <c:pt idx="106">
                  <c:v>44285</c:v>
                </c:pt>
                <c:pt idx="107">
                  <c:v>44286</c:v>
                </c:pt>
                <c:pt idx="108">
                  <c:v>44287</c:v>
                </c:pt>
                <c:pt idx="109">
                  <c:v>44288</c:v>
                </c:pt>
                <c:pt idx="110">
                  <c:v>44289</c:v>
                </c:pt>
                <c:pt idx="111">
                  <c:v>44290</c:v>
                </c:pt>
                <c:pt idx="112">
                  <c:v>44291</c:v>
                </c:pt>
                <c:pt idx="113">
                  <c:v>44292</c:v>
                </c:pt>
                <c:pt idx="114">
                  <c:v>44293</c:v>
                </c:pt>
                <c:pt idx="115">
                  <c:v>44294</c:v>
                </c:pt>
                <c:pt idx="116">
                  <c:v>44295</c:v>
                </c:pt>
                <c:pt idx="117">
                  <c:v>44296</c:v>
                </c:pt>
                <c:pt idx="118">
                  <c:v>44297</c:v>
                </c:pt>
                <c:pt idx="119">
                  <c:v>44298</c:v>
                </c:pt>
                <c:pt idx="120">
                  <c:v>44299</c:v>
                </c:pt>
                <c:pt idx="121">
                  <c:v>44300</c:v>
                </c:pt>
                <c:pt idx="122">
                  <c:v>44301</c:v>
                </c:pt>
                <c:pt idx="123">
                  <c:v>44302</c:v>
                </c:pt>
                <c:pt idx="124">
                  <c:v>44303</c:v>
                </c:pt>
                <c:pt idx="125">
                  <c:v>44304</c:v>
                </c:pt>
                <c:pt idx="126">
                  <c:v>44305</c:v>
                </c:pt>
                <c:pt idx="127">
                  <c:v>44306</c:v>
                </c:pt>
                <c:pt idx="128">
                  <c:v>44307</c:v>
                </c:pt>
                <c:pt idx="129">
                  <c:v>44308</c:v>
                </c:pt>
                <c:pt idx="130">
                  <c:v>44309</c:v>
                </c:pt>
                <c:pt idx="131">
                  <c:v>44310</c:v>
                </c:pt>
                <c:pt idx="132">
                  <c:v>44311</c:v>
                </c:pt>
                <c:pt idx="133">
                  <c:v>44312</c:v>
                </c:pt>
                <c:pt idx="134">
                  <c:v>44313</c:v>
                </c:pt>
                <c:pt idx="135">
                  <c:v>44314</c:v>
                </c:pt>
                <c:pt idx="136">
                  <c:v>44315</c:v>
                </c:pt>
                <c:pt idx="137">
                  <c:v>44316</c:v>
                </c:pt>
                <c:pt idx="138">
                  <c:v>44317</c:v>
                </c:pt>
                <c:pt idx="139">
                  <c:v>44318</c:v>
                </c:pt>
                <c:pt idx="140">
                  <c:v>44319</c:v>
                </c:pt>
                <c:pt idx="141">
                  <c:v>44320</c:v>
                </c:pt>
              </c:numCache>
            </c:numRef>
          </c:cat>
          <c:val>
            <c:numRef>
              <c:f>'[Corona Virus -- Covidtracking.xlsx]Corona Virus -- Covidtracking.c'!$AH$329:$AH$470</c:f>
              <c:numCache>
                <c:formatCode>0</c:formatCode>
                <c:ptCount val="142"/>
                <c:pt idx="0">
                  <c:v>518.42857142857144</c:v>
                </c:pt>
                <c:pt idx="1">
                  <c:v>7497</c:v>
                </c:pt>
                <c:pt idx="2">
                  <c:v>30063.714285714286</c:v>
                </c:pt>
                <c:pt idx="3">
                  <c:v>68719.28571428571</c:v>
                </c:pt>
                <c:pt idx="4">
                  <c:v>127467.57142857143</c:v>
                </c:pt>
                <c:pt idx="5">
                  <c:v>153122.28571428571</c:v>
                </c:pt>
                <c:pt idx="6">
                  <c:v>167755.28571428571</c:v>
                </c:pt>
                <c:pt idx="7">
                  <c:v>220951.14285714287</c:v>
                </c:pt>
                <c:pt idx="8">
                  <c:v>277156.85714285716</c:v>
                </c:pt>
                <c:pt idx="9">
                  <c:v>334540</c:v>
                </c:pt>
                <c:pt idx="10">
                  <c:v>323199.71428571426</c:v>
                </c:pt>
                <c:pt idx="11">
                  <c:v>266151.14285714284</c:v>
                </c:pt>
                <c:pt idx="12">
                  <c:v>259991.71428571429</c:v>
                </c:pt>
                <c:pt idx="13">
                  <c:v>258443.28571428571</c:v>
                </c:pt>
                <c:pt idx="14">
                  <c:v>285793.14285714284</c:v>
                </c:pt>
                <c:pt idx="15">
                  <c:v>322116.71428571426</c:v>
                </c:pt>
                <c:pt idx="16">
                  <c:v>358477</c:v>
                </c:pt>
                <c:pt idx="17">
                  <c:v>389543.57142857142</c:v>
                </c:pt>
                <c:pt idx="18">
                  <c:v>393670.85714285716</c:v>
                </c:pt>
                <c:pt idx="19">
                  <c:v>409271.85714285716</c:v>
                </c:pt>
                <c:pt idx="20">
                  <c:v>414391.42857142858</c:v>
                </c:pt>
                <c:pt idx="21">
                  <c:v>421795.14285714284</c:v>
                </c:pt>
                <c:pt idx="22">
                  <c:v>433244.42857142858</c:v>
                </c:pt>
                <c:pt idx="23">
                  <c:v>454931.42857142858</c:v>
                </c:pt>
                <c:pt idx="24">
                  <c:v>554744.42857142852</c:v>
                </c:pt>
                <c:pt idx="25">
                  <c:v>716295.85714285716</c:v>
                </c:pt>
                <c:pt idx="26">
                  <c:v>750106.71428571432</c:v>
                </c:pt>
                <c:pt idx="27">
                  <c:v>765171.57142857148</c:v>
                </c:pt>
                <c:pt idx="28">
                  <c:v>820828</c:v>
                </c:pt>
                <c:pt idx="29">
                  <c:v>878691.57142857148</c:v>
                </c:pt>
                <c:pt idx="30">
                  <c:v>919506.28571428568</c:v>
                </c:pt>
                <c:pt idx="31">
                  <c:v>939481.71428571432</c:v>
                </c:pt>
                <c:pt idx="32">
                  <c:v>941939.85714285716</c:v>
                </c:pt>
                <c:pt idx="33">
                  <c:v>961126.42857142852</c:v>
                </c:pt>
                <c:pt idx="34">
                  <c:v>968505.85714285716</c:v>
                </c:pt>
                <c:pt idx="35">
                  <c:v>940584.85714285716</c:v>
                </c:pt>
                <c:pt idx="36">
                  <c:v>952897.28571428568</c:v>
                </c:pt>
                <c:pt idx="37">
                  <c:v>992924.14285714284</c:v>
                </c:pt>
                <c:pt idx="38">
                  <c:v>1036021.5714285715</c:v>
                </c:pt>
                <c:pt idx="39">
                  <c:v>1086966.2857142857</c:v>
                </c:pt>
                <c:pt idx="40">
                  <c:v>1122410.2857142857</c:v>
                </c:pt>
                <c:pt idx="41">
                  <c:v>1134992.142857143</c:v>
                </c:pt>
                <c:pt idx="42">
                  <c:v>1201970.5714285714</c:v>
                </c:pt>
                <c:pt idx="43">
                  <c:v>1246071.7142857143</c:v>
                </c:pt>
                <c:pt idx="44">
                  <c:v>1288556.7142857143</c:v>
                </c:pt>
                <c:pt idx="45">
                  <c:v>1331662.4285714286</c:v>
                </c:pt>
                <c:pt idx="46">
                  <c:v>1368952.5714285714</c:v>
                </c:pt>
                <c:pt idx="47">
                  <c:v>1383968.7142857143</c:v>
                </c:pt>
                <c:pt idx="48">
                  <c:v>1392661.7142857143</c:v>
                </c:pt>
                <c:pt idx="49">
                  <c:v>1384882.142857143</c:v>
                </c:pt>
                <c:pt idx="50">
                  <c:v>1384471.142857143</c:v>
                </c:pt>
                <c:pt idx="51">
                  <c:v>1409217.2857142857</c:v>
                </c:pt>
                <c:pt idx="52">
                  <c:v>1457312</c:v>
                </c:pt>
                <c:pt idx="53">
                  <c:v>1515286.2857142857</c:v>
                </c:pt>
                <c:pt idx="54">
                  <c:v>1552624.5714285714</c:v>
                </c:pt>
                <c:pt idx="55">
                  <c:v>1550667.142857143</c:v>
                </c:pt>
                <c:pt idx="56">
                  <c:v>1583106.7142857143</c:v>
                </c:pt>
                <c:pt idx="57">
                  <c:v>1618829.5714285714</c:v>
                </c:pt>
                <c:pt idx="58">
                  <c:v>1637632.142857143</c:v>
                </c:pt>
                <c:pt idx="59">
                  <c:v>1642008.5714285714</c:v>
                </c:pt>
                <c:pt idx="60">
                  <c:v>1668749.2857142857</c:v>
                </c:pt>
                <c:pt idx="61">
                  <c:v>1690109.142857143</c:v>
                </c:pt>
                <c:pt idx="62">
                  <c:v>1707810</c:v>
                </c:pt>
                <c:pt idx="63">
                  <c:v>1654916.142857143</c:v>
                </c:pt>
                <c:pt idx="64">
                  <c:v>1610202.4285714286</c:v>
                </c:pt>
                <c:pt idx="65">
                  <c:v>1566512.5714285714</c:v>
                </c:pt>
                <c:pt idx="66">
                  <c:v>1493265.5714285714</c:v>
                </c:pt>
                <c:pt idx="67">
                  <c:v>1410396</c:v>
                </c:pt>
                <c:pt idx="68">
                  <c:v>1385949.7142857143</c:v>
                </c:pt>
                <c:pt idx="69">
                  <c:v>1383212.857142857</c:v>
                </c:pt>
                <c:pt idx="70">
                  <c:v>1418892.2857142857</c:v>
                </c:pt>
                <c:pt idx="71">
                  <c:v>1455016.7142857143</c:v>
                </c:pt>
                <c:pt idx="72">
                  <c:v>1519884.857142857</c:v>
                </c:pt>
                <c:pt idx="73">
                  <c:v>1655155.2857142857</c:v>
                </c:pt>
                <c:pt idx="74">
                  <c:v>1800684.142857143</c:v>
                </c:pt>
                <c:pt idx="75">
                  <c:v>1889296</c:v>
                </c:pt>
                <c:pt idx="76">
                  <c:v>1923396.7142857143</c:v>
                </c:pt>
                <c:pt idx="77">
                  <c:v>1982684</c:v>
                </c:pt>
                <c:pt idx="78">
                  <c:v>2049530.857142857</c:v>
                </c:pt>
                <c:pt idx="79">
                  <c:v>2103738</c:v>
                </c:pt>
                <c:pt idx="80">
                  <c:v>2141147</c:v>
                </c:pt>
                <c:pt idx="81">
                  <c:v>2155830.5714285714</c:v>
                </c:pt>
                <c:pt idx="82">
                  <c:v>2160920.5714285714</c:v>
                </c:pt>
                <c:pt idx="83">
                  <c:v>2171015.8571428573</c:v>
                </c:pt>
                <c:pt idx="84">
                  <c:v>2204687.4285714286</c:v>
                </c:pt>
                <c:pt idx="85">
                  <c:v>2239581.4285714286</c:v>
                </c:pt>
                <c:pt idx="86">
                  <c:v>2274711.1428571427</c:v>
                </c:pt>
                <c:pt idx="87">
                  <c:v>2317286.8571428573</c:v>
                </c:pt>
                <c:pt idx="88">
                  <c:v>2342888.7142857141</c:v>
                </c:pt>
                <c:pt idx="89">
                  <c:v>2357754.4285714286</c:v>
                </c:pt>
                <c:pt idx="90">
                  <c:v>2358725.5714285714</c:v>
                </c:pt>
                <c:pt idx="91">
                  <c:v>2416038</c:v>
                </c:pt>
                <c:pt idx="92">
                  <c:v>2403844.7142857141</c:v>
                </c:pt>
                <c:pt idx="93">
                  <c:v>2410221.5714285714</c:v>
                </c:pt>
                <c:pt idx="94">
                  <c:v>2395278</c:v>
                </c:pt>
                <c:pt idx="95">
                  <c:v>2384954.8571428573</c:v>
                </c:pt>
                <c:pt idx="96">
                  <c:v>2382648</c:v>
                </c:pt>
                <c:pt idx="97">
                  <c:v>2396264.2857142859</c:v>
                </c:pt>
                <c:pt idx="98">
                  <c:v>2409114.8571428573</c:v>
                </c:pt>
                <c:pt idx="99">
                  <c:v>2433157.2857142859</c:v>
                </c:pt>
                <c:pt idx="100">
                  <c:v>2483856.7142857141</c:v>
                </c:pt>
                <c:pt idx="101">
                  <c:v>2545689.1428571427</c:v>
                </c:pt>
                <c:pt idx="102">
                  <c:v>2610966.5714285714</c:v>
                </c:pt>
                <c:pt idx="103">
                  <c:v>2657078.5714285714</c:v>
                </c:pt>
                <c:pt idx="104">
                  <c:v>2682996.4285714286</c:v>
                </c:pt>
                <c:pt idx="105">
                  <c:v>2740924.5714285714</c:v>
                </c:pt>
                <c:pt idx="106">
                  <c:v>2796578</c:v>
                </c:pt>
                <c:pt idx="107">
                  <c:v>2867090.5714285714</c:v>
                </c:pt>
                <c:pt idx="108">
                  <c:v>2960231.4285714286</c:v>
                </c:pt>
                <c:pt idx="109">
                  <c:v>2951695.8571428573</c:v>
                </c:pt>
                <c:pt idx="110">
                  <c:v>2937868.8571428573</c:v>
                </c:pt>
                <c:pt idx="111">
                  <c:v>2879497.4285714286</c:v>
                </c:pt>
                <c:pt idx="112">
                  <c:v>2922642.8571428573</c:v>
                </c:pt>
                <c:pt idx="113">
                  <c:v>2988378.8571428573</c:v>
                </c:pt>
                <c:pt idx="114">
                  <c:v>3014653.1428571427</c:v>
                </c:pt>
                <c:pt idx="115">
                  <c:v>2986374.7142857141</c:v>
                </c:pt>
                <c:pt idx="116">
                  <c:v>3070144.4285714286</c:v>
                </c:pt>
                <c:pt idx="117">
                  <c:v>3145575.1428571427</c:v>
                </c:pt>
                <c:pt idx="118">
                  <c:v>3233126.1428571427</c:v>
                </c:pt>
                <c:pt idx="119">
                  <c:v>3219720.1428571427</c:v>
                </c:pt>
                <c:pt idx="120">
                  <c:v>3155694.2857142859</c:v>
                </c:pt>
                <c:pt idx="121">
                  <c:v>3079986.4285714286</c:v>
                </c:pt>
                <c:pt idx="122">
                  <c:v>3004495.1428571427</c:v>
                </c:pt>
                <c:pt idx="123">
                  <c:v>2902736.2857142859</c:v>
                </c:pt>
                <c:pt idx="124">
                  <c:v>2824919.5714285714</c:v>
                </c:pt>
                <c:pt idx="125">
                  <c:v>2776768.4285714286</c:v>
                </c:pt>
                <c:pt idx="126">
                  <c:v>2706680.8571428573</c:v>
                </c:pt>
                <c:pt idx="127">
                  <c:v>2652066.8571428573</c:v>
                </c:pt>
                <c:pt idx="128">
                  <c:v>2588612.2857142859</c:v>
                </c:pt>
                <c:pt idx="129">
                  <c:v>2524875.2857142859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12-452A-9CC3-0911E5A69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4296352"/>
        <c:axId val="704294384"/>
      </c:lineChart>
      <c:dateAx>
        <c:axId val="704296352"/>
        <c:scaling>
          <c:orientation val="minMax"/>
          <c:max val="44317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294384"/>
        <c:crosses val="autoZero"/>
        <c:auto val="1"/>
        <c:lblOffset val="100"/>
        <c:baseTimeUnit val="days"/>
        <c:majorUnit val="7"/>
        <c:majorTimeUnit val="days"/>
      </c:dateAx>
      <c:valAx>
        <c:axId val="70429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296352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Payroll Employment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231447905884081E-2"/>
          <c:y val="2.3632879955835656E-2"/>
          <c:w val="0.94395220483179743"/>
          <c:h val="0.91010700546947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 w="12700">
              <a:solidFill>
                <a:srgbClr val="00B050"/>
              </a:solidFill>
            </a:ln>
            <a:effectLst/>
          </c:spPr>
          <c:invertIfNegative val="0"/>
          <c:dPt>
            <c:idx val="26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98-4A8B-9CBE-178F41146D26}"/>
              </c:ext>
            </c:extLst>
          </c:dPt>
          <c:dPt>
            <c:idx val="27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98-4A8B-9CBE-178F41146D26}"/>
              </c:ext>
            </c:extLst>
          </c:dPt>
          <c:dPt>
            <c:idx val="28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98-4A8B-9CBE-178F41146D26}"/>
              </c:ext>
            </c:extLst>
          </c:dPt>
          <c:dPt>
            <c:idx val="29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98-4A8B-9CBE-178F41146D26}"/>
              </c:ext>
            </c:extLst>
          </c:dPt>
          <c:dPt>
            <c:idx val="30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C98-4A8B-9CBE-178F41146D26}"/>
              </c:ext>
            </c:extLst>
          </c:dPt>
          <c:dPt>
            <c:idx val="31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C98-4A8B-9CBE-178F41146D26}"/>
              </c:ext>
            </c:extLst>
          </c:dPt>
          <c:dPt>
            <c:idx val="32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C98-4A8B-9CBE-178F41146D26}"/>
              </c:ext>
            </c:extLst>
          </c:dPt>
          <c:dPt>
            <c:idx val="33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C98-4A8B-9CBE-178F41146D26}"/>
              </c:ext>
            </c:extLst>
          </c:dPt>
          <c:dPt>
            <c:idx val="34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C98-4A8B-9CBE-178F41146D26}"/>
              </c:ext>
            </c:extLst>
          </c:dPt>
          <c:dPt>
            <c:idx val="35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C98-4A8B-9CBE-178F41146D26}"/>
              </c:ext>
            </c:extLst>
          </c:dPt>
          <c:cat>
            <c:numRef>
              <c:f>'[Payroll Employment.xlsx]Payroll Emp.'!$A$446:$A$616</c:f>
              <c:numCache>
                <c:formatCode>[$-409]mmm\-yy;@</c:formatCode>
                <c:ptCount val="171"/>
                <c:pt idx="0">
                  <c:v>39097</c:v>
                </c:pt>
                <c:pt idx="1">
                  <c:v>39127.5</c:v>
                </c:pt>
                <c:pt idx="2">
                  <c:v>39158</c:v>
                </c:pt>
                <c:pt idx="3">
                  <c:v>39188.5</c:v>
                </c:pt>
                <c:pt idx="4">
                  <c:v>39219</c:v>
                </c:pt>
                <c:pt idx="5">
                  <c:v>39249.5</c:v>
                </c:pt>
                <c:pt idx="6">
                  <c:v>39280</c:v>
                </c:pt>
                <c:pt idx="7">
                  <c:v>39310.5</c:v>
                </c:pt>
                <c:pt idx="8">
                  <c:v>39341</c:v>
                </c:pt>
                <c:pt idx="9">
                  <c:v>39371.5</c:v>
                </c:pt>
                <c:pt idx="10">
                  <c:v>39402</c:v>
                </c:pt>
                <c:pt idx="11">
                  <c:v>39432.5</c:v>
                </c:pt>
                <c:pt idx="12">
                  <c:v>39462</c:v>
                </c:pt>
                <c:pt idx="13">
                  <c:v>39492.5</c:v>
                </c:pt>
                <c:pt idx="14">
                  <c:v>39523</c:v>
                </c:pt>
                <c:pt idx="15">
                  <c:v>39553.5</c:v>
                </c:pt>
                <c:pt idx="16">
                  <c:v>39584</c:v>
                </c:pt>
                <c:pt idx="17">
                  <c:v>39614.5</c:v>
                </c:pt>
                <c:pt idx="18">
                  <c:v>39645</c:v>
                </c:pt>
                <c:pt idx="19">
                  <c:v>39675.5</c:v>
                </c:pt>
                <c:pt idx="20">
                  <c:v>39706</c:v>
                </c:pt>
                <c:pt idx="21">
                  <c:v>39736.5</c:v>
                </c:pt>
                <c:pt idx="22">
                  <c:v>39767</c:v>
                </c:pt>
                <c:pt idx="23">
                  <c:v>39797.5</c:v>
                </c:pt>
                <c:pt idx="24">
                  <c:v>39828</c:v>
                </c:pt>
                <c:pt idx="25">
                  <c:v>39858.5</c:v>
                </c:pt>
                <c:pt idx="26">
                  <c:v>39889</c:v>
                </c:pt>
                <c:pt idx="27">
                  <c:v>39919.5</c:v>
                </c:pt>
                <c:pt idx="28">
                  <c:v>39950</c:v>
                </c:pt>
                <c:pt idx="29">
                  <c:v>39980.5</c:v>
                </c:pt>
                <c:pt idx="30">
                  <c:v>40011</c:v>
                </c:pt>
                <c:pt idx="31">
                  <c:v>40041.5</c:v>
                </c:pt>
                <c:pt idx="32">
                  <c:v>40072</c:v>
                </c:pt>
                <c:pt idx="33">
                  <c:v>40102.5</c:v>
                </c:pt>
                <c:pt idx="34">
                  <c:v>40133</c:v>
                </c:pt>
                <c:pt idx="35">
                  <c:v>40163.5</c:v>
                </c:pt>
                <c:pt idx="36">
                  <c:v>40193</c:v>
                </c:pt>
                <c:pt idx="37">
                  <c:v>40223.5</c:v>
                </c:pt>
                <c:pt idx="38">
                  <c:v>40254</c:v>
                </c:pt>
                <c:pt idx="39">
                  <c:v>40284.5</c:v>
                </c:pt>
                <c:pt idx="40">
                  <c:v>40315</c:v>
                </c:pt>
                <c:pt idx="41">
                  <c:v>40345.5</c:v>
                </c:pt>
                <c:pt idx="42">
                  <c:v>40376</c:v>
                </c:pt>
                <c:pt idx="43">
                  <c:v>40406.5</c:v>
                </c:pt>
                <c:pt idx="44">
                  <c:v>40437</c:v>
                </c:pt>
                <c:pt idx="45">
                  <c:v>40467.5</c:v>
                </c:pt>
                <c:pt idx="46">
                  <c:v>40498</c:v>
                </c:pt>
                <c:pt idx="47">
                  <c:v>40528.5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 formatCode="mmm\ yyyy">
                  <c:v>43466</c:v>
                </c:pt>
                <c:pt idx="145" formatCode="mmm\ yyyy">
                  <c:v>43497</c:v>
                </c:pt>
                <c:pt idx="146" formatCode="mmm\ yyyy">
                  <c:v>43525</c:v>
                </c:pt>
                <c:pt idx="147" formatCode="mmm\ yyyy">
                  <c:v>43556</c:v>
                </c:pt>
                <c:pt idx="148" formatCode="mmm\ yyyy">
                  <c:v>43586</c:v>
                </c:pt>
                <c:pt idx="149" formatCode="mmm\ yyyy">
                  <c:v>43617</c:v>
                </c:pt>
                <c:pt idx="150" formatCode="mmm\ yyyy">
                  <c:v>43647</c:v>
                </c:pt>
                <c:pt idx="151" formatCode="mmm\ yyyy">
                  <c:v>43678</c:v>
                </c:pt>
                <c:pt idx="152" formatCode="mmm\ yyyy">
                  <c:v>43709</c:v>
                </c:pt>
                <c:pt idx="153" formatCode="mmm\ yyyy">
                  <c:v>43739</c:v>
                </c:pt>
                <c:pt idx="154" formatCode="mmm\ yyyy">
                  <c:v>43770</c:v>
                </c:pt>
                <c:pt idx="155" formatCode="mmm\ yyyy">
                  <c:v>43800</c:v>
                </c:pt>
                <c:pt idx="156" formatCode="mmm\ yyyy">
                  <c:v>43831</c:v>
                </c:pt>
                <c:pt idx="157" formatCode="mmm\ yyyy">
                  <c:v>43862</c:v>
                </c:pt>
                <c:pt idx="158" formatCode="mmm\ yyyy">
                  <c:v>43891</c:v>
                </c:pt>
                <c:pt idx="159" formatCode="mmm\ yyyy">
                  <c:v>43922</c:v>
                </c:pt>
                <c:pt idx="160" formatCode="mmm\ yyyy">
                  <c:v>43952</c:v>
                </c:pt>
                <c:pt idx="161" formatCode="mmm\ yyyy">
                  <c:v>43983</c:v>
                </c:pt>
                <c:pt idx="162" formatCode="mmm\ yyyy">
                  <c:v>44013</c:v>
                </c:pt>
                <c:pt idx="163" formatCode="mmm\ yyyy">
                  <c:v>44044</c:v>
                </c:pt>
                <c:pt idx="164" formatCode="mmm\ yyyy">
                  <c:v>44075</c:v>
                </c:pt>
                <c:pt idx="165" formatCode="mmm\ yyyy">
                  <c:v>44105</c:v>
                </c:pt>
                <c:pt idx="166" formatCode="mmm\ yyyy">
                  <c:v>44136</c:v>
                </c:pt>
                <c:pt idx="167" formatCode="mmm\ yyyy">
                  <c:v>44166</c:v>
                </c:pt>
                <c:pt idx="168" formatCode="mmm\ yyyy">
                  <c:v>44197</c:v>
                </c:pt>
                <c:pt idx="169" formatCode="mmm\ yyyy">
                  <c:v>44228</c:v>
                </c:pt>
                <c:pt idx="170" formatCode="mmm\ yyyy">
                  <c:v>44256</c:v>
                </c:pt>
              </c:numCache>
            </c:numRef>
          </c:cat>
          <c:val>
            <c:numRef>
              <c:f>'[Payroll Employment.xlsx]Payroll Emp.'!$B$446:$B$625</c:f>
              <c:numCache>
                <c:formatCode>#0</c:formatCode>
                <c:ptCount val="180"/>
                <c:pt idx="0">
                  <c:v>137506</c:v>
                </c:pt>
                <c:pt idx="1">
                  <c:v>137595</c:v>
                </c:pt>
                <c:pt idx="2">
                  <c:v>137785</c:v>
                </c:pt>
                <c:pt idx="3">
                  <c:v>137865</c:v>
                </c:pt>
                <c:pt idx="4">
                  <c:v>138008</c:v>
                </c:pt>
                <c:pt idx="5">
                  <c:v>138083</c:v>
                </c:pt>
                <c:pt idx="6">
                  <c:v>138049</c:v>
                </c:pt>
                <c:pt idx="7">
                  <c:v>138029</c:v>
                </c:pt>
                <c:pt idx="8">
                  <c:v>138117</c:v>
                </c:pt>
                <c:pt idx="9">
                  <c:v>138201</c:v>
                </c:pt>
                <c:pt idx="10">
                  <c:v>138315</c:v>
                </c:pt>
                <c:pt idx="11">
                  <c:v>138413</c:v>
                </c:pt>
                <c:pt idx="12">
                  <c:v>138419</c:v>
                </c:pt>
                <c:pt idx="13">
                  <c:v>138338</c:v>
                </c:pt>
                <c:pt idx="14">
                  <c:v>138283</c:v>
                </c:pt>
                <c:pt idx="15">
                  <c:v>138054</c:v>
                </c:pt>
                <c:pt idx="16">
                  <c:v>137870</c:v>
                </c:pt>
                <c:pt idx="17">
                  <c:v>137716</c:v>
                </c:pt>
                <c:pt idx="18">
                  <c:v>137503</c:v>
                </c:pt>
                <c:pt idx="19">
                  <c:v>137226</c:v>
                </c:pt>
                <c:pt idx="20">
                  <c:v>136783</c:v>
                </c:pt>
                <c:pt idx="21">
                  <c:v>136308</c:v>
                </c:pt>
                <c:pt idx="22">
                  <c:v>135549</c:v>
                </c:pt>
                <c:pt idx="23">
                  <c:v>134842</c:v>
                </c:pt>
                <c:pt idx="24">
                  <c:v>134074</c:v>
                </c:pt>
                <c:pt idx="25">
                  <c:v>133332</c:v>
                </c:pt>
                <c:pt idx="26">
                  <c:v>132529</c:v>
                </c:pt>
                <c:pt idx="27">
                  <c:v>131835</c:v>
                </c:pt>
                <c:pt idx="28">
                  <c:v>131491</c:v>
                </c:pt>
                <c:pt idx="29">
                  <c:v>131026</c:v>
                </c:pt>
                <c:pt idx="30">
                  <c:v>130685</c:v>
                </c:pt>
                <c:pt idx="31">
                  <c:v>130501</c:v>
                </c:pt>
                <c:pt idx="32">
                  <c:v>130259</c:v>
                </c:pt>
                <c:pt idx="33">
                  <c:v>130061</c:v>
                </c:pt>
                <c:pt idx="34">
                  <c:v>130073</c:v>
                </c:pt>
                <c:pt idx="35">
                  <c:v>129804</c:v>
                </c:pt>
                <c:pt idx="36">
                  <c:v>129790</c:v>
                </c:pt>
                <c:pt idx="37">
                  <c:v>129698</c:v>
                </c:pt>
                <c:pt idx="38">
                  <c:v>129879</c:v>
                </c:pt>
                <c:pt idx="39">
                  <c:v>130110</c:v>
                </c:pt>
                <c:pt idx="40">
                  <c:v>130650</c:v>
                </c:pt>
                <c:pt idx="41">
                  <c:v>130511</c:v>
                </c:pt>
                <c:pt idx="42">
                  <c:v>130427</c:v>
                </c:pt>
                <c:pt idx="43">
                  <c:v>130422</c:v>
                </c:pt>
                <c:pt idx="44">
                  <c:v>130357</c:v>
                </c:pt>
                <c:pt idx="45">
                  <c:v>130625</c:v>
                </c:pt>
                <c:pt idx="46">
                  <c:v>130750</c:v>
                </c:pt>
                <c:pt idx="47">
                  <c:v>130822</c:v>
                </c:pt>
                <c:pt idx="48">
                  <c:v>130841</c:v>
                </c:pt>
                <c:pt idx="49">
                  <c:v>131053</c:v>
                </c:pt>
                <c:pt idx="50">
                  <c:v>131288</c:v>
                </c:pt>
                <c:pt idx="51">
                  <c:v>131602</c:v>
                </c:pt>
                <c:pt idx="52">
                  <c:v>131703</c:v>
                </c:pt>
                <c:pt idx="53">
                  <c:v>131939</c:v>
                </c:pt>
                <c:pt idx="54">
                  <c:v>131999</c:v>
                </c:pt>
                <c:pt idx="55">
                  <c:v>132125</c:v>
                </c:pt>
                <c:pt idx="56">
                  <c:v>132358</c:v>
                </c:pt>
                <c:pt idx="57">
                  <c:v>132562</c:v>
                </c:pt>
                <c:pt idx="58">
                  <c:v>132694</c:v>
                </c:pt>
                <c:pt idx="59">
                  <c:v>132896</c:v>
                </c:pt>
                <c:pt idx="60">
                  <c:v>133250</c:v>
                </c:pt>
                <c:pt idx="61">
                  <c:v>133512</c:v>
                </c:pt>
                <c:pt idx="62">
                  <c:v>133752</c:v>
                </c:pt>
                <c:pt idx="63">
                  <c:v>133834</c:v>
                </c:pt>
                <c:pt idx="64">
                  <c:v>133934</c:v>
                </c:pt>
                <c:pt idx="65">
                  <c:v>134007</c:v>
                </c:pt>
                <c:pt idx="66">
                  <c:v>134159</c:v>
                </c:pt>
                <c:pt idx="67">
                  <c:v>134331</c:v>
                </c:pt>
                <c:pt idx="68">
                  <c:v>134518</c:v>
                </c:pt>
                <c:pt idx="69">
                  <c:v>134677</c:v>
                </c:pt>
                <c:pt idx="70">
                  <c:v>134833</c:v>
                </c:pt>
                <c:pt idx="71">
                  <c:v>135072</c:v>
                </c:pt>
                <c:pt idx="72">
                  <c:v>135263</c:v>
                </c:pt>
                <c:pt idx="73">
                  <c:v>135541</c:v>
                </c:pt>
                <c:pt idx="74">
                  <c:v>135680</c:v>
                </c:pt>
                <c:pt idx="75">
                  <c:v>135871</c:v>
                </c:pt>
                <c:pt idx="76">
                  <c:v>136093</c:v>
                </c:pt>
                <c:pt idx="77">
                  <c:v>136274</c:v>
                </c:pt>
                <c:pt idx="78">
                  <c:v>136386</c:v>
                </c:pt>
                <c:pt idx="79">
                  <c:v>136628</c:v>
                </c:pt>
                <c:pt idx="80">
                  <c:v>136815</c:v>
                </c:pt>
                <c:pt idx="81">
                  <c:v>137040</c:v>
                </c:pt>
                <c:pt idx="82">
                  <c:v>137304</c:v>
                </c:pt>
                <c:pt idx="83">
                  <c:v>137373</c:v>
                </c:pt>
                <c:pt idx="84">
                  <c:v>137548</c:v>
                </c:pt>
                <c:pt idx="85">
                  <c:v>137714</c:v>
                </c:pt>
                <c:pt idx="86">
                  <c:v>137968</c:v>
                </c:pt>
                <c:pt idx="87">
                  <c:v>138293</c:v>
                </c:pt>
                <c:pt idx="88">
                  <c:v>138511</c:v>
                </c:pt>
                <c:pt idx="89">
                  <c:v>138837</c:v>
                </c:pt>
                <c:pt idx="90">
                  <c:v>139069</c:v>
                </c:pt>
                <c:pt idx="91">
                  <c:v>139257</c:v>
                </c:pt>
                <c:pt idx="92">
                  <c:v>139566</c:v>
                </c:pt>
                <c:pt idx="93">
                  <c:v>139818</c:v>
                </c:pt>
                <c:pt idx="94">
                  <c:v>140109</c:v>
                </c:pt>
                <c:pt idx="95">
                  <c:v>140377</c:v>
                </c:pt>
                <c:pt idx="96">
                  <c:v>140568</c:v>
                </c:pt>
                <c:pt idx="97">
                  <c:v>140839</c:v>
                </c:pt>
                <c:pt idx="98">
                  <c:v>140910</c:v>
                </c:pt>
                <c:pt idx="99">
                  <c:v>141194</c:v>
                </c:pt>
                <c:pt idx="100">
                  <c:v>141525</c:v>
                </c:pt>
                <c:pt idx="101">
                  <c:v>141699</c:v>
                </c:pt>
                <c:pt idx="102">
                  <c:v>142001</c:v>
                </c:pt>
                <c:pt idx="103">
                  <c:v>142126</c:v>
                </c:pt>
                <c:pt idx="104">
                  <c:v>142281</c:v>
                </c:pt>
                <c:pt idx="105">
                  <c:v>142587</c:v>
                </c:pt>
                <c:pt idx="106">
                  <c:v>142824</c:v>
                </c:pt>
                <c:pt idx="107">
                  <c:v>143097</c:v>
                </c:pt>
                <c:pt idx="108">
                  <c:v>143205</c:v>
                </c:pt>
                <c:pt idx="109">
                  <c:v>143417</c:v>
                </c:pt>
                <c:pt idx="110">
                  <c:v>143654</c:v>
                </c:pt>
                <c:pt idx="111">
                  <c:v>143851</c:v>
                </c:pt>
                <c:pt idx="112">
                  <c:v>143892</c:v>
                </c:pt>
                <c:pt idx="113">
                  <c:v>144150</c:v>
                </c:pt>
                <c:pt idx="114">
                  <c:v>144521</c:v>
                </c:pt>
                <c:pt idx="115">
                  <c:v>144664</c:v>
                </c:pt>
                <c:pt idx="116">
                  <c:v>144953</c:v>
                </c:pt>
                <c:pt idx="117">
                  <c:v>145071</c:v>
                </c:pt>
                <c:pt idx="118">
                  <c:v>145201</c:v>
                </c:pt>
                <c:pt idx="119">
                  <c:v>145415</c:v>
                </c:pt>
                <c:pt idx="120">
                  <c:v>145612</c:v>
                </c:pt>
                <c:pt idx="121">
                  <c:v>145795</c:v>
                </c:pt>
                <c:pt idx="122">
                  <c:v>145934</c:v>
                </c:pt>
                <c:pt idx="123">
                  <c:v>146154</c:v>
                </c:pt>
                <c:pt idx="124">
                  <c:v>146295</c:v>
                </c:pt>
                <c:pt idx="125">
                  <c:v>146506</c:v>
                </c:pt>
                <c:pt idx="126">
                  <c:v>146734</c:v>
                </c:pt>
                <c:pt idx="127">
                  <c:v>146924</c:v>
                </c:pt>
                <c:pt idx="128">
                  <c:v>146966</c:v>
                </c:pt>
                <c:pt idx="129">
                  <c:v>147215</c:v>
                </c:pt>
                <c:pt idx="130">
                  <c:v>147411</c:v>
                </c:pt>
                <c:pt idx="131">
                  <c:v>147590</c:v>
                </c:pt>
                <c:pt idx="132">
                  <c:v>147671</c:v>
                </c:pt>
                <c:pt idx="133">
                  <c:v>148049</c:v>
                </c:pt>
                <c:pt idx="134">
                  <c:v>148244</c:v>
                </c:pt>
                <c:pt idx="135">
                  <c:v>148397</c:v>
                </c:pt>
                <c:pt idx="136">
                  <c:v>148667</c:v>
                </c:pt>
                <c:pt idx="137">
                  <c:v>148881</c:v>
                </c:pt>
                <c:pt idx="138">
                  <c:v>149030</c:v>
                </c:pt>
                <c:pt idx="139">
                  <c:v>149259</c:v>
                </c:pt>
                <c:pt idx="140">
                  <c:v>149364</c:v>
                </c:pt>
                <c:pt idx="141">
                  <c:v>149576</c:v>
                </c:pt>
                <c:pt idx="142">
                  <c:v>149668</c:v>
                </c:pt>
                <c:pt idx="143">
                  <c:v>149908</c:v>
                </c:pt>
                <c:pt idx="144">
                  <c:v>150145</c:v>
                </c:pt>
                <c:pt idx="145">
                  <c:v>150095</c:v>
                </c:pt>
                <c:pt idx="146">
                  <c:v>150263</c:v>
                </c:pt>
                <c:pt idx="147">
                  <c:v>150482</c:v>
                </c:pt>
                <c:pt idx="148">
                  <c:v>150545</c:v>
                </c:pt>
                <c:pt idx="149">
                  <c:v>150720</c:v>
                </c:pt>
                <c:pt idx="150">
                  <c:v>150913</c:v>
                </c:pt>
                <c:pt idx="151">
                  <c:v>151108</c:v>
                </c:pt>
                <c:pt idx="152">
                  <c:v>151329</c:v>
                </c:pt>
                <c:pt idx="153">
                  <c:v>151524</c:v>
                </c:pt>
                <c:pt idx="154">
                  <c:v>151758</c:v>
                </c:pt>
                <c:pt idx="155">
                  <c:v>151919</c:v>
                </c:pt>
                <c:pt idx="156">
                  <c:v>152234</c:v>
                </c:pt>
                <c:pt idx="157">
                  <c:v>152523</c:v>
                </c:pt>
                <c:pt idx="158">
                  <c:v>150840</c:v>
                </c:pt>
                <c:pt idx="159">
                  <c:v>130161</c:v>
                </c:pt>
                <c:pt idx="160">
                  <c:v>132994</c:v>
                </c:pt>
                <c:pt idx="161">
                  <c:v>137840</c:v>
                </c:pt>
                <c:pt idx="162">
                  <c:v>139566</c:v>
                </c:pt>
                <c:pt idx="163">
                  <c:v>141149</c:v>
                </c:pt>
                <c:pt idx="164">
                  <c:v>141865</c:v>
                </c:pt>
                <c:pt idx="165">
                  <c:v>142545</c:v>
                </c:pt>
                <c:pt idx="166">
                  <c:v>142809</c:v>
                </c:pt>
                <c:pt idx="167">
                  <c:v>142503</c:v>
                </c:pt>
                <c:pt idx="168">
                  <c:v>142736</c:v>
                </c:pt>
                <c:pt idx="169">
                  <c:v>143204</c:v>
                </c:pt>
                <c:pt idx="170">
                  <c:v>144120</c:v>
                </c:pt>
                <c:pt idx="171" formatCode="0">
                  <c:v>145120</c:v>
                </c:pt>
                <c:pt idx="172" formatCode="0">
                  <c:v>145920</c:v>
                </c:pt>
                <c:pt idx="173" formatCode="0">
                  <c:v>146620</c:v>
                </c:pt>
                <c:pt idx="174" formatCode="0">
                  <c:v>147220</c:v>
                </c:pt>
                <c:pt idx="175" formatCode="0">
                  <c:v>147820</c:v>
                </c:pt>
                <c:pt idx="176" formatCode="0">
                  <c:v>148420</c:v>
                </c:pt>
                <c:pt idx="177" formatCode="0">
                  <c:v>149020</c:v>
                </c:pt>
                <c:pt idx="178" formatCode="0">
                  <c:v>149620</c:v>
                </c:pt>
                <c:pt idx="179" formatCode="0">
                  <c:v>150020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C98-4A8B-9CBE-178F41146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7238896"/>
        <c:axId val="1217231680"/>
      </c:barChart>
      <c:dateAx>
        <c:axId val="121723889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231680"/>
        <c:crosses val="autoZero"/>
        <c:auto val="1"/>
        <c:lblOffset val="100"/>
        <c:baseTimeUnit val="months"/>
      </c:dateAx>
      <c:valAx>
        <c:axId val="1217231680"/>
        <c:scaling>
          <c:orientation val="minMax"/>
          <c:min val="12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23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Unemployment Rate</a:t>
            </a:r>
          </a:p>
        </c:rich>
      </c:tx>
      <c:layout>
        <c:manualLayout>
          <c:xMode val="edge"/>
          <c:yMode val="edge"/>
          <c:x val="0.32120144356955382"/>
          <c:y val="3.08030803080308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106712133488312E-2"/>
          <c:y val="2.4934716735150762E-2"/>
          <c:w val="0.953047535454012"/>
          <c:h val="0.92235016127028946"/>
        </c:manualLayout>
      </c:layout>
      <c:barChart>
        <c:barDir val="col"/>
        <c:grouping val="clustered"/>
        <c:varyColors val="0"/>
        <c:ser>
          <c:idx val="3"/>
          <c:order val="3"/>
          <c:tx>
            <c:v>Recession</c:v>
          </c:tx>
          <c:spPr>
            <a:solidFill>
              <a:schemeClr val="accent2">
                <a:lumMod val="20000"/>
                <a:lumOff val="80000"/>
              </a:schemeClr>
            </a:solidFill>
            <a:ln w="381000">
              <a:solidFill>
                <a:schemeClr val="accent2">
                  <a:lumMod val="20000"/>
                  <a:lumOff val="80000"/>
                </a:schemeClr>
              </a:solidFill>
            </a:ln>
          </c:spPr>
          <c:invertIfNegative val="0"/>
          <c:cat>
            <c:numRef>
              <c:f>'[Unemployment Rate.xlsx]Unemployment Rates'!$A$612:$A$635</c:f>
              <c:numCache>
                <c:formatCode>mmm\-yy</c:formatCode>
                <c:ptCount val="24"/>
                <c:pt idx="0">
                  <c:v>43845.5</c:v>
                </c:pt>
                <c:pt idx="1">
                  <c:v>43876</c:v>
                </c:pt>
                <c:pt idx="2">
                  <c:v>43906.5</c:v>
                </c:pt>
                <c:pt idx="3">
                  <c:v>43937</c:v>
                </c:pt>
                <c:pt idx="4">
                  <c:v>43967.5</c:v>
                </c:pt>
                <c:pt idx="5">
                  <c:v>43998</c:v>
                </c:pt>
                <c:pt idx="6">
                  <c:v>44028.5</c:v>
                </c:pt>
                <c:pt idx="7">
                  <c:v>44059</c:v>
                </c:pt>
                <c:pt idx="8">
                  <c:v>44089.5</c:v>
                </c:pt>
                <c:pt idx="9">
                  <c:v>44120</c:v>
                </c:pt>
                <c:pt idx="10">
                  <c:v>44150.5</c:v>
                </c:pt>
                <c:pt idx="11">
                  <c:v>44181</c:v>
                </c:pt>
                <c:pt idx="12" formatCode="mmm\ yyyy">
                  <c:v>44197</c:v>
                </c:pt>
                <c:pt idx="13" formatCode="mmm\ yyyy">
                  <c:v>44228</c:v>
                </c:pt>
                <c:pt idx="14" formatCode="mmm\ yyyy">
                  <c:v>44256</c:v>
                </c:pt>
                <c:pt idx="15" formatCode="mmm\ yyyy">
                  <c:v>44287</c:v>
                </c:pt>
                <c:pt idx="16" formatCode="mmm\ yyyy">
                  <c:v>44317</c:v>
                </c:pt>
                <c:pt idx="17" formatCode="mmm\ yyyy">
                  <c:v>44348</c:v>
                </c:pt>
                <c:pt idx="18" formatCode="mmm\ yyyy">
                  <c:v>44378</c:v>
                </c:pt>
                <c:pt idx="19" formatCode="mmm\ yyyy">
                  <c:v>44409</c:v>
                </c:pt>
                <c:pt idx="20" formatCode="mmm\ yyyy">
                  <c:v>44440</c:v>
                </c:pt>
                <c:pt idx="21" formatCode="mmm\ yyyy">
                  <c:v>44470</c:v>
                </c:pt>
                <c:pt idx="22" formatCode="mmm\ yyyy">
                  <c:v>44501</c:v>
                </c:pt>
                <c:pt idx="23" formatCode="mmm\ yyyy">
                  <c:v>44531</c:v>
                </c:pt>
              </c:numCache>
            </c:numRef>
          </c:cat>
          <c:val>
            <c:numRef>
              <c:f>'[Unemployment Rate.xlsx]Unemployment Rates'!$BE$612:$BE$635</c:f>
              <c:numCache>
                <c:formatCode>0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6-4537-85A3-C145A227B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915880"/>
        <c:axId val="402915488"/>
      </c:barChart>
      <c:lineChart>
        <c:grouping val="standard"/>
        <c:varyColors val="0"/>
        <c:ser>
          <c:idx val="0"/>
          <c:order val="0"/>
          <c:spPr>
            <a:ln w="4445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'[Unemployment Rate.xlsx]Unemployment Rates'!$A$612:$A$635</c:f>
              <c:numCache>
                <c:formatCode>mmm\-yy</c:formatCode>
                <c:ptCount val="24"/>
                <c:pt idx="0">
                  <c:v>43845.5</c:v>
                </c:pt>
                <c:pt idx="1">
                  <c:v>43876</c:v>
                </c:pt>
                <c:pt idx="2">
                  <c:v>43906.5</c:v>
                </c:pt>
                <c:pt idx="3">
                  <c:v>43937</c:v>
                </c:pt>
                <c:pt idx="4">
                  <c:v>43967.5</c:v>
                </c:pt>
                <c:pt idx="5">
                  <c:v>43998</c:v>
                </c:pt>
                <c:pt idx="6">
                  <c:v>44028.5</c:v>
                </c:pt>
                <c:pt idx="7">
                  <c:v>44059</c:v>
                </c:pt>
                <c:pt idx="8">
                  <c:v>44089.5</c:v>
                </c:pt>
                <c:pt idx="9">
                  <c:v>44120</c:v>
                </c:pt>
                <c:pt idx="10">
                  <c:v>44150.5</c:v>
                </c:pt>
                <c:pt idx="11">
                  <c:v>44181</c:v>
                </c:pt>
                <c:pt idx="12" formatCode="mmm\ yyyy">
                  <c:v>44197</c:v>
                </c:pt>
                <c:pt idx="13" formatCode="mmm\ yyyy">
                  <c:v>44228</c:v>
                </c:pt>
                <c:pt idx="14" formatCode="mmm\ yyyy">
                  <c:v>44256</c:v>
                </c:pt>
                <c:pt idx="15" formatCode="mmm\ yyyy">
                  <c:v>44287</c:v>
                </c:pt>
                <c:pt idx="16" formatCode="mmm\ yyyy">
                  <c:v>44317</c:v>
                </c:pt>
                <c:pt idx="17" formatCode="mmm\ yyyy">
                  <c:v>44348</c:v>
                </c:pt>
                <c:pt idx="18" formatCode="mmm\ yyyy">
                  <c:v>44378</c:v>
                </c:pt>
                <c:pt idx="19" formatCode="mmm\ yyyy">
                  <c:v>44409</c:v>
                </c:pt>
                <c:pt idx="20" formatCode="mmm\ yyyy">
                  <c:v>44440</c:v>
                </c:pt>
                <c:pt idx="21" formatCode="mmm\ yyyy">
                  <c:v>44470</c:v>
                </c:pt>
                <c:pt idx="22" formatCode="mmm\ yyyy">
                  <c:v>44501</c:v>
                </c:pt>
                <c:pt idx="23" formatCode="mmm\ yyyy">
                  <c:v>44531</c:v>
                </c:pt>
              </c:numCache>
            </c:numRef>
          </c:cat>
          <c:val>
            <c:numRef>
              <c:f>'[Unemployment Rate.xlsx]Unemployment Rates'!$AF$612:$AF$635</c:f>
              <c:numCache>
                <c:formatCode>#0.0</c:formatCode>
                <c:ptCount val="24"/>
                <c:pt idx="0">
                  <c:v>3.5</c:v>
                </c:pt>
                <c:pt idx="1">
                  <c:v>3.5</c:v>
                </c:pt>
                <c:pt idx="2">
                  <c:v>4.4000000000000004</c:v>
                </c:pt>
                <c:pt idx="3">
                  <c:v>14.8</c:v>
                </c:pt>
                <c:pt idx="4">
                  <c:v>13.3</c:v>
                </c:pt>
                <c:pt idx="5">
                  <c:v>11.1</c:v>
                </c:pt>
                <c:pt idx="6">
                  <c:v>10.199999999999999</c:v>
                </c:pt>
                <c:pt idx="7">
                  <c:v>8.4</c:v>
                </c:pt>
                <c:pt idx="8">
                  <c:v>7.8</c:v>
                </c:pt>
                <c:pt idx="9">
                  <c:v>6.9</c:v>
                </c:pt>
                <c:pt idx="10">
                  <c:v>6.7</c:v>
                </c:pt>
                <c:pt idx="11">
                  <c:v>6.7</c:v>
                </c:pt>
                <c:pt idx="12" formatCode="0.0">
                  <c:v>6.3</c:v>
                </c:pt>
                <c:pt idx="13" formatCode="0.0">
                  <c:v>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E6-4537-85A3-C145A227B25B}"/>
            </c:ext>
          </c:extLst>
        </c:ser>
        <c:ser>
          <c:idx val="1"/>
          <c:order val="1"/>
          <c:tx>
            <c:v>Projected</c:v>
          </c:tx>
          <c:spPr>
            <a:ln w="44450">
              <a:solidFill>
                <a:schemeClr val="accent1"/>
              </a:solidFill>
              <a:prstDash val="sysDot"/>
            </a:ln>
          </c:spPr>
          <c:marker>
            <c:symbol val="none"/>
          </c:marker>
          <c:cat>
            <c:numRef>
              <c:f>'[Unemployment Rate.xlsx]Unemployment Rates'!$A$612:$A$635</c:f>
              <c:numCache>
                <c:formatCode>mmm\-yy</c:formatCode>
                <c:ptCount val="24"/>
                <c:pt idx="0">
                  <c:v>43845.5</c:v>
                </c:pt>
                <c:pt idx="1">
                  <c:v>43876</c:v>
                </c:pt>
                <c:pt idx="2">
                  <c:v>43906.5</c:v>
                </c:pt>
                <c:pt idx="3">
                  <c:v>43937</c:v>
                </c:pt>
                <c:pt idx="4">
                  <c:v>43967.5</c:v>
                </c:pt>
                <c:pt idx="5">
                  <c:v>43998</c:v>
                </c:pt>
                <c:pt idx="6">
                  <c:v>44028.5</c:v>
                </c:pt>
                <c:pt idx="7">
                  <c:v>44059</c:v>
                </c:pt>
                <c:pt idx="8">
                  <c:v>44089.5</c:v>
                </c:pt>
                <c:pt idx="9">
                  <c:v>44120</c:v>
                </c:pt>
                <c:pt idx="10">
                  <c:v>44150.5</c:v>
                </c:pt>
                <c:pt idx="11">
                  <c:v>44181</c:v>
                </c:pt>
                <c:pt idx="12" formatCode="mmm\ yyyy">
                  <c:v>44197</c:v>
                </c:pt>
                <c:pt idx="13" formatCode="mmm\ yyyy">
                  <c:v>44228</c:v>
                </c:pt>
                <c:pt idx="14" formatCode="mmm\ yyyy">
                  <c:v>44256</c:v>
                </c:pt>
                <c:pt idx="15" formatCode="mmm\ yyyy">
                  <c:v>44287</c:v>
                </c:pt>
                <c:pt idx="16" formatCode="mmm\ yyyy">
                  <c:v>44317</c:v>
                </c:pt>
                <c:pt idx="17" formatCode="mmm\ yyyy">
                  <c:v>44348</c:v>
                </c:pt>
                <c:pt idx="18" formatCode="mmm\ yyyy">
                  <c:v>44378</c:v>
                </c:pt>
                <c:pt idx="19" formatCode="mmm\ yyyy">
                  <c:v>44409</c:v>
                </c:pt>
                <c:pt idx="20" formatCode="mmm\ yyyy">
                  <c:v>44440</c:v>
                </c:pt>
                <c:pt idx="21" formatCode="mmm\ yyyy">
                  <c:v>44470</c:v>
                </c:pt>
                <c:pt idx="22" formatCode="mmm\ yyyy">
                  <c:v>44501</c:v>
                </c:pt>
                <c:pt idx="23" formatCode="mmm\ yyyy">
                  <c:v>44531</c:v>
                </c:pt>
              </c:numCache>
            </c:numRef>
          </c:cat>
          <c:val>
            <c:numRef>
              <c:f>'[Unemployment Rate.xlsx]Unemployment Rates'!$AG$612:$AG$5635</c:f>
              <c:numCache>
                <c:formatCode>General</c:formatCode>
                <c:ptCount val="5024"/>
                <c:pt idx="13" formatCode="0.0">
                  <c:v>6.2242917153004473</c:v>
                </c:pt>
                <c:pt idx="14" formatCode="0.0">
                  <c:v>5.9634542180909715</c:v>
                </c:pt>
                <c:pt idx="15" formatCode="0.0">
                  <c:v>5.765774729340654</c:v>
                </c:pt>
                <c:pt idx="16" formatCode="0.0">
                  <c:v>5.5688314267802941</c:v>
                </c:pt>
                <c:pt idx="17" formatCode="0.0">
                  <c:v>5.3726202055621988</c:v>
                </c:pt>
                <c:pt idx="18" formatCode="0.0">
                  <c:v>5.1771369912992933</c:v>
                </c:pt>
                <c:pt idx="19" formatCode="0.0">
                  <c:v>4.9823777397831011</c:v>
                </c:pt>
                <c:pt idx="20" formatCode="0.0">
                  <c:v>4.7883384367048443</c:v>
                </c:pt>
                <c:pt idx="21" formatCode="0.0">
                  <c:v>4.595015097379636</c:v>
                </c:pt>
                <c:pt idx="22" formatCode="0.0">
                  <c:v>4.2996018090649883</c:v>
                </c:pt>
                <c:pt idx="23" formatCode="0.0">
                  <c:v>4.1274461043466513</c:v>
                </c:pt>
                <c:pt idx="24" formatCode="0.0">
                  <c:v>4.0782643908065719</c:v>
                </c:pt>
                <c:pt idx="25" formatCode="0.0">
                  <c:v>4.0291580580095765</c:v>
                </c:pt>
                <c:pt idx="26" formatCode="0.0">
                  <c:v>3.9801269327844349</c:v>
                </c:pt>
                <c:pt idx="27" formatCode="0.0">
                  <c:v>3.9311708424899456</c:v>
                </c:pt>
                <c:pt idx="28" formatCode="0.0">
                  <c:v>3.8822896150129065</c:v>
                </c:pt>
                <c:pt idx="29" formatCode="0.0">
                  <c:v>3.8334830787660978</c:v>
                </c:pt>
                <c:pt idx="30" formatCode="0.0">
                  <c:v>3.7847510626862757</c:v>
                </c:pt>
                <c:pt idx="31" formatCode="0.0">
                  <c:v>3.7360933962321723</c:v>
                </c:pt>
                <c:pt idx="32" formatCode="0.0">
                  <c:v>3.6875099093825083</c:v>
                </c:pt>
                <c:pt idx="33" formatCode="0.0">
                  <c:v>3.6390004326340097</c:v>
                </c:pt>
                <c:pt idx="34" formatCode="0.0">
                  <c:v>3.5905647969994394</c:v>
                </c:pt>
                <c:pt idx="35" formatCode="0.0">
                  <c:v>3.542202834005634</c:v>
                </c:pt>
                <c:pt idx="36" formatCode="0.0">
                  <c:v>3.4635166518731082</c:v>
                </c:pt>
                <c:pt idx="37" formatCode="0.0">
                  <c:v>3.3849499729665693</c:v>
                </c:pt>
                <c:pt idx="38" formatCode="0.0">
                  <c:v>3.3065025252525255</c:v>
                </c:pt>
                <c:pt idx="39" formatCode="0.0">
                  <c:v>3.2281740375225185</c:v>
                </c:pt>
                <c:pt idx="40" formatCode="0.0">
                  <c:v>3.1499642393900089</c:v>
                </c:pt>
                <c:pt idx="41" formatCode="0.0">
                  <c:v>3.0718728612872552</c:v>
                </c:pt>
                <c:pt idx="42" formatCode="0.0">
                  <c:v>2.9938996344622235</c:v>
                </c:pt>
                <c:pt idx="43" formatCode="0.0">
                  <c:v>2.9160442909755018</c:v>
                </c:pt>
                <c:pt idx="44" formatCode="0.0">
                  <c:v>2.8383065636972309</c:v>
                </c:pt>
                <c:pt idx="45" formatCode="0.0">
                  <c:v>2.7606861863040502</c:v>
                </c:pt>
                <c:pt idx="46" formatCode="0.0">
                  <c:v>2.6831828932760535</c:v>
                </c:pt>
                <c:pt idx="47" formatCode="0.0">
                  <c:v>2.6057964198937666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E6-4537-85A3-C145A227B25B}"/>
            </c:ext>
          </c:extLst>
        </c:ser>
        <c:ser>
          <c:idx val="2"/>
          <c:order val="2"/>
          <c:tx>
            <c:v>Full Employment</c:v>
          </c:tx>
          <c:spPr>
            <a:ln w="44450" cap="sq" cmpd="sng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'[Unemployment Rate.xlsx]Unemployment Rates'!$A$612:$A$635</c:f>
              <c:numCache>
                <c:formatCode>mmm\-yy</c:formatCode>
                <c:ptCount val="24"/>
                <c:pt idx="0">
                  <c:v>43845.5</c:v>
                </c:pt>
                <c:pt idx="1">
                  <c:v>43876</c:v>
                </c:pt>
                <c:pt idx="2">
                  <c:v>43906.5</c:v>
                </c:pt>
                <c:pt idx="3">
                  <c:v>43937</c:v>
                </c:pt>
                <c:pt idx="4">
                  <c:v>43967.5</c:v>
                </c:pt>
                <c:pt idx="5">
                  <c:v>43998</c:v>
                </c:pt>
                <c:pt idx="6">
                  <c:v>44028.5</c:v>
                </c:pt>
                <c:pt idx="7">
                  <c:v>44059</c:v>
                </c:pt>
                <c:pt idx="8">
                  <c:v>44089.5</c:v>
                </c:pt>
                <c:pt idx="9">
                  <c:v>44120</c:v>
                </c:pt>
                <c:pt idx="10">
                  <c:v>44150.5</c:v>
                </c:pt>
                <c:pt idx="11">
                  <c:v>44181</c:v>
                </c:pt>
                <c:pt idx="12" formatCode="mmm\ yyyy">
                  <c:v>44197</c:v>
                </c:pt>
                <c:pt idx="13" formatCode="mmm\ yyyy">
                  <c:v>44228</c:v>
                </c:pt>
                <c:pt idx="14" formatCode="mmm\ yyyy">
                  <c:v>44256</c:v>
                </c:pt>
                <c:pt idx="15" formatCode="mmm\ yyyy">
                  <c:v>44287</c:v>
                </c:pt>
                <c:pt idx="16" formatCode="mmm\ yyyy">
                  <c:v>44317</c:v>
                </c:pt>
                <c:pt idx="17" formatCode="mmm\ yyyy">
                  <c:v>44348</c:v>
                </c:pt>
                <c:pt idx="18" formatCode="mmm\ yyyy">
                  <c:v>44378</c:v>
                </c:pt>
                <c:pt idx="19" formatCode="mmm\ yyyy">
                  <c:v>44409</c:v>
                </c:pt>
                <c:pt idx="20" formatCode="mmm\ yyyy">
                  <c:v>44440</c:v>
                </c:pt>
                <c:pt idx="21" formatCode="mmm\ yyyy">
                  <c:v>44470</c:v>
                </c:pt>
                <c:pt idx="22" formatCode="mmm\ yyyy">
                  <c:v>44501</c:v>
                </c:pt>
                <c:pt idx="23" formatCode="mmm\ yyyy">
                  <c:v>44531</c:v>
                </c:pt>
              </c:numCache>
            </c:numRef>
          </c:cat>
          <c:val>
            <c:numRef>
              <c:f>'[Unemployment Rate.xlsx]Unemployment Rates'!$AH$612:$AH$635</c:f>
              <c:numCache>
                <c:formatCode>0.0</c:formatCode>
                <c:ptCount val="2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E6-4537-85A3-C145A227B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911960"/>
        <c:axId val="402913920"/>
      </c:lineChart>
      <c:dateAx>
        <c:axId val="40291196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2913920"/>
        <c:crosses val="autoZero"/>
        <c:auto val="0"/>
        <c:lblOffset val="100"/>
        <c:baseTimeUnit val="months"/>
        <c:majorUnit val="3"/>
        <c:majorTimeUnit val="months"/>
        <c:minorUnit val="12"/>
        <c:minorTimeUnit val="months"/>
      </c:dateAx>
      <c:valAx>
        <c:axId val="402913920"/>
        <c:scaling>
          <c:orientation val="minMax"/>
          <c:max val="16"/>
          <c:min val="3"/>
        </c:scaling>
        <c:delete val="0"/>
        <c:axPos val="l"/>
        <c:majorGridlines/>
        <c:numFmt formatCode="#0.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2911960"/>
        <c:crosses val="autoZero"/>
        <c:crossBetween val="between"/>
        <c:majorUnit val="1"/>
        <c:minorUnit val="1"/>
      </c:valAx>
      <c:valAx>
        <c:axId val="402915488"/>
        <c:scaling>
          <c:orientation val="minMax"/>
          <c:max val="1"/>
        </c:scaling>
        <c:delete val="0"/>
        <c:axPos val="r"/>
        <c:numFmt formatCode="0" sourceLinked="1"/>
        <c:majorTickMark val="out"/>
        <c:minorTickMark val="none"/>
        <c:tickLblPos val="none"/>
        <c:crossAx val="402915880"/>
        <c:crosses val="max"/>
        <c:crossBetween val="between"/>
      </c:valAx>
      <c:dateAx>
        <c:axId val="40291588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402915488"/>
        <c:crosses val="autoZero"/>
        <c:auto val="1"/>
        <c:lblOffset val="100"/>
        <c:baseTimeUnit val="days"/>
      </c:date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3338488208175E-2"/>
          <c:y val="1.8829615244935392E-2"/>
          <c:w val="0.93715456781051198"/>
          <c:h val="0.93300061950441726"/>
        </c:manualLayout>
      </c:layout>
      <c:barChart>
        <c:barDir val="col"/>
        <c:grouping val="clustered"/>
        <c:varyColors val="0"/>
        <c:ser>
          <c:idx val="1"/>
          <c:order val="0"/>
          <c:tx>
            <c:v>GDP (Real)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miter lim="800000"/>
            </a:ln>
          </c:spPr>
          <c:invertIfNegative val="0"/>
          <c:dPt>
            <c:idx val="4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9E-44DA-A17B-420107CF42A0}"/>
              </c:ext>
            </c:extLst>
          </c:dPt>
          <c:dPt>
            <c:idx val="4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89E-44DA-A17B-420107CF42A0}"/>
              </c:ext>
            </c:extLst>
          </c:dPt>
          <c:dPt>
            <c:idx val="4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89E-44DA-A17B-420107CF42A0}"/>
              </c:ext>
            </c:extLst>
          </c:dPt>
          <c:dPt>
            <c:idx val="4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89E-44DA-A17B-420107CF42A0}"/>
              </c:ext>
            </c:extLst>
          </c:dPt>
          <c:dPt>
            <c:idx val="4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89E-44DA-A17B-420107CF42A0}"/>
              </c:ext>
            </c:extLst>
          </c:dPt>
          <c:dPt>
            <c:idx val="4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89E-44DA-A17B-420107CF42A0}"/>
              </c:ext>
            </c:extLst>
          </c:dPt>
          <c:dPt>
            <c:idx val="4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89E-44DA-A17B-420107CF42A0}"/>
              </c:ext>
            </c:extLst>
          </c:dPt>
          <c:dPt>
            <c:idx val="5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89E-44DA-A17B-420107CF42A0}"/>
              </c:ext>
            </c:extLst>
          </c:dPt>
          <c:dPt>
            <c:idx val="5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89E-44DA-A17B-420107CF42A0}"/>
              </c:ext>
            </c:extLst>
          </c:dPt>
          <c:dPt>
            <c:idx val="5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89E-44DA-A17B-420107CF42A0}"/>
              </c:ext>
            </c:extLst>
          </c:dPt>
          <c:dPt>
            <c:idx val="5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89E-44DA-A17B-420107CF42A0}"/>
              </c:ext>
            </c:extLst>
          </c:dPt>
          <c:dPt>
            <c:idx val="5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89E-44DA-A17B-420107CF42A0}"/>
              </c:ext>
            </c:extLst>
          </c:dPt>
          <c:dPt>
            <c:idx val="5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489E-44DA-A17B-420107CF42A0}"/>
              </c:ext>
            </c:extLst>
          </c:dPt>
          <c:dPt>
            <c:idx val="5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489E-44DA-A17B-420107CF42A0}"/>
              </c:ext>
            </c:extLst>
          </c:dPt>
          <c:dPt>
            <c:idx val="5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489E-44DA-A17B-420107CF42A0}"/>
              </c:ext>
            </c:extLst>
          </c:dPt>
          <c:dPt>
            <c:idx val="5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489E-44DA-A17B-420107CF42A0}"/>
              </c:ext>
            </c:extLst>
          </c:dPt>
          <c:dPt>
            <c:idx val="5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489E-44DA-A17B-420107CF42A0}"/>
              </c:ext>
            </c:extLst>
          </c:dPt>
          <c:dPt>
            <c:idx val="60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FF000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3-489E-44DA-A17B-420107CF42A0}"/>
              </c:ext>
            </c:extLst>
          </c:dPt>
          <c:dPt>
            <c:idx val="6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5-489E-44DA-A17B-420107CF42A0}"/>
              </c:ext>
            </c:extLst>
          </c:dPt>
          <c:dPt>
            <c:idx val="62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7-489E-44DA-A17B-420107CF42A0}"/>
              </c:ext>
            </c:extLst>
          </c:dPt>
          <c:dPt>
            <c:idx val="63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9-489E-44DA-A17B-420107CF42A0}"/>
              </c:ext>
            </c:extLst>
          </c:dPt>
          <c:cat>
            <c:strRef>
              <c:f>'[GDP -- Levels.xlsx]Levels'!$D$245:$D$308</c:f>
              <c:strCache>
                <c:ptCount val="64"/>
                <c:pt idx="0">
                  <c:v>2006-Q1</c:v>
                </c:pt>
                <c:pt idx="1">
                  <c:v>2006-Q2</c:v>
                </c:pt>
                <c:pt idx="2">
                  <c:v>2006-Q3</c:v>
                </c:pt>
                <c:pt idx="3">
                  <c:v>2006-Q4</c:v>
                </c:pt>
                <c:pt idx="4">
                  <c:v>2007-Q1</c:v>
                </c:pt>
                <c:pt idx="5">
                  <c:v>2007-Q2</c:v>
                </c:pt>
                <c:pt idx="6">
                  <c:v>2007-Q3</c:v>
                </c:pt>
                <c:pt idx="7">
                  <c:v>2007-Q4</c:v>
                </c:pt>
                <c:pt idx="8">
                  <c:v>2008-Q1</c:v>
                </c:pt>
                <c:pt idx="9">
                  <c:v>2008-Q2</c:v>
                </c:pt>
                <c:pt idx="10">
                  <c:v>2008-Q3</c:v>
                </c:pt>
                <c:pt idx="11">
                  <c:v>2008-Q4</c:v>
                </c:pt>
                <c:pt idx="12">
                  <c:v>2009-Q1</c:v>
                </c:pt>
                <c:pt idx="13">
                  <c:v>2009-Q2</c:v>
                </c:pt>
                <c:pt idx="14">
                  <c:v>2009-Q3</c:v>
                </c:pt>
                <c:pt idx="15">
                  <c:v>2009-Q4</c:v>
                </c:pt>
                <c:pt idx="16">
                  <c:v>2010-Q1</c:v>
                </c:pt>
                <c:pt idx="17">
                  <c:v>2010-Q2</c:v>
                </c:pt>
                <c:pt idx="18">
                  <c:v>2010-Q3</c:v>
                </c:pt>
                <c:pt idx="19">
                  <c:v>2010-Q4</c:v>
                </c:pt>
                <c:pt idx="20">
                  <c:v>2011-Q1</c:v>
                </c:pt>
                <c:pt idx="21">
                  <c:v>2011-Q2</c:v>
                </c:pt>
                <c:pt idx="22">
                  <c:v>2011-Q3</c:v>
                </c:pt>
                <c:pt idx="23">
                  <c:v>2011-Q4</c:v>
                </c:pt>
                <c:pt idx="24">
                  <c:v>2012-Q1</c:v>
                </c:pt>
                <c:pt idx="25">
                  <c:v>2012-Q2</c:v>
                </c:pt>
                <c:pt idx="26">
                  <c:v>2012-Q3</c:v>
                </c:pt>
                <c:pt idx="27">
                  <c:v>2012-Q4</c:v>
                </c:pt>
                <c:pt idx="28">
                  <c:v>2013-Q1</c:v>
                </c:pt>
                <c:pt idx="29">
                  <c:v>2013-Q2</c:v>
                </c:pt>
                <c:pt idx="30">
                  <c:v>2013-Q3</c:v>
                </c:pt>
                <c:pt idx="31">
                  <c:v>2013-Q4</c:v>
                </c:pt>
                <c:pt idx="32">
                  <c:v>2014-Q1</c:v>
                </c:pt>
                <c:pt idx="33">
                  <c:v>2014-Q2</c:v>
                </c:pt>
                <c:pt idx="34">
                  <c:v>2014-Q3</c:v>
                </c:pt>
                <c:pt idx="35">
                  <c:v>2014-Q4</c:v>
                </c:pt>
                <c:pt idx="36">
                  <c:v>2015-Q1</c:v>
                </c:pt>
                <c:pt idx="37">
                  <c:v>2015-Q2</c:v>
                </c:pt>
                <c:pt idx="38">
                  <c:v>2015-Q3</c:v>
                </c:pt>
                <c:pt idx="39">
                  <c:v>2015-Q4</c:v>
                </c:pt>
                <c:pt idx="40">
                  <c:v>2016-Q1</c:v>
                </c:pt>
                <c:pt idx="41">
                  <c:v>2016-Q2</c:v>
                </c:pt>
                <c:pt idx="42">
                  <c:v>2016-Q3</c:v>
                </c:pt>
                <c:pt idx="43">
                  <c:v>2016-Q4</c:v>
                </c:pt>
                <c:pt idx="44">
                  <c:v>2017-Q1</c:v>
                </c:pt>
                <c:pt idx="45">
                  <c:v>2017-Q2</c:v>
                </c:pt>
                <c:pt idx="46">
                  <c:v>2017-Q3</c:v>
                </c:pt>
                <c:pt idx="47">
                  <c:v>2017-Q4</c:v>
                </c:pt>
                <c:pt idx="48">
                  <c:v>2018-Q1</c:v>
                </c:pt>
                <c:pt idx="49">
                  <c:v>2018-Q2</c:v>
                </c:pt>
                <c:pt idx="50">
                  <c:v>2018-Q3</c:v>
                </c:pt>
                <c:pt idx="51">
                  <c:v>2018-Q4</c:v>
                </c:pt>
                <c:pt idx="52">
                  <c:v>2019-Q1</c:v>
                </c:pt>
                <c:pt idx="53">
                  <c:v>2019-Q2</c:v>
                </c:pt>
                <c:pt idx="54">
                  <c:v>2019-Q3</c:v>
                </c:pt>
                <c:pt idx="55">
                  <c:v>2019-Q4</c:v>
                </c:pt>
                <c:pt idx="56">
                  <c:v>2020-Q1</c:v>
                </c:pt>
                <c:pt idx="57">
                  <c:v>2020-Q2</c:v>
                </c:pt>
                <c:pt idx="58">
                  <c:v>2020-Q3</c:v>
                </c:pt>
                <c:pt idx="59">
                  <c:v>2020-Q4</c:v>
                </c:pt>
                <c:pt idx="60">
                  <c:v>2021-Q1</c:v>
                </c:pt>
                <c:pt idx="61">
                  <c:v>2021-Q2</c:v>
                </c:pt>
                <c:pt idx="62">
                  <c:v>2021-Q3</c:v>
                </c:pt>
                <c:pt idx="63">
                  <c:v>2021-Q4</c:v>
                </c:pt>
              </c:strCache>
            </c:strRef>
          </c:cat>
          <c:val>
            <c:numRef>
              <c:f>'[GDP -- Levels.xlsx]Levels'!$J$245:$J$308</c:f>
              <c:numCache>
                <c:formatCode>0.0%</c:formatCode>
                <c:ptCount val="64"/>
                <c:pt idx="0">
                  <c:v>5.4282731243719295E-2</c:v>
                </c:pt>
                <c:pt idx="1">
                  <c:v>9.380810007620255E-3</c:v>
                </c:pt>
                <c:pt idx="2">
                  <c:v>6.1996732576512503E-3</c:v>
                </c:pt>
                <c:pt idx="3">
                  <c:v>3.4512491791432121E-2</c:v>
                </c:pt>
                <c:pt idx="4">
                  <c:v>9.453050753365444E-3</c:v>
                </c:pt>
                <c:pt idx="5">
                  <c:v>2.311255878871088E-2</c:v>
                </c:pt>
                <c:pt idx="6">
                  <c:v>2.190858157651876E-2</c:v>
                </c:pt>
                <c:pt idx="7">
                  <c:v>2.4536259290961926E-2</c:v>
                </c:pt>
                <c:pt idx="8">
                  <c:v>-2.2790584029767746E-2</c:v>
                </c:pt>
                <c:pt idx="9">
                  <c:v>2.0816028830630717E-2</c:v>
                </c:pt>
                <c:pt idx="10">
                  <c:v>-2.1479017849608706E-2</c:v>
                </c:pt>
                <c:pt idx="11">
                  <c:v>-8.3783507619077713E-2</c:v>
                </c:pt>
                <c:pt idx="12">
                  <c:v>-4.4157179886569198E-2</c:v>
                </c:pt>
                <c:pt idx="13">
                  <c:v>-5.7471620777015398E-3</c:v>
                </c:pt>
                <c:pt idx="14">
                  <c:v>1.4644183433524915E-2</c:v>
                </c:pt>
                <c:pt idx="15">
                  <c:v>4.4664547879113226E-2</c:v>
                </c:pt>
                <c:pt idx="16">
                  <c:v>1.5480250950848484E-2</c:v>
                </c:pt>
                <c:pt idx="17">
                  <c:v>3.7394356501167847E-2</c:v>
                </c:pt>
                <c:pt idx="18">
                  <c:v>2.9816144838429537E-2</c:v>
                </c:pt>
                <c:pt idx="19">
                  <c:v>2.0227751545476291E-2</c:v>
                </c:pt>
                <c:pt idx="20">
                  <c:v>-9.5830184638887594E-3</c:v>
                </c:pt>
                <c:pt idx="21">
                  <c:v>2.8907109738332437E-2</c:v>
                </c:pt>
                <c:pt idx="22">
                  <c:v>-1.1106835912257917E-3</c:v>
                </c:pt>
                <c:pt idx="23">
                  <c:v>4.718401461224575E-2</c:v>
                </c:pt>
                <c:pt idx="24">
                  <c:v>3.1689481124483221E-2</c:v>
                </c:pt>
                <c:pt idx="25">
                  <c:v>1.7319423274066326E-2</c:v>
                </c:pt>
                <c:pt idx="26">
                  <c:v>5.4088648233405756E-3</c:v>
                </c:pt>
                <c:pt idx="27">
                  <c:v>4.5627160089589669E-3</c:v>
                </c:pt>
                <c:pt idx="28">
                  <c:v>3.590044091402711E-2</c:v>
                </c:pt>
                <c:pt idx="29">
                  <c:v>4.9450025132720121E-3</c:v>
                </c:pt>
                <c:pt idx="30">
                  <c:v>3.1706777294290056E-2</c:v>
                </c:pt>
                <c:pt idx="31">
                  <c:v>3.2314316995104342E-2</c:v>
                </c:pt>
                <c:pt idx="32">
                  <c:v>-1.1260344444356418E-2</c:v>
                </c:pt>
                <c:pt idx="33">
                  <c:v>5.5256680977402883E-2</c:v>
                </c:pt>
                <c:pt idx="34">
                  <c:v>4.9738997698089538E-2</c:v>
                </c:pt>
                <c:pt idx="35">
                  <c:v>2.2702505615013635E-2</c:v>
                </c:pt>
                <c:pt idx="36">
                  <c:v>3.8510165042299871E-2</c:v>
                </c:pt>
                <c:pt idx="37">
                  <c:v>2.7340451814069189E-2</c:v>
                </c:pt>
                <c:pt idx="38">
                  <c:v>1.4583255449476029E-2</c:v>
                </c:pt>
                <c:pt idx="39">
                  <c:v>6.4299414859931847E-3</c:v>
                </c:pt>
                <c:pt idx="40">
                  <c:v>2.2849759771061739E-2</c:v>
                </c:pt>
                <c:pt idx="41">
                  <c:v>1.2535230757250604E-2</c:v>
                </c:pt>
                <c:pt idx="42">
                  <c:v>2.1954308653463706E-2</c:v>
                </c:pt>
                <c:pt idx="43">
                  <c:v>2.5410542135027914E-2</c:v>
                </c:pt>
                <c:pt idx="44">
                  <c:v>2.2819473208793184E-2</c:v>
                </c:pt>
                <c:pt idx="45">
                  <c:v>1.7187440460796122E-2</c:v>
                </c:pt>
                <c:pt idx="46">
                  <c:v>2.947361514080904E-2</c:v>
                </c:pt>
                <c:pt idx="47">
                  <c:v>3.877858426200409E-2</c:v>
                </c:pt>
                <c:pt idx="48">
                  <c:v>3.7791224044322114E-2</c:v>
                </c:pt>
                <c:pt idx="49">
                  <c:v>2.7014556184875804E-2</c:v>
                </c:pt>
                <c:pt idx="50">
                  <c:v>2.1173902749594964E-2</c:v>
                </c:pt>
                <c:pt idx="51">
                  <c:v>1.3197675838225065E-2</c:v>
                </c:pt>
                <c:pt idx="52">
                  <c:v>2.9321911866146966E-2</c:v>
                </c:pt>
                <c:pt idx="53">
                  <c:v>1.4911308938809764E-2</c:v>
                </c:pt>
                <c:pt idx="54">
                  <c:v>2.5721021247193443E-2</c:v>
                </c:pt>
                <c:pt idx="55">
                  <c:v>2.3656281731889273E-2</c:v>
                </c:pt>
                <c:pt idx="56">
                  <c:v>-4.9557632983636801E-2</c:v>
                </c:pt>
                <c:pt idx="57">
                  <c:v>-0.31383181420365103</c:v>
                </c:pt>
                <c:pt idx="58">
                  <c:v>0.3344130589193397</c:v>
                </c:pt>
                <c:pt idx="59">
                  <c:v>4.325252957752701E-2</c:v>
                </c:pt>
                <c:pt idx="60">
                  <c:v>6.3864024539311171E-2</c:v>
                </c:pt>
                <c:pt idx="61">
                  <c:v>0.11010978454667472</c:v>
                </c:pt>
                <c:pt idx="62">
                  <c:v>7.4358843624126564E-2</c:v>
                </c:pt>
                <c:pt idx="63">
                  <c:v>6.5673554380906621E-2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489E-44DA-A17B-420107CF4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axId val="558664216"/>
        <c:axId val="558664608"/>
      </c:barChart>
      <c:lineChart>
        <c:grouping val="standard"/>
        <c:varyColors val="0"/>
        <c:ser>
          <c:idx val="0"/>
          <c:order val="1"/>
          <c:tx>
            <c:v>Year-over-Year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Pt>
            <c:idx val="45"/>
            <c:bubble3D val="0"/>
            <c:spPr>
              <a:ln w="38100">
                <a:solidFill>
                  <a:schemeClr val="accent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C-489E-44DA-A17B-420107CF42A0}"/>
              </c:ext>
            </c:extLst>
          </c:dPt>
          <c:cat>
            <c:strRef>
              <c:f>'[GDP -- Levels.xlsx]Levels'!$D$245:$D$308</c:f>
              <c:strCache>
                <c:ptCount val="64"/>
                <c:pt idx="0">
                  <c:v>2006-Q1</c:v>
                </c:pt>
                <c:pt idx="1">
                  <c:v>2006-Q2</c:v>
                </c:pt>
                <c:pt idx="2">
                  <c:v>2006-Q3</c:v>
                </c:pt>
                <c:pt idx="3">
                  <c:v>2006-Q4</c:v>
                </c:pt>
                <c:pt idx="4">
                  <c:v>2007-Q1</c:v>
                </c:pt>
                <c:pt idx="5">
                  <c:v>2007-Q2</c:v>
                </c:pt>
                <c:pt idx="6">
                  <c:v>2007-Q3</c:v>
                </c:pt>
                <c:pt idx="7">
                  <c:v>2007-Q4</c:v>
                </c:pt>
                <c:pt idx="8">
                  <c:v>2008-Q1</c:v>
                </c:pt>
                <c:pt idx="9">
                  <c:v>2008-Q2</c:v>
                </c:pt>
                <c:pt idx="10">
                  <c:v>2008-Q3</c:v>
                </c:pt>
                <c:pt idx="11">
                  <c:v>2008-Q4</c:v>
                </c:pt>
                <c:pt idx="12">
                  <c:v>2009-Q1</c:v>
                </c:pt>
                <c:pt idx="13">
                  <c:v>2009-Q2</c:v>
                </c:pt>
                <c:pt idx="14">
                  <c:v>2009-Q3</c:v>
                </c:pt>
                <c:pt idx="15">
                  <c:v>2009-Q4</c:v>
                </c:pt>
                <c:pt idx="16">
                  <c:v>2010-Q1</c:v>
                </c:pt>
                <c:pt idx="17">
                  <c:v>2010-Q2</c:v>
                </c:pt>
                <c:pt idx="18">
                  <c:v>2010-Q3</c:v>
                </c:pt>
                <c:pt idx="19">
                  <c:v>2010-Q4</c:v>
                </c:pt>
                <c:pt idx="20">
                  <c:v>2011-Q1</c:v>
                </c:pt>
                <c:pt idx="21">
                  <c:v>2011-Q2</c:v>
                </c:pt>
                <c:pt idx="22">
                  <c:v>2011-Q3</c:v>
                </c:pt>
                <c:pt idx="23">
                  <c:v>2011-Q4</c:v>
                </c:pt>
                <c:pt idx="24">
                  <c:v>2012-Q1</c:v>
                </c:pt>
                <c:pt idx="25">
                  <c:v>2012-Q2</c:v>
                </c:pt>
                <c:pt idx="26">
                  <c:v>2012-Q3</c:v>
                </c:pt>
                <c:pt idx="27">
                  <c:v>2012-Q4</c:v>
                </c:pt>
                <c:pt idx="28">
                  <c:v>2013-Q1</c:v>
                </c:pt>
                <c:pt idx="29">
                  <c:v>2013-Q2</c:v>
                </c:pt>
                <c:pt idx="30">
                  <c:v>2013-Q3</c:v>
                </c:pt>
                <c:pt idx="31">
                  <c:v>2013-Q4</c:v>
                </c:pt>
                <c:pt idx="32">
                  <c:v>2014-Q1</c:v>
                </c:pt>
                <c:pt idx="33">
                  <c:v>2014-Q2</c:v>
                </c:pt>
                <c:pt idx="34">
                  <c:v>2014-Q3</c:v>
                </c:pt>
                <c:pt idx="35">
                  <c:v>2014-Q4</c:v>
                </c:pt>
                <c:pt idx="36">
                  <c:v>2015-Q1</c:v>
                </c:pt>
                <c:pt idx="37">
                  <c:v>2015-Q2</c:v>
                </c:pt>
                <c:pt idx="38">
                  <c:v>2015-Q3</c:v>
                </c:pt>
                <c:pt idx="39">
                  <c:v>2015-Q4</c:v>
                </c:pt>
                <c:pt idx="40">
                  <c:v>2016-Q1</c:v>
                </c:pt>
                <c:pt idx="41">
                  <c:v>2016-Q2</c:v>
                </c:pt>
                <c:pt idx="42">
                  <c:v>2016-Q3</c:v>
                </c:pt>
                <c:pt idx="43">
                  <c:v>2016-Q4</c:v>
                </c:pt>
                <c:pt idx="44">
                  <c:v>2017-Q1</c:v>
                </c:pt>
                <c:pt idx="45">
                  <c:v>2017-Q2</c:v>
                </c:pt>
                <c:pt idx="46">
                  <c:v>2017-Q3</c:v>
                </c:pt>
                <c:pt idx="47">
                  <c:v>2017-Q4</c:v>
                </c:pt>
                <c:pt idx="48">
                  <c:v>2018-Q1</c:v>
                </c:pt>
                <c:pt idx="49">
                  <c:v>2018-Q2</c:v>
                </c:pt>
                <c:pt idx="50">
                  <c:v>2018-Q3</c:v>
                </c:pt>
                <c:pt idx="51">
                  <c:v>2018-Q4</c:v>
                </c:pt>
                <c:pt idx="52">
                  <c:v>2019-Q1</c:v>
                </c:pt>
                <c:pt idx="53">
                  <c:v>2019-Q2</c:v>
                </c:pt>
                <c:pt idx="54">
                  <c:v>2019-Q3</c:v>
                </c:pt>
                <c:pt idx="55">
                  <c:v>2019-Q4</c:v>
                </c:pt>
                <c:pt idx="56">
                  <c:v>2020-Q1</c:v>
                </c:pt>
                <c:pt idx="57">
                  <c:v>2020-Q2</c:v>
                </c:pt>
                <c:pt idx="58">
                  <c:v>2020-Q3</c:v>
                </c:pt>
                <c:pt idx="59">
                  <c:v>2020-Q4</c:v>
                </c:pt>
                <c:pt idx="60">
                  <c:v>2021-Q1</c:v>
                </c:pt>
                <c:pt idx="61">
                  <c:v>2021-Q2</c:v>
                </c:pt>
                <c:pt idx="62">
                  <c:v>2021-Q3</c:v>
                </c:pt>
                <c:pt idx="63">
                  <c:v>2021-Q4</c:v>
                </c:pt>
              </c:strCache>
            </c:strRef>
          </c:cat>
          <c:val>
            <c:numRef>
              <c:f>'[GDP -- Levels.xlsx]Levels'!$K$245:$K$308</c:f>
              <c:numCache>
                <c:formatCode>0.0%</c:formatCode>
                <c:ptCount val="64"/>
                <c:pt idx="0">
                  <c:v>3.3538948585265072E-2</c:v>
                </c:pt>
                <c:pt idx="1">
                  <c:v>3.1194730488628419E-2</c:v>
                </c:pt>
                <c:pt idx="2">
                  <c:v>2.3665022848568418E-2</c:v>
                </c:pt>
                <c:pt idx="3">
                  <c:v>2.590704457018389E-2</c:v>
                </c:pt>
                <c:pt idx="4">
                  <c:v>1.4822926220208199E-2</c:v>
                </c:pt>
                <c:pt idx="5">
                  <c:v>1.8256902946243825E-2</c:v>
                </c:pt>
                <c:pt idx="6">
                  <c:v>2.2208131763507222E-2</c:v>
                </c:pt>
                <c:pt idx="7">
                  <c:v>1.9734775241238234E-2</c:v>
                </c:pt>
                <c:pt idx="8">
                  <c:v>1.1492366262432441E-2</c:v>
                </c:pt>
                <c:pt idx="9">
                  <c:v>1.0924276179985037E-2</c:v>
                </c:pt>
                <c:pt idx="10">
                  <c:v>1.8765872002113326E-5</c:v>
                </c:pt>
                <c:pt idx="11">
                  <c:v>-2.7530827846549921E-2</c:v>
                </c:pt>
                <c:pt idx="12">
                  <c:v>-3.2890715516301183E-2</c:v>
                </c:pt>
                <c:pt idx="13">
                  <c:v>-3.9244471349849208E-2</c:v>
                </c:pt>
                <c:pt idx="14">
                  <c:v>-3.0497799455570074E-2</c:v>
                </c:pt>
                <c:pt idx="15">
                  <c:v>1.8287415594975265E-3</c:v>
                </c:pt>
                <c:pt idx="16">
                  <c:v>1.7102535375568939E-2</c:v>
                </c:pt>
                <c:pt idx="17">
                  <c:v>2.7960666618343177E-2</c:v>
                </c:pt>
                <c:pt idx="18">
                  <c:v>3.1782075474306781E-2</c:v>
                </c:pt>
                <c:pt idx="19">
                  <c:v>2.5694549994536242E-2</c:v>
                </c:pt>
                <c:pt idx="20">
                  <c:v>1.9306273148906428E-2</c:v>
                </c:pt>
                <c:pt idx="21">
                  <c:v>1.7215030625217898E-2</c:v>
                </c:pt>
                <c:pt idx="22">
                  <c:v>9.4903849657161921E-3</c:v>
                </c:pt>
                <c:pt idx="23">
                  <c:v>1.6093456608864631E-2</c:v>
                </c:pt>
                <c:pt idx="24">
                  <c:v>2.6517566557714867E-2</c:v>
                </c:pt>
                <c:pt idx="25">
                  <c:v>2.361508581053795E-2</c:v>
                </c:pt>
                <c:pt idx="26">
                  <c:v>2.5281245456901358E-2</c:v>
                </c:pt>
                <c:pt idx="27">
                  <c:v>1.4685667872627928E-2</c:v>
                </c:pt>
                <c:pt idx="28">
                  <c:v>1.5719476053010828E-2</c:v>
                </c:pt>
                <c:pt idx="29">
                  <c:v>1.2616546391348349E-2</c:v>
                </c:pt>
                <c:pt idx="30">
                  <c:v>1.9174180691829967E-2</c:v>
                </c:pt>
                <c:pt idx="31">
                  <c:v>2.614122744692482E-2</c:v>
                </c:pt>
                <c:pt idx="32">
                  <c:v>1.4257249176644837E-2</c:v>
                </c:pt>
                <c:pt idx="33">
                  <c:v>2.6720123780876515E-2</c:v>
                </c:pt>
                <c:pt idx="34">
                  <c:v>3.1177281686652014E-2</c:v>
                </c:pt>
                <c:pt idx="35">
                  <c:v>2.8768548833451701E-2</c:v>
                </c:pt>
                <c:pt idx="36">
                  <c:v>4.1477467631648945E-2</c:v>
                </c:pt>
                <c:pt idx="37">
                  <c:v>3.4520135558198106E-2</c:v>
                </c:pt>
                <c:pt idx="38">
                  <c:v>2.5747666846286599E-2</c:v>
                </c:pt>
                <c:pt idx="39">
                  <c:v>2.1642838334722247E-2</c:v>
                </c:pt>
                <c:pt idx="40">
                  <c:v>1.7769352062828592E-2</c:v>
                </c:pt>
                <c:pt idx="41">
                  <c:v>1.4082545072288788E-2</c:v>
                </c:pt>
                <c:pt idx="42">
                  <c:v>1.5919402132709148E-2</c:v>
                </c:pt>
                <c:pt idx="43">
                  <c:v>2.0675786119747519E-2</c:v>
                </c:pt>
                <c:pt idx="44">
                  <c:v>2.0668230488114059E-2</c:v>
                </c:pt>
                <c:pt idx="45">
                  <c:v>2.1838610298964722E-2</c:v>
                </c:pt>
                <c:pt idx="46">
                  <c:v>2.3713060084028736E-2</c:v>
                </c:pt>
                <c:pt idx="47">
                  <c:v>2.7033349800312578E-2</c:v>
                </c:pt>
                <c:pt idx="48">
                  <c:v>3.077125212191234E-2</c:v>
                </c:pt>
                <c:pt idx="49">
                  <c:v>3.3251870549614093E-2</c:v>
                </c:pt>
                <c:pt idx="50">
                  <c:v>3.1163001392967571E-2</c:v>
                </c:pt>
                <c:pt idx="51">
                  <c:v>2.4755177611159196E-2</c:v>
                </c:pt>
                <c:pt idx="52">
                  <c:v>2.2658017063019953E-2</c:v>
                </c:pt>
                <c:pt idx="53">
                  <c:v>1.9631632951891076E-2</c:v>
                </c:pt>
                <c:pt idx="54">
                  <c:v>2.0764805273790904E-2</c:v>
                </c:pt>
                <c:pt idx="55">
                  <c:v>2.338884877970427E-2</c:v>
                </c:pt>
                <c:pt idx="56">
                  <c:v>3.1926064467315664E-3</c:v>
                </c:pt>
                <c:pt idx="57">
                  <c:v>-9.0327754662195447E-2</c:v>
                </c:pt>
                <c:pt idx="58">
                  <c:v>-2.8483454799102859E-2</c:v>
                </c:pt>
                <c:pt idx="59">
                  <c:v>-2.3866935626070451E-2</c:v>
                </c:pt>
                <c:pt idx="60">
                  <c:v>4.035590626993546E-3</c:v>
                </c:pt>
                <c:pt idx="61">
                  <c:v>0.13353489559983522</c:v>
                </c:pt>
                <c:pt idx="62">
                  <c:v>7.4265449973142772E-2</c:v>
                </c:pt>
                <c:pt idx="63">
                  <c:v>8.0405435100811218E-2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489E-44DA-A17B-420107CF4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664216"/>
        <c:axId val="558664608"/>
      </c:lineChart>
      <c:dateAx>
        <c:axId val="558664216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low"/>
        <c:spPr>
          <a:noFill/>
          <a:ln>
            <a:solidFill>
              <a:schemeClr val="accent2"/>
            </a:solidFill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58664608"/>
        <c:crossesAt val="0"/>
        <c:auto val="0"/>
        <c:lblOffset val="150"/>
        <c:baseTimeUnit val="days"/>
        <c:majorUnit val="6"/>
      </c:dateAx>
      <c:valAx>
        <c:axId val="558664608"/>
        <c:scaling>
          <c:orientation val="minMax"/>
          <c:max val="0.35000000000000003"/>
          <c:min val="-0.35000000000000003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58664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Actual GDP vs. Trend Growth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435030371401781E-2"/>
          <c:y val="1.2779122183249269E-2"/>
          <c:w val="0.94824030702553741"/>
          <c:h val="0.93529629841469286"/>
        </c:manualLayout>
      </c:layout>
      <c:lineChart>
        <c:grouping val="standard"/>
        <c:varyColors val="0"/>
        <c:ser>
          <c:idx val="0"/>
          <c:order val="0"/>
          <c:tx>
            <c:v>Actual GDP</c:v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'[GDP -- Levels.xlsx]Levels'!$D$300:$D$312</c:f>
              <c:strCache>
                <c:ptCount val="13"/>
                <c:pt idx="0">
                  <c:v>2019-Q4</c:v>
                </c:pt>
                <c:pt idx="1">
                  <c:v>2020-Q1</c:v>
                </c:pt>
                <c:pt idx="2">
                  <c:v>2020-Q2</c:v>
                </c:pt>
                <c:pt idx="3">
                  <c:v>2020-Q3</c:v>
                </c:pt>
                <c:pt idx="4">
                  <c:v>2020-Q4</c:v>
                </c:pt>
                <c:pt idx="5">
                  <c:v>2021-Q1</c:v>
                </c:pt>
                <c:pt idx="6">
                  <c:v>2021-Q2</c:v>
                </c:pt>
                <c:pt idx="7">
                  <c:v>2021-Q3</c:v>
                </c:pt>
                <c:pt idx="8">
                  <c:v>2021-Q4</c:v>
                </c:pt>
                <c:pt idx="9">
                  <c:v>2022-Q1</c:v>
                </c:pt>
                <c:pt idx="10">
                  <c:v>2022-Q2</c:v>
                </c:pt>
                <c:pt idx="11">
                  <c:v>2022-Q3</c:v>
                </c:pt>
                <c:pt idx="12">
                  <c:v>2022-Q4</c:v>
                </c:pt>
              </c:strCache>
            </c:strRef>
          </c:cat>
          <c:val>
            <c:numRef>
              <c:f>'[GDP -- Levels.xlsx]Levels'!$I$300:$I$312</c:f>
              <c:numCache>
                <c:formatCode>0.000</c:formatCode>
                <c:ptCount val="13"/>
                <c:pt idx="0">
                  <c:v>19253.958999999999</c:v>
                </c:pt>
                <c:pt idx="1">
                  <c:v>19010.848000000002</c:v>
                </c:pt>
                <c:pt idx="2">
                  <c:v>17302.510999999999</c:v>
                </c:pt>
                <c:pt idx="3">
                  <c:v>18596.521000000001</c:v>
                </c:pt>
                <c:pt idx="4">
                  <c:v>18783.901999999998</c:v>
                </c:pt>
                <c:pt idx="5" formatCode="&quot;$&quot;#,##0.0">
                  <c:v>19090.2</c:v>
                </c:pt>
                <c:pt idx="6" formatCode="&quot;$&quot;#,##0.0">
                  <c:v>19493.7</c:v>
                </c:pt>
                <c:pt idx="7" formatCode="&quot;$&quot;#,##0.0">
                  <c:v>19834.3</c:v>
                </c:pt>
                <c:pt idx="8" formatCode="&quot;$&quot;#,##0.0">
                  <c:v>20191.2</c:v>
                </c:pt>
                <c:pt idx="9" formatCode="&quot;$&quot;#,##0.0">
                  <c:v>20426.8</c:v>
                </c:pt>
                <c:pt idx="10" formatCode="&quot;$&quot;#,##0.0">
                  <c:v>20670.8</c:v>
                </c:pt>
                <c:pt idx="11" formatCode="&quot;$&quot;#,##0.0">
                  <c:v>20918.400000000001</c:v>
                </c:pt>
                <c:pt idx="12" formatCode="&quot;$&quot;#,##0.0">
                  <c:v>21169.4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38-4878-A20A-108A1DC5E776}"/>
            </c:ext>
          </c:extLst>
        </c:ser>
        <c:ser>
          <c:idx val="3"/>
          <c:order val="3"/>
          <c:tx>
            <c:v>Trend Rate</c:v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'[GDP -- Levels.xlsx]Levels'!$D$300:$D$312</c:f>
              <c:strCache>
                <c:ptCount val="13"/>
                <c:pt idx="0">
                  <c:v>2019-Q4</c:v>
                </c:pt>
                <c:pt idx="1">
                  <c:v>2020-Q1</c:v>
                </c:pt>
                <c:pt idx="2">
                  <c:v>2020-Q2</c:v>
                </c:pt>
                <c:pt idx="3">
                  <c:v>2020-Q3</c:v>
                </c:pt>
                <c:pt idx="4">
                  <c:v>2020-Q4</c:v>
                </c:pt>
                <c:pt idx="5">
                  <c:v>2021-Q1</c:v>
                </c:pt>
                <c:pt idx="6">
                  <c:v>2021-Q2</c:v>
                </c:pt>
                <c:pt idx="7">
                  <c:v>2021-Q3</c:v>
                </c:pt>
                <c:pt idx="8">
                  <c:v>2021-Q4</c:v>
                </c:pt>
                <c:pt idx="9">
                  <c:v>2022-Q1</c:v>
                </c:pt>
                <c:pt idx="10">
                  <c:v>2022-Q2</c:v>
                </c:pt>
                <c:pt idx="11">
                  <c:v>2022-Q3</c:v>
                </c:pt>
                <c:pt idx="12">
                  <c:v>2022-Q4</c:v>
                </c:pt>
              </c:strCache>
            </c:strRef>
          </c:cat>
          <c:val>
            <c:numRef>
              <c:f>'[GDP -- Levels.xlsx]Levels'!$L$300:$L$312</c:f>
              <c:numCache>
                <c:formatCode>"$"#,##0.0</c:formatCode>
                <c:ptCount val="13"/>
                <c:pt idx="0">
                  <c:v>19253.958999999999</c:v>
                </c:pt>
                <c:pt idx="1">
                  <c:v>19364.669264249998</c:v>
                </c:pt>
                <c:pt idx="2">
                  <c:v>19476.016112519435</c:v>
                </c:pt>
                <c:pt idx="3">
                  <c:v>19588.003205166424</c:v>
                </c:pt>
                <c:pt idx="4">
                  <c:v>19700.634223596131</c:v>
                </c:pt>
                <c:pt idx="5">
                  <c:v>19813.91287038181</c:v>
                </c:pt>
                <c:pt idx="6">
                  <c:v>19927.842869386506</c:v>
                </c:pt>
                <c:pt idx="7">
                  <c:v>20042.427965885479</c:v>
                </c:pt>
                <c:pt idx="8">
                  <c:v>20157.67192668932</c:v>
                </c:pt>
                <c:pt idx="9">
                  <c:v>20273.578540267783</c:v>
                </c:pt>
                <c:pt idx="10">
                  <c:v>20390.151616874322</c:v>
                </c:pt>
                <c:pt idx="11">
                  <c:v>20507.394988671349</c:v>
                </c:pt>
                <c:pt idx="12">
                  <c:v>20625.312509856209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38-4878-A20A-108A1DC5E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3208872"/>
        <c:axId val="943204280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'[GDP -- Levels.xlsx]Levels'!$D$300:$D$312</c15:sqref>
                        </c15:formulaRef>
                      </c:ext>
                    </c:extLst>
                    <c:strCache>
                      <c:ptCount val="13"/>
                      <c:pt idx="0">
                        <c:v>2019-Q4</c:v>
                      </c:pt>
                      <c:pt idx="1">
                        <c:v>2020-Q1</c:v>
                      </c:pt>
                      <c:pt idx="2">
                        <c:v>2020-Q2</c:v>
                      </c:pt>
                      <c:pt idx="3">
                        <c:v>2020-Q3</c:v>
                      </c:pt>
                      <c:pt idx="4">
                        <c:v>2020-Q4</c:v>
                      </c:pt>
                      <c:pt idx="5">
                        <c:v>2021-Q1</c:v>
                      </c:pt>
                      <c:pt idx="6">
                        <c:v>2021-Q2</c:v>
                      </c:pt>
                      <c:pt idx="7">
                        <c:v>2021-Q3</c:v>
                      </c:pt>
                      <c:pt idx="8">
                        <c:v>2021-Q4</c:v>
                      </c:pt>
                      <c:pt idx="9">
                        <c:v>2022-Q1</c:v>
                      </c:pt>
                      <c:pt idx="10">
                        <c:v>2022-Q2</c:v>
                      </c:pt>
                      <c:pt idx="11">
                        <c:v>2022-Q3</c:v>
                      </c:pt>
                      <c:pt idx="12">
                        <c:v>2022-Q4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'[GDP -- Levels.xlsx]Levels'!$J$300:$J$308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2.3656281731889273E-2</c:v>
                      </c:pt>
                      <c:pt idx="1">
                        <c:v>-4.9557632983636801E-2</c:v>
                      </c:pt>
                      <c:pt idx="2">
                        <c:v>-0.31383181420365103</c:v>
                      </c:pt>
                      <c:pt idx="3">
                        <c:v>0.3344130589193397</c:v>
                      </c:pt>
                      <c:pt idx="4">
                        <c:v>4.0917800905556856E-2</c:v>
                      </c:pt>
                      <c:pt idx="5">
                        <c:v>6.5225638421666066E-2</c:v>
                      </c:pt>
                      <c:pt idx="6">
                        <c:v>8.4545997422761407E-2</c:v>
                      </c:pt>
                      <c:pt idx="7">
                        <c:v>6.9889246269307218E-2</c:v>
                      </c:pt>
                      <c:pt idx="8">
                        <c:v>7.1976323843039883E-2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B638-4878-A20A-108A1DC5E776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'[GDP -- Levels.xlsx]Levels'!$D$300:$D$312</c15:sqref>
                        </c15:formulaRef>
                      </c:ext>
                    </c:extLst>
                    <c:strCache>
                      <c:ptCount val="13"/>
                      <c:pt idx="0">
                        <c:v>2019-Q4</c:v>
                      </c:pt>
                      <c:pt idx="1">
                        <c:v>2020-Q1</c:v>
                      </c:pt>
                      <c:pt idx="2">
                        <c:v>2020-Q2</c:v>
                      </c:pt>
                      <c:pt idx="3">
                        <c:v>2020-Q3</c:v>
                      </c:pt>
                      <c:pt idx="4">
                        <c:v>2020-Q4</c:v>
                      </c:pt>
                      <c:pt idx="5">
                        <c:v>2021-Q1</c:v>
                      </c:pt>
                      <c:pt idx="6">
                        <c:v>2021-Q2</c:v>
                      </c:pt>
                      <c:pt idx="7">
                        <c:v>2021-Q3</c:v>
                      </c:pt>
                      <c:pt idx="8">
                        <c:v>2021-Q4</c:v>
                      </c:pt>
                      <c:pt idx="9">
                        <c:v>2022-Q1</c:v>
                      </c:pt>
                      <c:pt idx="10">
                        <c:v>2022-Q2</c:v>
                      </c:pt>
                      <c:pt idx="11">
                        <c:v>2022-Q3</c:v>
                      </c:pt>
                      <c:pt idx="12">
                        <c:v>2022-Q4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'[GDP -- Levels.xlsx]Levels'!$K$300:$K$308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2.338884877970427E-2</c:v>
                      </c:pt>
                      <c:pt idx="1">
                        <c:v>3.1926064467315664E-3</c:v>
                      </c:pt>
                      <c:pt idx="2">
                        <c:v>-9.0327754662195447E-2</c:v>
                      </c:pt>
                      <c:pt idx="3">
                        <c:v>-2.8483454799102859E-2</c:v>
                      </c:pt>
                      <c:pt idx="4">
                        <c:v>-2.4413524512023721E-2</c:v>
                      </c:pt>
                      <c:pt idx="5">
                        <c:v>4.1740378966788061E-3</c:v>
                      </c:pt>
                      <c:pt idx="6">
                        <c:v>0.12663994260717426</c:v>
                      </c:pt>
                      <c:pt idx="7">
                        <c:v>6.6559707592618977E-2</c:v>
                      </c:pt>
                      <c:pt idx="8">
                        <c:v>7.4920429205816985E-2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638-4878-A20A-108A1DC5E776}"/>
                  </c:ext>
                </c:extLst>
              </c15:ser>
            </c15:filteredLineSeries>
          </c:ext>
        </c:extLst>
      </c:lineChart>
      <c:catAx>
        <c:axId val="94320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204280"/>
        <c:crosses val="autoZero"/>
        <c:auto val="1"/>
        <c:lblAlgn val="ctr"/>
        <c:lblOffset val="100"/>
        <c:noMultiLvlLbl val="0"/>
      </c:catAx>
      <c:valAx>
        <c:axId val="943204280"/>
        <c:scaling>
          <c:orientation val="minMax"/>
          <c:min val="1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20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990886541479965"/>
          <c:y val="0.69593615889065952"/>
          <c:w val="0.12749483827996957"/>
          <c:h val="0.14732135236975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633719079675873E-2"/>
          <c:y val="1.6323439774846203E-2"/>
          <c:w val="0.93771175625982339"/>
          <c:h val="0.91861498196052593"/>
        </c:manualLayout>
      </c:layout>
      <c:barChart>
        <c:barDir val="col"/>
        <c:grouping val="clustered"/>
        <c:varyColors val="0"/>
        <c:ser>
          <c:idx val="0"/>
          <c:order val="0"/>
          <c:tx>
            <c:v>Deficit %GDP</c:v>
          </c:tx>
          <c:spPr>
            <a:solidFill>
              <a:srgbClr val="FF0000"/>
            </a:solidFill>
            <a:ln w="44450">
              <a:solidFill>
                <a:srgbClr val="FF0000"/>
              </a:solidFill>
              <a:miter lim="800000"/>
            </a:ln>
          </c:spPr>
          <c:invertIfNegative val="0"/>
          <c:dPt>
            <c:idx val="21"/>
            <c:invertIfNegative val="0"/>
            <c:bubble3D val="0"/>
            <c:spPr>
              <a:solidFill>
                <a:srgbClr val="00B0F0"/>
              </a:solidFill>
              <a:ln w="44450">
                <a:solidFill>
                  <a:srgbClr val="00B0F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D-72FF-4C08-B2D9-B215377CCFF3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E-72FF-4C08-B2D9-B215377CCFF3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F-72FF-4C08-B2D9-B215377CCFF3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0-72FF-4C08-B2D9-B215377CCFF3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1-72FF-4C08-B2D9-B215377CCFF3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2-72FF-4C08-B2D9-B215377CCFF3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3-72FF-4C08-B2D9-B215377CCFF3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4-72FF-4C08-B2D9-B215377CCFF3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5-72FF-4C08-B2D9-B215377CCFF3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6-72FF-4C08-B2D9-B215377CCFF3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8-72FF-4C08-B2D9-B215377CCFF3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A-72FF-4C08-B2D9-B215377CCFF3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C-72FF-4C08-B2D9-B215377CCFF3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E-72FF-4C08-B2D9-B215377CCFF3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0-72FF-4C08-B2D9-B215377CCFF3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2-72FF-4C08-B2D9-B215377CCFF3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4-72FF-4C08-B2D9-B215377CCFF3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6-72FF-4C08-B2D9-B215377CCFF3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8-72FF-4C08-B2D9-B215377CCFF3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A-72FF-4C08-B2D9-B215377CCFF3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C-72FF-4C08-B2D9-B215377CCFF3}"/>
              </c:ext>
            </c:extLst>
          </c:dPt>
          <c:cat>
            <c:strRef>
              <c:f>'[Budget Deficits -- 210202.xlsx]Historical'!$A$106:$A$137</c:f>
              <c:strCache>
                <c:ptCount val="3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</c:strCache>
            </c:strRef>
          </c:cat>
          <c:val>
            <c:numRef>
              <c:f>'[Budget Deficits -- 210202.xlsx]Historical'!$G$106:$G$137</c:f>
              <c:numCache>
                <c:formatCode>"$"#,##0.0</c:formatCode>
                <c:ptCount val="32"/>
                <c:pt idx="0">
                  <c:v>236.24100000000001</c:v>
                </c:pt>
                <c:pt idx="1">
                  <c:v>128.23599999999999</c:v>
                </c:pt>
                <c:pt idx="2">
                  <c:v>-157.75800000000001</c:v>
                </c:pt>
                <c:pt idx="3">
                  <c:v>-377.58499999999998</c:v>
                </c:pt>
                <c:pt idx="4">
                  <c:v>-412.72699999999998</c:v>
                </c:pt>
                <c:pt idx="5">
                  <c:v>-318.346</c:v>
                </c:pt>
                <c:pt idx="6">
                  <c:v>-248.18100000000001</c:v>
                </c:pt>
                <c:pt idx="7">
                  <c:v>-160.70099999999999</c:v>
                </c:pt>
                <c:pt idx="8">
                  <c:v>-458.55500000000001</c:v>
                </c:pt>
                <c:pt idx="9">
                  <c:v>-1412.6859999999999</c:v>
                </c:pt>
                <c:pt idx="10">
                  <c:v>-1294.4000000000001</c:v>
                </c:pt>
                <c:pt idx="11">
                  <c:v>-1299.5999999999999</c:v>
                </c:pt>
                <c:pt idx="12">
                  <c:v>-1087</c:v>
                </c:pt>
                <c:pt idx="13">
                  <c:v>-679.5</c:v>
                </c:pt>
                <c:pt idx="14">
                  <c:v>-484.6</c:v>
                </c:pt>
                <c:pt idx="15">
                  <c:v>-438.5</c:v>
                </c:pt>
                <c:pt idx="16">
                  <c:v>-584.6</c:v>
                </c:pt>
                <c:pt idx="17">
                  <c:v>-665.8</c:v>
                </c:pt>
                <c:pt idx="18">
                  <c:v>-779</c:v>
                </c:pt>
                <c:pt idx="19">
                  <c:v>-983.6</c:v>
                </c:pt>
                <c:pt idx="20">
                  <c:v>-3132</c:v>
                </c:pt>
                <c:pt idx="21">
                  <c:v>-3500</c:v>
                </c:pt>
                <c:pt idx="22">
                  <c:v>-1055</c:v>
                </c:pt>
                <c:pt idx="23">
                  <c:v>-963</c:v>
                </c:pt>
                <c:pt idx="24">
                  <c:v>-906</c:v>
                </c:pt>
                <c:pt idx="25">
                  <c:v>-1037</c:v>
                </c:pt>
                <c:pt idx="26">
                  <c:v>-1026</c:v>
                </c:pt>
                <c:pt idx="27">
                  <c:v>-1048</c:v>
                </c:pt>
                <c:pt idx="28">
                  <c:v>-1352</c:v>
                </c:pt>
                <c:pt idx="29">
                  <c:v>-1346</c:v>
                </c:pt>
                <c:pt idx="30">
                  <c:v>-1650</c:v>
                </c:pt>
                <c:pt idx="31">
                  <c:v>-1883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181-473B-9DCA-E6E02B0A9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907200"/>
        <c:axId val="571905784"/>
      </c:barChart>
      <c:catAx>
        <c:axId val="57190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71905784"/>
        <c:crosses val="autoZero"/>
        <c:auto val="1"/>
        <c:lblAlgn val="ctr"/>
        <c:lblOffset val="100"/>
        <c:noMultiLvlLbl val="0"/>
      </c:catAx>
      <c:valAx>
        <c:axId val="571905784"/>
        <c:scaling>
          <c:orientation val="minMax"/>
          <c:min val="-4000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719072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896319759805221E-2"/>
          <c:y val="1.3624471730713083E-2"/>
          <c:w val="0.94910368024019476"/>
          <c:h val="0.9282464630486702"/>
        </c:manualLayout>
      </c:layout>
      <c:barChart>
        <c:barDir val="col"/>
        <c:grouping val="clustered"/>
        <c:varyColors val="0"/>
        <c:ser>
          <c:idx val="0"/>
          <c:order val="0"/>
          <c:tx>
            <c:v>Debt -- %GDP</c:v>
          </c:tx>
          <c:spPr>
            <a:solidFill>
              <a:srgbClr val="7030A0"/>
            </a:solidFill>
            <a:ln w="76200">
              <a:solidFill>
                <a:srgbClr val="7030A0"/>
              </a:solidFill>
              <a:prstDash val="solid"/>
              <a:miter lim="800000"/>
            </a:ln>
          </c:spPr>
          <c:invertIfNegative val="0"/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0DD-4C4A-92C0-3552E45D9B49}"/>
              </c:ext>
            </c:extLst>
          </c:dPt>
          <c:cat>
            <c:strRef>
              <c:f>'[Budget Deficits -- 210202.xlsx]Historical'!$A$106:$A$136</c:f>
              <c:strCach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strCache>
            </c:strRef>
          </c:cat>
          <c:val>
            <c:numRef>
              <c:f>'[Budget Deficits -- 210202.xlsx]Historical'!$R$106:$R$126</c:f>
              <c:numCache>
                <c:formatCode>0.0%</c:formatCode>
                <c:ptCount val="21"/>
                <c:pt idx="0">
                  <c:v>0.33100000000000002</c:v>
                </c:pt>
                <c:pt idx="1">
                  <c:v>0.32276253621356765</c:v>
                </c:pt>
                <c:pt idx="2">
                  <c:v>0.33263486276462795</c:v>
                </c:pt>
                <c:pt idx="3">
                  <c:v>0.35118737771714742</c:v>
                </c:pt>
                <c:pt idx="4">
                  <c:v>0.36243071549695022</c:v>
                </c:pt>
                <c:pt idx="5">
                  <c:v>0.36378040085558111</c:v>
                </c:pt>
                <c:pt idx="6">
                  <c:v>0.36098735161319256</c:v>
                </c:pt>
                <c:pt idx="7">
                  <c:v>0.35890709759279188</c:v>
                </c:pt>
                <c:pt idx="8">
                  <c:v>0.40604555155162159</c:v>
                </c:pt>
                <c:pt idx="9">
                  <c:v>0.54128703637276709</c:v>
                </c:pt>
                <c:pt idx="10">
                  <c:v>0.62148566703417862</c:v>
                </c:pt>
                <c:pt idx="11">
                  <c:v>0.67095064590924147</c:v>
                </c:pt>
                <c:pt idx="12">
                  <c:v>0.70094445134832861</c:v>
                </c:pt>
                <c:pt idx="13">
                  <c:v>0.7204785954785955</c:v>
                </c:pt>
                <c:pt idx="14">
                  <c:v>0.73668434401660132</c:v>
                </c:pt>
                <c:pt idx="15">
                  <c:v>0.73649635036496353</c:v>
                </c:pt>
                <c:pt idx="16">
                  <c:v>0.76608629825889474</c:v>
                </c:pt>
                <c:pt idx="17">
                  <c:v>0.75922762333695704</c:v>
                </c:pt>
                <c:pt idx="18">
                  <c:v>0.77323383573076732</c:v>
                </c:pt>
                <c:pt idx="19">
                  <c:v>0.79160384470410861</c:v>
                </c:pt>
                <c:pt idx="20">
                  <c:v>1.000904761904762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DD-4C4A-92C0-3552E45D9B49}"/>
            </c:ext>
          </c:extLst>
        </c:ser>
        <c:ser>
          <c:idx val="1"/>
          <c:order val="1"/>
          <c:tx>
            <c:v>Long Term</c:v>
          </c:tx>
          <c:spPr>
            <a:solidFill>
              <a:srgbClr val="7030A0"/>
            </a:solidFill>
            <a:ln w="76200">
              <a:solidFill>
                <a:srgbClr val="00B0F0"/>
              </a:solidFill>
              <a:miter lim="800000"/>
            </a:ln>
          </c:spPr>
          <c:invertIfNegative val="0"/>
          <c:dPt>
            <c:idx val="14"/>
            <c:invertIfNegative val="0"/>
            <c:bubble3D val="0"/>
            <c:spPr>
              <a:solidFill>
                <a:srgbClr val="7030A0"/>
              </a:solidFill>
              <a:ln w="76200">
                <a:solidFill>
                  <a:srgbClr val="7030A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3-A0DD-4C4A-92C0-3552E45D9B49}"/>
              </c:ext>
            </c:extLst>
          </c:dPt>
          <c:dPt>
            <c:idx val="15"/>
            <c:invertIfNegative val="0"/>
            <c:bubble3D val="0"/>
            <c:spPr>
              <a:solidFill>
                <a:srgbClr val="7030A0"/>
              </a:solidFill>
              <a:ln w="76200">
                <a:solidFill>
                  <a:srgbClr val="7030A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5-A0DD-4C4A-92C0-3552E45D9B49}"/>
              </c:ext>
            </c:extLst>
          </c:dPt>
          <c:dPt>
            <c:idx val="16"/>
            <c:invertIfNegative val="0"/>
            <c:bubble3D val="0"/>
            <c:spPr>
              <a:solidFill>
                <a:srgbClr val="7030A0"/>
              </a:solidFill>
              <a:ln w="76200">
                <a:solidFill>
                  <a:srgbClr val="FF000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7-A0DD-4C4A-92C0-3552E45D9B49}"/>
              </c:ext>
            </c:extLst>
          </c:dPt>
          <c:dPt>
            <c:idx val="18"/>
            <c:invertIfNegative val="0"/>
            <c:bubble3D val="0"/>
            <c:spPr>
              <a:solidFill>
                <a:srgbClr val="7030A0"/>
              </a:solidFill>
              <a:ln w="76200">
                <a:solidFill>
                  <a:srgbClr val="7030A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9-A0DD-4C4A-92C0-3552E45D9B49}"/>
              </c:ext>
            </c:extLst>
          </c:dPt>
          <c:dPt>
            <c:idx val="20"/>
            <c:invertIfNegative val="0"/>
            <c:bubble3D val="0"/>
            <c:spPr>
              <a:solidFill>
                <a:srgbClr val="7030A0"/>
              </a:solidFill>
              <a:ln w="76200">
                <a:solidFill>
                  <a:srgbClr val="7030A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B-A0DD-4C4A-92C0-3552E45D9B49}"/>
              </c:ext>
            </c:extLst>
          </c:dPt>
          <c:dPt>
            <c:idx val="21"/>
            <c:invertIfNegative val="0"/>
            <c:bubble3D val="0"/>
            <c:spPr>
              <a:solidFill>
                <a:srgbClr val="00B0F0"/>
              </a:solidFill>
              <a:ln w="76200">
                <a:solidFill>
                  <a:srgbClr val="00B0F0"/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23-A0DD-4C4A-92C0-3552E45D9B49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D-A0DD-4C4A-92C0-3552E45D9B49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0F-A0DD-4C4A-92C0-3552E45D9B49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1-A0DD-4C4A-92C0-3552E45D9B49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3-A0DD-4C4A-92C0-3552E45D9B49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5-A0DD-4C4A-92C0-3552E45D9B49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7-A0DD-4C4A-92C0-3552E45D9B49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9-A0DD-4C4A-92C0-3552E45D9B49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B-A0DD-4C4A-92C0-3552E45D9B49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D-A0DD-4C4A-92C0-3552E45D9B49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76200">
                <a:solidFill>
                  <a:schemeClr val="accent2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F-A0DD-4C4A-92C0-3552E45D9B49}"/>
              </c:ext>
            </c:extLst>
          </c:dPt>
          <c:cat>
            <c:strRef>
              <c:f>'[Budget Deficits -- 210202.xlsx]Historical'!$A$106:$A$136</c:f>
              <c:strCach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strCache>
            </c:strRef>
          </c:cat>
          <c:val>
            <c:numRef>
              <c:f>'[Budget Deficits -- 210202.xlsx]Historical'!$S$106:$S$137</c:f>
              <c:numCache>
                <c:formatCode>General</c:formatCode>
                <c:ptCount val="32"/>
                <c:pt idx="21" formatCode="0.0%">
                  <c:v>1.0909090909090908</c:v>
                </c:pt>
                <c:pt idx="22" formatCode="0.0%">
                  <c:v>1.0198856251624642</c:v>
                </c:pt>
                <c:pt idx="23" formatCode="0.0%">
                  <c:v>1.0199867032327765</c:v>
                </c:pt>
                <c:pt idx="24" formatCode="0.0%">
                  <c:v>1.0143670155609503</c:v>
                </c:pt>
                <c:pt idx="25" formatCode="0.0%">
                  <c:v>1.0118099737132844</c:v>
                </c:pt>
                <c:pt idx="26" formatCode="0.0%">
                  <c:v>1.0086625973171535</c:v>
                </c:pt>
                <c:pt idx="27" formatCode="0.0%">
                  <c:v>1.009744942832014</c:v>
                </c:pt>
                <c:pt idx="28" formatCode="0.0%">
                  <c:v>1.0222327662170405</c:v>
                </c:pt>
                <c:pt idx="29" formatCode="0.0%">
                  <c:v>1.0316755379943181</c:v>
                </c:pt>
                <c:pt idx="30" formatCode="0.0%">
                  <c:v>1.0497622122137886</c:v>
                </c:pt>
                <c:pt idx="31" formatCode="0.0%">
                  <c:v>1.0719946558163544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A0DD-4C4A-92C0-3552E45D9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964784"/>
        <c:axId val="584965176"/>
      </c:barChart>
      <c:lineChart>
        <c:grouping val="standard"/>
        <c:varyColors val="0"/>
        <c:ser>
          <c:idx val="2"/>
          <c:order val="2"/>
          <c:tx>
            <c:v>50%</c:v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'[Budget Deficits -- 210202.xlsx]Historical'!$A$106:$A$137</c:f>
              <c:strCache>
                <c:ptCount val="3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</c:strCache>
            </c:strRef>
          </c:cat>
          <c:val>
            <c:numRef>
              <c:f>'[Budget Deficits -- 210202.xlsx]Historical'!$U$106:$U$137</c:f>
              <c:numCache>
                <c:formatCode>0%</c:formatCode>
                <c:ptCount val="32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  <c:pt idx="31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A0DD-4C4A-92C0-3552E45D9B49}"/>
            </c:ext>
          </c:extLst>
        </c:ser>
        <c:ser>
          <c:idx val="3"/>
          <c:order val="3"/>
          <c:tx>
            <c:v>90%</c:v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'[Budget Deficits -- 210202.xlsx]Historical'!$A$106:$A$137</c:f>
              <c:strCache>
                <c:ptCount val="3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</c:strCache>
            </c:strRef>
          </c:cat>
          <c:val>
            <c:numRef>
              <c:f>'[Budget Deficits -- 210202.xlsx]Historical'!$V$106:$V$137</c:f>
              <c:numCache>
                <c:formatCode>0%</c:formatCode>
                <c:ptCount val="32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  <c:pt idx="9">
                  <c:v>0.9</c:v>
                </c:pt>
                <c:pt idx="10">
                  <c:v>0.9</c:v>
                </c:pt>
                <c:pt idx="11">
                  <c:v>0.9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  <c:pt idx="15">
                  <c:v>0.9</c:v>
                </c:pt>
                <c:pt idx="16">
                  <c:v>0.9</c:v>
                </c:pt>
                <c:pt idx="17">
                  <c:v>0.9</c:v>
                </c:pt>
                <c:pt idx="18">
                  <c:v>0.9</c:v>
                </c:pt>
                <c:pt idx="19">
                  <c:v>0.9</c:v>
                </c:pt>
                <c:pt idx="20">
                  <c:v>0.9</c:v>
                </c:pt>
                <c:pt idx="21">
                  <c:v>0.9</c:v>
                </c:pt>
                <c:pt idx="22">
                  <c:v>0.9</c:v>
                </c:pt>
                <c:pt idx="23">
                  <c:v>0.9</c:v>
                </c:pt>
                <c:pt idx="24">
                  <c:v>0.9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</c:v>
                </c:pt>
                <c:pt idx="29">
                  <c:v>0.9</c:v>
                </c:pt>
                <c:pt idx="30">
                  <c:v>0.9</c:v>
                </c:pt>
                <c:pt idx="31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0DD-4C4A-92C0-3552E45D9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4964784"/>
        <c:axId val="584965176"/>
      </c:lineChart>
      <c:catAx>
        <c:axId val="58496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4965176"/>
        <c:crosses val="autoZero"/>
        <c:auto val="1"/>
        <c:lblAlgn val="ctr"/>
        <c:lblOffset val="100"/>
        <c:noMultiLvlLbl val="0"/>
      </c:catAx>
      <c:valAx>
        <c:axId val="584965176"/>
        <c:scaling>
          <c:orientation val="minMax"/>
          <c:max val="1.1900000000000002"/>
          <c:min val="0.2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4964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>
        <c:manualLayout>
          <c:xMode val="edge"/>
          <c:yMode val="edge"/>
          <c:x val="0.39432633420822544"/>
          <c:y val="0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722381960909261E-2"/>
          <c:y val="1.436089403899937E-2"/>
          <c:w val="0.95241903588257226"/>
          <c:h val="0.85459237694100909"/>
        </c:manualLayout>
      </c:layout>
      <c:lineChart>
        <c:grouping val="standard"/>
        <c:varyColors val="0"/>
        <c:ser>
          <c:idx val="7"/>
          <c:order val="0"/>
          <c:tx>
            <c:v>M-2 (Y/Y %)</c:v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'[Money Supply.xlsx]Monthly'!$A$543:$A$722</c:f>
              <c:numCache>
                <c:formatCode>mmm\ yyyy</c:formatCode>
                <c:ptCount val="18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40034</c:v>
                </c:pt>
                <c:pt idx="32">
                  <c:v>40057</c:v>
                </c:pt>
                <c:pt idx="33">
                  <c:v>40088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</c:numCache>
            </c:numRef>
          </c:cat>
          <c:val>
            <c:numRef>
              <c:f>'[Money Supply.xlsx]Monthly'!$J$543:$J$723</c:f>
              <c:numCache>
                <c:formatCode>0.0%</c:formatCode>
                <c:ptCount val="181"/>
                <c:pt idx="0">
                  <c:v>5.7353598569512686E-2</c:v>
                </c:pt>
                <c:pt idx="1">
                  <c:v>5.5900344458961873E-2</c:v>
                </c:pt>
                <c:pt idx="2">
                  <c:v>5.8655327723124276E-2</c:v>
                </c:pt>
                <c:pt idx="3">
                  <c:v>6.3506564309605551E-2</c:v>
                </c:pt>
                <c:pt idx="4">
                  <c:v>6.4459622574852146E-2</c:v>
                </c:pt>
                <c:pt idx="5">
                  <c:v>6.3398424920221394E-2</c:v>
                </c:pt>
                <c:pt idx="6">
                  <c:v>6.1386023367137679E-2</c:v>
                </c:pt>
                <c:pt idx="7">
                  <c:v>6.7717311007141096E-2</c:v>
                </c:pt>
                <c:pt idx="8">
                  <c:v>6.6184745909445036E-2</c:v>
                </c:pt>
                <c:pt idx="9">
                  <c:v>6.0644699140401173E-2</c:v>
                </c:pt>
                <c:pt idx="10">
                  <c:v>5.8932542624165994E-2</c:v>
                </c:pt>
                <c:pt idx="11">
                  <c:v>5.6744924127573364E-2</c:v>
                </c:pt>
                <c:pt idx="12">
                  <c:v>5.5849152327400356E-2</c:v>
                </c:pt>
                <c:pt idx="13">
                  <c:v>6.5427394293910063E-2</c:v>
                </c:pt>
                <c:pt idx="14">
                  <c:v>6.9596249387726572E-2</c:v>
                </c:pt>
                <c:pt idx="15">
                  <c:v>6.484060019119664E-2</c:v>
                </c:pt>
                <c:pt idx="16">
                  <c:v>6.4469735732164316E-2</c:v>
                </c:pt>
                <c:pt idx="17">
                  <c:v>6.2013903228026704E-2</c:v>
                </c:pt>
                <c:pt idx="18">
                  <c:v>6.3963371168503522E-2</c:v>
                </c:pt>
                <c:pt idx="19">
                  <c:v>5.4984263077924922E-2</c:v>
                </c:pt>
                <c:pt idx="20">
                  <c:v>6.1873249157565646E-2</c:v>
                </c:pt>
                <c:pt idx="21">
                  <c:v>7.4520821795685685E-2</c:v>
                </c:pt>
                <c:pt idx="22">
                  <c:v>7.7730809617404029E-2</c:v>
                </c:pt>
                <c:pt idx="23">
                  <c:v>9.701812721227078E-2</c:v>
                </c:pt>
                <c:pt idx="24">
                  <c:v>0.10292037051867269</c:v>
                </c:pt>
                <c:pt idx="25">
                  <c:v>9.4430513395803092E-2</c:v>
                </c:pt>
                <c:pt idx="26">
                  <c:v>9.3630606583974388E-2</c:v>
                </c:pt>
                <c:pt idx="27">
                  <c:v>8.7903509114329134E-2</c:v>
                </c:pt>
                <c:pt idx="28">
                  <c:v>9.3692757388762676E-2</c:v>
                </c:pt>
                <c:pt idx="29">
                  <c:v>9.2443292287751222E-2</c:v>
                </c:pt>
                <c:pt idx="30">
                  <c:v>8.6530780529286005E-2</c:v>
                </c:pt>
                <c:pt idx="31">
                  <c:v>8.4356715746158301E-2</c:v>
                </c:pt>
                <c:pt idx="32">
                  <c:v>7.4593767922003354E-2</c:v>
                </c:pt>
                <c:pt idx="33">
                  <c:v>6.3331238214959049E-2</c:v>
                </c:pt>
                <c:pt idx="34">
                  <c:v>6.0357749575297152E-2</c:v>
                </c:pt>
                <c:pt idx="35">
                  <c:v>3.6898068931801468E-2</c:v>
                </c:pt>
                <c:pt idx="36">
                  <c:v>2.3622523689083144E-2</c:v>
                </c:pt>
                <c:pt idx="37">
                  <c:v>2.6011456135061891E-2</c:v>
                </c:pt>
                <c:pt idx="38">
                  <c:v>1.7563169984686197E-2</c:v>
                </c:pt>
                <c:pt idx="39">
                  <c:v>2.0869960412854462E-2</c:v>
                </c:pt>
                <c:pt idx="40">
                  <c:v>2.0430707828999726E-2</c:v>
                </c:pt>
                <c:pt idx="41">
                  <c:v>2.153484729835552E-2</c:v>
                </c:pt>
                <c:pt idx="42">
                  <c:v>2.2103640460097194E-2</c:v>
                </c:pt>
                <c:pt idx="43">
                  <c:v>2.8129261784761425E-2</c:v>
                </c:pt>
                <c:pt idx="44">
                  <c:v>3.1891173889323929E-2</c:v>
                </c:pt>
                <c:pt idx="45">
                  <c:v>3.4402042842956448E-2</c:v>
                </c:pt>
                <c:pt idx="46">
                  <c:v>3.3184902459711708E-2</c:v>
                </c:pt>
                <c:pt idx="47">
                  <c:v>3.7518122561557905E-2</c:v>
                </c:pt>
                <c:pt idx="48">
                  <c:v>4.494886800260102E-2</c:v>
                </c:pt>
                <c:pt idx="49">
                  <c:v>4.4192661197433064E-2</c:v>
                </c:pt>
                <c:pt idx="50">
                  <c:v>4.9769552744203457E-2</c:v>
                </c:pt>
                <c:pt idx="51">
                  <c:v>5.3316619414700485E-2</c:v>
                </c:pt>
                <c:pt idx="52">
                  <c:v>5.2580115706519708E-2</c:v>
                </c:pt>
                <c:pt idx="53">
                  <c:v>6.0025320278290675E-2</c:v>
                </c:pt>
                <c:pt idx="54">
                  <c:v>8.0655266027797851E-2</c:v>
                </c:pt>
                <c:pt idx="55">
                  <c:v>9.9023034245706298E-2</c:v>
                </c:pt>
                <c:pt idx="56">
                  <c:v>9.7923155608169443E-2</c:v>
                </c:pt>
                <c:pt idx="57">
                  <c:v>9.5373608539623775E-2</c:v>
                </c:pt>
                <c:pt idx="58">
                  <c:v>9.7474488341599635E-2</c:v>
                </c:pt>
                <c:pt idx="59">
                  <c:v>9.7895980550316827E-2</c:v>
                </c:pt>
                <c:pt idx="60">
                  <c:v>0.10231142588842242</c:v>
                </c:pt>
                <c:pt idx="61">
                  <c:v>0.10149478850093412</c:v>
                </c:pt>
                <c:pt idx="62">
                  <c:v>0.10102480819846558</c:v>
                </c:pt>
                <c:pt idx="63">
                  <c:v>9.9456116740259684E-2</c:v>
                </c:pt>
                <c:pt idx="64">
                  <c:v>9.6711050163673359E-2</c:v>
                </c:pt>
                <c:pt idx="65">
                  <c:v>9.4242042403988424E-2</c:v>
                </c:pt>
                <c:pt idx="66">
                  <c:v>8.0014171300968287E-2</c:v>
                </c:pt>
                <c:pt idx="67">
                  <c:v>6.3254339749375416E-2</c:v>
                </c:pt>
                <c:pt idx="68">
                  <c:v>6.913228720675825E-2</c:v>
                </c:pt>
                <c:pt idx="69">
                  <c:v>7.1992738123806646E-2</c:v>
                </c:pt>
                <c:pt idx="70">
                  <c:v>7.3493049639495461E-2</c:v>
                </c:pt>
                <c:pt idx="71">
                  <c:v>8.2223532942186942E-2</c:v>
                </c:pt>
                <c:pt idx="72">
                  <c:v>7.6034075746689855E-2</c:v>
                </c:pt>
                <c:pt idx="73">
                  <c:v>7.1020549974963987E-2</c:v>
                </c:pt>
                <c:pt idx="74">
                  <c:v>7.3444890900768015E-2</c:v>
                </c:pt>
                <c:pt idx="75">
                  <c:v>7.1107019655845621E-2</c:v>
                </c:pt>
                <c:pt idx="76">
                  <c:v>7.1342859159616412E-2</c:v>
                </c:pt>
                <c:pt idx="77">
                  <c:v>6.9322892676186021E-2</c:v>
                </c:pt>
                <c:pt idx="78">
                  <c:v>6.7108022942574022E-2</c:v>
                </c:pt>
                <c:pt idx="79">
                  <c:v>6.5384121845048285E-2</c:v>
                </c:pt>
                <c:pt idx="80">
                  <c:v>6.1920474684473821E-2</c:v>
                </c:pt>
                <c:pt idx="81">
                  <c:v>6.6554412466056187E-2</c:v>
                </c:pt>
                <c:pt idx="82">
                  <c:v>6.1280582223598709E-2</c:v>
                </c:pt>
                <c:pt idx="83">
                  <c:v>5.4424630683176434E-2</c:v>
                </c:pt>
                <c:pt idx="84">
                  <c:v>5.6696999179686895E-2</c:v>
                </c:pt>
                <c:pt idx="85">
                  <c:v>6.4927630260760053E-2</c:v>
                </c:pt>
                <c:pt idx="86">
                  <c:v>6.1644160151622836E-2</c:v>
                </c:pt>
                <c:pt idx="87">
                  <c:v>6.3411409142425351E-2</c:v>
                </c:pt>
                <c:pt idx="88">
                  <c:v>6.6206091638115999E-2</c:v>
                </c:pt>
                <c:pt idx="89">
                  <c:v>6.566219367163291E-2</c:v>
                </c:pt>
                <c:pt idx="90">
                  <c:v>6.580344666977174E-2</c:v>
                </c:pt>
                <c:pt idx="91">
                  <c:v>6.2742627370683743E-2</c:v>
                </c:pt>
                <c:pt idx="92">
                  <c:v>6.079018947950756E-2</c:v>
                </c:pt>
                <c:pt idx="93">
                  <c:v>5.5310683421396077E-2</c:v>
                </c:pt>
                <c:pt idx="94">
                  <c:v>5.8134233084078057E-2</c:v>
                </c:pt>
                <c:pt idx="95">
                  <c:v>5.9214523427369256E-2</c:v>
                </c:pt>
                <c:pt idx="96">
                  <c:v>6.0145149934104747E-2</c:v>
                </c:pt>
                <c:pt idx="97">
                  <c:v>6.3047646352608164E-2</c:v>
                </c:pt>
                <c:pt idx="98">
                  <c:v>6.0608765509238598E-2</c:v>
                </c:pt>
                <c:pt idx="99">
                  <c:v>5.950583512442937E-2</c:v>
                </c:pt>
                <c:pt idx="100">
                  <c:v>5.6003813626653146E-2</c:v>
                </c:pt>
                <c:pt idx="101">
                  <c:v>5.5140113004279401E-2</c:v>
                </c:pt>
                <c:pt idx="102">
                  <c:v>5.403184924921782E-2</c:v>
                </c:pt>
                <c:pt idx="103">
                  <c:v>5.5795300989494791E-2</c:v>
                </c:pt>
                <c:pt idx="104">
                  <c:v>5.7462971976914017E-2</c:v>
                </c:pt>
                <c:pt idx="105">
                  <c:v>5.4789782259040701E-2</c:v>
                </c:pt>
                <c:pt idx="106">
                  <c:v>5.8904640841125525E-2</c:v>
                </c:pt>
                <c:pt idx="107">
                  <c:v>5.6674685592473052E-2</c:v>
                </c:pt>
                <c:pt idx="108">
                  <c:v>6.1816169270722462E-2</c:v>
                </c:pt>
                <c:pt idx="109">
                  <c:v>5.7462642539885818E-2</c:v>
                </c:pt>
                <c:pt idx="110">
                  <c:v>6.1319643157717589E-2</c:v>
                </c:pt>
                <c:pt idx="111">
                  <c:v>6.4605093298908636E-2</c:v>
                </c:pt>
                <c:pt idx="112">
                  <c:v>6.7454147230442532E-2</c:v>
                </c:pt>
                <c:pt idx="113">
                  <c:v>6.9072920483693623E-2</c:v>
                </c:pt>
                <c:pt idx="114">
                  <c:v>6.933065773325818E-2</c:v>
                </c:pt>
                <c:pt idx="115">
                  <c:v>7.2053176995169513E-2</c:v>
                </c:pt>
                <c:pt idx="116">
                  <c:v>7.2193590281031506E-2</c:v>
                </c:pt>
                <c:pt idx="117">
                  <c:v>7.5021725229139719E-2</c:v>
                </c:pt>
                <c:pt idx="118">
                  <c:v>7.2947017172621406E-2</c:v>
                </c:pt>
                <c:pt idx="119">
                  <c:v>7.0462702650149395E-2</c:v>
                </c:pt>
                <c:pt idx="120">
                  <c:v>6.5610841586143359E-2</c:v>
                </c:pt>
                <c:pt idx="121">
                  <c:v>6.4374466999816748E-2</c:v>
                </c:pt>
                <c:pt idx="122">
                  <c:v>6.4588520768242591E-2</c:v>
                </c:pt>
                <c:pt idx="123">
                  <c:v>6.2259352288564572E-2</c:v>
                </c:pt>
                <c:pt idx="124">
                  <c:v>6.0740381076191771E-2</c:v>
                </c:pt>
                <c:pt idx="125">
                  <c:v>5.728752823868502E-2</c:v>
                </c:pt>
                <c:pt idx="126">
                  <c:v>5.7127569655001188E-2</c:v>
                </c:pt>
                <c:pt idx="127">
                  <c:v>5.4285956358650807E-2</c:v>
                </c:pt>
                <c:pt idx="128">
                  <c:v>5.2605755814844828E-2</c:v>
                </c:pt>
                <c:pt idx="129">
                  <c:v>5.1102349594673975E-2</c:v>
                </c:pt>
                <c:pt idx="130">
                  <c:v>4.7378122321421828E-2</c:v>
                </c:pt>
                <c:pt idx="131">
                  <c:v>4.8189579485937509E-2</c:v>
                </c:pt>
                <c:pt idx="132">
                  <c:v>4.3774033577400263E-2</c:v>
                </c:pt>
                <c:pt idx="133">
                  <c:v>4.1206775193566206E-2</c:v>
                </c:pt>
                <c:pt idx="134">
                  <c:v>4.0200817871002742E-2</c:v>
                </c:pt>
                <c:pt idx="135">
                  <c:v>3.7855427402377975E-2</c:v>
                </c:pt>
                <c:pt idx="136">
                  <c:v>3.8598123251160917E-2</c:v>
                </c:pt>
                <c:pt idx="137">
                  <c:v>4.145913766172532E-2</c:v>
                </c:pt>
                <c:pt idx="138">
                  <c:v>3.9296088729790846E-2</c:v>
                </c:pt>
                <c:pt idx="139">
                  <c:v>3.8281986279853013E-2</c:v>
                </c:pt>
                <c:pt idx="140">
                  <c:v>3.7318650585561941E-2</c:v>
                </c:pt>
                <c:pt idx="141">
                  <c:v>3.3853297540448406E-2</c:v>
                </c:pt>
                <c:pt idx="142">
                  <c:v>3.2705914729973445E-2</c:v>
                </c:pt>
                <c:pt idx="143">
                  <c:v>3.7294842264118243E-2</c:v>
                </c:pt>
                <c:pt idx="144">
                  <c:v>4.1577748298535062E-2</c:v>
                </c:pt>
                <c:pt idx="145">
                  <c:v>4.1136577753166148E-2</c:v>
                </c:pt>
                <c:pt idx="146">
                  <c:v>4.0079342346471182E-2</c:v>
                </c:pt>
                <c:pt idx="147">
                  <c:v>4.0681355569046201E-2</c:v>
                </c:pt>
                <c:pt idx="148">
                  <c:v>4.2587524435756204E-2</c:v>
                </c:pt>
                <c:pt idx="149">
                  <c:v>4.6678127498213616E-2</c:v>
                </c:pt>
                <c:pt idx="150">
                  <c:v>4.9837310577988604E-2</c:v>
                </c:pt>
                <c:pt idx="151">
                  <c:v>5.1618713894693913E-2</c:v>
                </c:pt>
                <c:pt idx="152">
                  <c:v>5.5614064650209259E-2</c:v>
                </c:pt>
                <c:pt idx="153">
                  <c:v>6.3994778800808422E-2</c:v>
                </c:pt>
                <c:pt idx="154">
                  <c:v>7.0388162277779776E-2</c:v>
                </c:pt>
                <c:pt idx="155">
                  <c:v>6.6422565016428056E-2</c:v>
                </c:pt>
                <c:pt idx="156">
                  <c:v>6.7093049816226047E-2</c:v>
                </c:pt>
                <c:pt idx="157">
                  <c:v>6.7887462094785564E-2</c:v>
                </c:pt>
                <c:pt idx="158">
                  <c:v>0.10175221178009568</c:v>
                </c:pt>
                <c:pt idx="159">
                  <c:v>0.16901263459862323</c:v>
                </c:pt>
                <c:pt idx="160">
                  <c:v>0.21931463324833297</c:v>
                </c:pt>
                <c:pt idx="161">
                  <c:v>0.22873422598327806</c:v>
                </c:pt>
                <c:pt idx="162">
                  <c:v>0.2322545078054617</c:v>
                </c:pt>
                <c:pt idx="163">
                  <c:v>0.23063129370044505</c:v>
                </c:pt>
                <c:pt idx="164">
                  <c:v>0.23831884482104973</c:v>
                </c:pt>
                <c:pt idx="165">
                  <c:v>0.23698842462816994</c:v>
                </c:pt>
                <c:pt idx="166">
                  <c:v>0.24518449604276948</c:v>
                </c:pt>
                <c:pt idx="167">
                  <c:v>0.24602148853118189</c:v>
                </c:pt>
                <c:pt idx="168">
                  <c:v>0.25804986897070648</c:v>
                </c:pt>
                <c:pt idx="180">
                  <c:v>7.0775749055182566E-2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40-4C85-9B50-97F0CA417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122040"/>
        <c:axId val="468122432"/>
      </c:lineChart>
      <c:dateAx>
        <c:axId val="468122040"/>
        <c:scaling>
          <c:orientation val="minMax"/>
        </c:scaling>
        <c:delete val="0"/>
        <c:axPos val="b"/>
        <c:numFmt formatCode="mmm\ yyyy" sourceLinked="1"/>
        <c:majorTickMark val="out"/>
        <c:minorTickMark val="none"/>
        <c:tickLblPos val="low"/>
        <c:txPr>
          <a:bodyPr/>
          <a:lstStyle/>
          <a:p>
            <a:pPr>
              <a:defRPr sz="1200" b="1"/>
            </a:pPr>
            <a:endParaRPr lang="en-US"/>
          </a:p>
        </c:txPr>
        <c:crossAx val="468122432"/>
        <c:crosses val="autoZero"/>
        <c:auto val="1"/>
        <c:lblOffset val="100"/>
        <c:baseTimeUnit val="days"/>
      </c:dateAx>
      <c:valAx>
        <c:axId val="468122432"/>
        <c:scaling>
          <c:orientation val="minMax"/>
          <c:max val="0.27"/>
          <c:min val="1.0000000000000005E-2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68122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08923479571984E-2"/>
          <c:y val="1.7498166973911742E-2"/>
          <c:w val="0.95288030457595241"/>
          <c:h val="0.92849612814095916"/>
        </c:manualLayout>
      </c:layout>
      <c:lineChart>
        <c:grouping val="standard"/>
        <c:varyColors val="0"/>
        <c:ser>
          <c:idx val="0"/>
          <c:order val="0"/>
          <c:tx>
            <c:v>Implied Inflation Rate</c:v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'[Interest Rates.xlsx]Interest Rates'!$A$609:$A$752</c:f>
              <c:numCache>
                <c:formatCode>mmm\-yy</c:formatCode>
                <c:ptCount val="144"/>
                <c:pt idx="0">
                  <c:v>40184.200000000332</c:v>
                </c:pt>
                <c:pt idx="1">
                  <c:v>40214.600000000333</c:v>
                </c:pt>
                <c:pt idx="2">
                  <c:v>40245.000000000335</c:v>
                </c:pt>
                <c:pt idx="3">
                  <c:v>40275.400000000336</c:v>
                </c:pt>
                <c:pt idx="4">
                  <c:v>40305.800000000338</c:v>
                </c:pt>
                <c:pt idx="5">
                  <c:v>40336.200000000339</c:v>
                </c:pt>
                <c:pt idx="6">
                  <c:v>40366.600000000341</c:v>
                </c:pt>
                <c:pt idx="7">
                  <c:v>40397.000000000342</c:v>
                </c:pt>
                <c:pt idx="8">
                  <c:v>40427.400000000343</c:v>
                </c:pt>
                <c:pt idx="9">
                  <c:v>40457.800000000345</c:v>
                </c:pt>
                <c:pt idx="10">
                  <c:v>40488.200000000346</c:v>
                </c:pt>
                <c:pt idx="11">
                  <c:v>40518.600000000348</c:v>
                </c:pt>
                <c:pt idx="12">
                  <c:v>40549.000000000349</c:v>
                </c:pt>
                <c:pt idx="13">
                  <c:v>40579.400000000351</c:v>
                </c:pt>
                <c:pt idx="14">
                  <c:v>40609.800000000352</c:v>
                </c:pt>
                <c:pt idx="15">
                  <c:v>40640.200000000354</c:v>
                </c:pt>
                <c:pt idx="16">
                  <c:v>40670.600000000355</c:v>
                </c:pt>
                <c:pt idx="17">
                  <c:v>40701.000000000357</c:v>
                </c:pt>
                <c:pt idx="18">
                  <c:v>40731.400000000358</c:v>
                </c:pt>
                <c:pt idx="19">
                  <c:v>40761.800000000359</c:v>
                </c:pt>
                <c:pt idx="20">
                  <c:v>40792.200000000361</c:v>
                </c:pt>
                <c:pt idx="21">
                  <c:v>40822.600000000362</c:v>
                </c:pt>
                <c:pt idx="22">
                  <c:v>40853.000000000364</c:v>
                </c:pt>
                <c:pt idx="23">
                  <c:v>40883.400000000365</c:v>
                </c:pt>
                <c:pt idx="24">
                  <c:v>40913.800000000367</c:v>
                </c:pt>
                <c:pt idx="25">
                  <c:v>40944.200000000368</c:v>
                </c:pt>
                <c:pt idx="26">
                  <c:v>40974.60000000037</c:v>
                </c:pt>
                <c:pt idx="27">
                  <c:v>41005.000000000371</c:v>
                </c:pt>
                <c:pt idx="28">
                  <c:v>41035.400000000373</c:v>
                </c:pt>
                <c:pt idx="29">
                  <c:v>41065.800000000374</c:v>
                </c:pt>
                <c:pt idx="30">
                  <c:v>41096.200000000375</c:v>
                </c:pt>
                <c:pt idx="31">
                  <c:v>41126.600000000377</c:v>
                </c:pt>
                <c:pt idx="32">
                  <c:v>41157.000000000378</c:v>
                </c:pt>
                <c:pt idx="33">
                  <c:v>41187.40000000038</c:v>
                </c:pt>
                <c:pt idx="34">
                  <c:v>41217.800000000381</c:v>
                </c:pt>
                <c:pt idx="35">
                  <c:v>41248.200000000383</c:v>
                </c:pt>
                <c:pt idx="36">
                  <c:v>41278.600000000384</c:v>
                </c:pt>
                <c:pt idx="37">
                  <c:v>41309.000000000386</c:v>
                </c:pt>
                <c:pt idx="38">
                  <c:v>41339.400000000387</c:v>
                </c:pt>
                <c:pt idx="39">
                  <c:v>41369.800000000389</c:v>
                </c:pt>
                <c:pt idx="40">
                  <c:v>41400.20000000039</c:v>
                </c:pt>
                <c:pt idx="41">
                  <c:v>41430.600000000391</c:v>
                </c:pt>
                <c:pt idx="42">
                  <c:v>41461.000000000393</c:v>
                </c:pt>
                <c:pt idx="43">
                  <c:v>41491.400000000394</c:v>
                </c:pt>
                <c:pt idx="44">
                  <c:v>41521.800000000396</c:v>
                </c:pt>
                <c:pt idx="45">
                  <c:v>41552.200000000397</c:v>
                </c:pt>
                <c:pt idx="46">
                  <c:v>41582.600000000399</c:v>
                </c:pt>
                <c:pt idx="47">
                  <c:v>41613.0000000004</c:v>
                </c:pt>
                <c:pt idx="48">
                  <c:v>41643.400000000402</c:v>
                </c:pt>
                <c:pt idx="49">
                  <c:v>41673.800000000403</c:v>
                </c:pt>
                <c:pt idx="50">
                  <c:v>41704.200000000405</c:v>
                </c:pt>
                <c:pt idx="51">
                  <c:v>41734.600000000406</c:v>
                </c:pt>
                <c:pt idx="52">
                  <c:v>41765.000000000407</c:v>
                </c:pt>
                <c:pt idx="53">
                  <c:v>41795.400000000409</c:v>
                </c:pt>
                <c:pt idx="54">
                  <c:v>41825.80000000041</c:v>
                </c:pt>
                <c:pt idx="55">
                  <c:v>41856.200000000412</c:v>
                </c:pt>
                <c:pt idx="56">
                  <c:v>41886.600000000413</c:v>
                </c:pt>
                <c:pt idx="57">
                  <c:v>41917.000000000415</c:v>
                </c:pt>
                <c:pt idx="58">
                  <c:v>41947.400000000416</c:v>
                </c:pt>
                <c:pt idx="59">
                  <c:v>41977.800000000418</c:v>
                </c:pt>
                <c:pt idx="60">
                  <c:v>42008.200000000419</c:v>
                </c:pt>
                <c:pt idx="61">
                  <c:v>42038.600000000421</c:v>
                </c:pt>
                <c:pt idx="62">
                  <c:v>42069.000000000422</c:v>
                </c:pt>
                <c:pt idx="63">
                  <c:v>42099.400000000423</c:v>
                </c:pt>
                <c:pt idx="64">
                  <c:v>42129.800000000425</c:v>
                </c:pt>
                <c:pt idx="65">
                  <c:v>42160.200000000426</c:v>
                </c:pt>
                <c:pt idx="66">
                  <c:v>42190.600000000428</c:v>
                </c:pt>
                <c:pt idx="67">
                  <c:v>42221.000000000429</c:v>
                </c:pt>
                <c:pt idx="68">
                  <c:v>42251.400000000431</c:v>
                </c:pt>
                <c:pt idx="69">
                  <c:v>42281.800000000432</c:v>
                </c:pt>
                <c:pt idx="70">
                  <c:v>42312.200000000434</c:v>
                </c:pt>
                <c:pt idx="71">
                  <c:v>42342.600000000435</c:v>
                </c:pt>
                <c:pt idx="72">
                  <c:v>42373.000000000437</c:v>
                </c:pt>
                <c:pt idx="73">
                  <c:v>42403.400000000438</c:v>
                </c:pt>
                <c:pt idx="74">
                  <c:v>42433.800000000439</c:v>
                </c:pt>
                <c:pt idx="75">
                  <c:v>42464.200000000441</c:v>
                </c:pt>
                <c:pt idx="76">
                  <c:v>42494.600000000442</c:v>
                </c:pt>
                <c:pt idx="77">
                  <c:v>42525.000000000444</c:v>
                </c:pt>
                <c:pt idx="78">
                  <c:v>42555.400000000445</c:v>
                </c:pt>
                <c:pt idx="79">
                  <c:v>42585.800000000447</c:v>
                </c:pt>
                <c:pt idx="80">
                  <c:v>42616.200000000448</c:v>
                </c:pt>
                <c:pt idx="81">
                  <c:v>42646.60000000045</c:v>
                </c:pt>
                <c:pt idx="82">
                  <c:v>42677.000000000451</c:v>
                </c:pt>
                <c:pt idx="83">
                  <c:v>42707.400000000453</c:v>
                </c:pt>
                <c:pt idx="84">
                  <c:v>42737.800000000454</c:v>
                </c:pt>
                <c:pt idx="85">
                  <c:v>42768.200000000455</c:v>
                </c:pt>
                <c:pt idx="86">
                  <c:v>42798.600000000457</c:v>
                </c:pt>
                <c:pt idx="87">
                  <c:v>42829.000000000458</c:v>
                </c:pt>
                <c:pt idx="88">
                  <c:v>42859.40000000046</c:v>
                </c:pt>
                <c:pt idx="89">
                  <c:v>42889.800000000461</c:v>
                </c:pt>
                <c:pt idx="90">
                  <c:v>42920.200000000463</c:v>
                </c:pt>
                <c:pt idx="91">
                  <c:v>42950.600000000464</c:v>
                </c:pt>
                <c:pt idx="92">
                  <c:v>42981.000000000466</c:v>
                </c:pt>
                <c:pt idx="93">
                  <c:v>43011.400000000467</c:v>
                </c:pt>
                <c:pt idx="94">
                  <c:v>43041.800000000469</c:v>
                </c:pt>
                <c:pt idx="95">
                  <c:v>43072.20000000047</c:v>
                </c:pt>
                <c:pt idx="96">
                  <c:v>43102.600000000471</c:v>
                </c:pt>
                <c:pt idx="97">
                  <c:v>43133.000000000473</c:v>
                </c:pt>
                <c:pt idx="98">
                  <c:v>43163.400000000474</c:v>
                </c:pt>
                <c:pt idx="99">
                  <c:v>43193.800000000476</c:v>
                </c:pt>
                <c:pt idx="100">
                  <c:v>43224.200000000477</c:v>
                </c:pt>
                <c:pt idx="101">
                  <c:v>43254.600000000479</c:v>
                </c:pt>
                <c:pt idx="102">
                  <c:v>43285.00000000048</c:v>
                </c:pt>
                <c:pt idx="103">
                  <c:v>43315.400000000482</c:v>
                </c:pt>
                <c:pt idx="104">
                  <c:v>43345.800000000483</c:v>
                </c:pt>
                <c:pt idx="105">
                  <c:v>43376.200000000485</c:v>
                </c:pt>
                <c:pt idx="106">
                  <c:v>43406.600000000486</c:v>
                </c:pt>
                <c:pt idx="107">
                  <c:v>43437.000000000487</c:v>
                </c:pt>
                <c:pt idx="108">
                  <c:v>43467.400000000489</c:v>
                </c:pt>
                <c:pt idx="109">
                  <c:v>43497.80000000049</c:v>
                </c:pt>
                <c:pt idx="110">
                  <c:v>43528.200000000492</c:v>
                </c:pt>
                <c:pt idx="111">
                  <c:v>43558.600000000493</c:v>
                </c:pt>
                <c:pt idx="112">
                  <c:v>43589.000000000495</c:v>
                </c:pt>
                <c:pt idx="113">
                  <c:v>43619.400000000496</c:v>
                </c:pt>
                <c:pt idx="114">
                  <c:v>43649.800000000498</c:v>
                </c:pt>
                <c:pt idx="115">
                  <c:v>43680.200000000499</c:v>
                </c:pt>
                <c:pt idx="116">
                  <c:v>43710.600000000501</c:v>
                </c:pt>
                <c:pt idx="117">
                  <c:v>43741.000000000502</c:v>
                </c:pt>
                <c:pt idx="118">
                  <c:v>43771.400000000503</c:v>
                </c:pt>
                <c:pt idx="119">
                  <c:v>43801.800000000505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</c:numCache>
            </c:numRef>
          </c:cat>
          <c:val>
            <c:numRef>
              <c:f>'[Interest Rates.xlsx]Interest Rates'!$T$609:$T$752</c:f>
              <c:numCache>
                <c:formatCode>0.00</c:formatCode>
                <c:ptCount val="144"/>
                <c:pt idx="0">
                  <c:v>2.36</c:v>
                </c:pt>
                <c:pt idx="1">
                  <c:v>2.27</c:v>
                </c:pt>
                <c:pt idx="2">
                  <c:v>2.2199999999999998</c:v>
                </c:pt>
                <c:pt idx="3">
                  <c:v>2.35</c:v>
                </c:pt>
                <c:pt idx="4">
                  <c:v>2.11</c:v>
                </c:pt>
                <c:pt idx="5">
                  <c:v>1.9400000000000002</c:v>
                </c:pt>
                <c:pt idx="6">
                  <c:v>1.7699999999999998</c:v>
                </c:pt>
                <c:pt idx="7">
                  <c:v>1.6800000000000002</c:v>
                </c:pt>
                <c:pt idx="8">
                  <c:v>1.7399999999999998</c:v>
                </c:pt>
                <c:pt idx="9">
                  <c:v>2.0099999999999998</c:v>
                </c:pt>
                <c:pt idx="10">
                  <c:v>2.09</c:v>
                </c:pt>
                <c:pt idx="11">
                  <c:v>2.25</c:v>
                </c:pt>
                <c:pt idx="12">
                  <c:v>2.33</c:v>
                </c:pt>
                <c:pt idx="13">
                  <c:v>2.34</c:v>
                </c:pt>
                <c:pt idx="14">
                  <c:v>2.4500000000000002</c:v>
                </c:pt>
                <c:pt idx="15">
                  <c:v>2.6</c:v>
                </c:pt>
                <c:pt idx="16">
                  <c:v>2.3899999999999997</c:v>
                </c:pt>
                <c:pt idx="17">
                  <c:v>2.2400000000000002</c:v>
                </c:pt>
                <c:pt idx="18">
                  <c:v>2.38</c:v>
                </c:pt>
                <c:pt idx="19">
                  <c:v>2.1599999999999997</c:v>
                </c:pt>
                <c:pt idx="20">
                  <c:v>1.9</c:v>
                </c:pt>
                <c:pt idx="21">
                  <c:v>1.96</c:v>
                </c:pt>
                <c:pt idx="22">
                  <c:v>2.0099999999999998</c:v>
                </c:pt>
                <c:pt idx="23">
                  <c:v>2.0099999999999998</c:v>
                </c:pt>
                <c:pt idx="24">
                  <c:v>2.08</c:v>
                </c:pt>
                <c:pt idx="25">
                  <c:v>2.2199999999999998</c:v>
                </c:pt>
                <c:pt idx="26">
                  <c:v>2.31</c:v>
                </c:pt>
                <c:pt idx="27">
                  <c:v>2.2599999999999998</c:v>
                </c:pt>
                <c:pt idx="28">
                  <c:v>2.14</c:v>
                </c:pt>
                <c:pt idx="29">
                  <c:v>2.12</c:v>
                </c:pt>
                <c:pt idx="30">
                  <c:v>2.13</c:v>
                </c:pt>
                <c:pt idx="31">
                  <c:v>2.27</c:v>
                </c:pt>
                <c:pt idx="32">
                  <c:v>2.4299999999999997</c:v>
                </c:pt>
                <c:pt idx="33">
                  <c:v>2.5</c:v>
                </c:pt>
                <c:pt idx="34">
                  <c:v>2.42</c:v>
                </c:pt>
                <c:pt idx="35">
                  <c:v>2.48</c:v>
                </c:pt>
                <c:pt idx="36">
                  <c:v>2.52</c:v>
                </c:pt>
                <c:pt idx="37">
                  <c:v>2.5499999999999998</c:v>
                </c:pt>
                <c:pt idx="38">
                  <c:v>2.5499999999999998</c:v>
                </c:pt>
                <c:pt idx="39">
                  <c:v>2.41</c:v>
                </c:pt>
                <c:pt idx="40">
                  <c:v>2.29</c:v>
                </c:pt>
                <c:pt idx="41">
                  <c:v>2.0499999999999998</c:v>
                </c:pt>
                <c:pt idx="42">
                  <c:v>2.12</c:v>
                </c:pt>
                <c:pt idx="43">
                  <c:v>2.1900000000000004</c:v>
                </c:pt>
                <c:pt idx="44">
                  <c:v>2.15</c:v>
                </c:pt>
                <c:pt idx="45">
                  <c:v>2.19</c:v>
                </c:pt>
                <c:pt idx="46">
                  <c:v>2.17</c:v>
                </c:pt>
                <c:pt idx="47">
                  <c:v>2.16</c:v>
                </c:pt>
                <c:pt idx="48">
                  <c:v>2.23</c:v>
                </c:pt>
                <c:pt idx="49">
                  <c:v>2.16</c:v>
                </c:pt>
                <c:pt idx="50">
                  <c:v>2.16</c:v>
                </c:pt>
                <c:pt idx="51">
                  <c:v>2.17</c:v>
                </c:pt>
                <c:pt idx="52">
                  <c:v>2.19</c:v>
                </c:pt>
                <c:pt idx="53">
                  <c:v>2.23</c:v>
                </c:pt>
                <c:pt idx="54">
                  <c:v>2.2599999999999998</c:v>
                </c:pt>
                <c:pt idx="55">
                  <c:v>2.1999999999999997</c:v>
                </c:pt>
                <c:pt idx="56">
                  <c:v>2.0699999999999998</c:v>
                </c:pt>
                <c:pt idx="57">
                  <c:v>1.92</c:v>
                </c:pt>
                <c:pt idx="58">
                  <c:v>1.8800000000000001</c:v>
                </c:pt>
                <c:pt idx="59">
                  <c:v>1.7</c:v>
                </c:pt>
                <c:pt idx="60">
                  <c:v>1.6099999999999999</c:v>
                </c:pt>
                <c:pt idx="61">
                  <c:v>1.72</c:v>
                </c:pt>
                <c:pt idx="62">
                  <c:v>1.76</c:v>
                </c:pt>
                <c:pt idx="63">
                  <c:v>1.8599999999999999</c:v>
                </c:pt>
                <c:pt idx="64">
                  <c:v>1.87</c:v>
                </c:pt>
                <c:pt idx="65">
                  <c:v>1.8599999999999999</c:v>
                </c:pt>
                <c:pt idx="66">
                  <c:v>1.8199999999999998</c:v>
                </c:pt>
                <c:pt idx="67">
                  <c:v>1.6099999999999999</c:v>
                </c:pt>
                <c:pt idx="68">
                  <c:v>1.52</c:v>
                </c:pt>
                <c:pt idx="69">
                  <c:v>1.5</c:v>
                </c:pt>
                <c:pt idx="70">
                  <c:v>1.5699999999999998</c:v>
                </c:pt>
                <c:pt idx="71">
                  <c:v>1.5100000000000002</c:v>
                </c:pt>
                <c:pt idx="72">
                  <c:v>1.42</c:v>
                </c:pt>
                <c:pt idx="73">
                  <c:v>1.31</c:v>
                </c:pt>
                <c:pt idx="74">
                  <c:v>1.5499999999999998</c:v>
                </c:pt>
                <c:pt idx="75">
                  <c:v>1.62</c:v>
                </c:pt>
                <c:pt idx="76">
                  <c:v>1.6</c:v>
                </c:pt>
                <c:pt idx="77">
                  <c:v>1.47</c:v>
                </c:pt>
                <c:pt idx="78">
                  <c:v>1.46</c:v>
                </c:pt>
                <c:pt idx="79">
                  <c:v>1.47</c:v>
                </c:pt>
                <c:pt idx="80">
                  <c:v>1.5099999999999998</c:v>
                </c:pt>
                <c:pt idx="81">
                  <c:v>1.66</c:v>
                </c:pt>
                <c:pt idx="82">
                  <c:v>1.82</c:v>
                </c:pt>
                <c:pt idx="83">
                  <c:v>1.9300000000000002</c:v>
                </c:pt>
                <c:pt idx="84">
                  <c:v>2.0100000000000002</c:v>
                </c:pt>
                <c:pt idx="85">
                  <c:v>2.02</c:v>
                </c:pt>
                <c:pt idx="86">
                  <c:v>1.99</c:v>
                </c:pt>
                <c:pt idx="87">
                  <c:v>1.9099999999999997</c:v>
                </c:pt>
                <c:pt idx="88">
                  <c:v>1.8299999999999998</c:v>
                </c:pt>
                <c:pt idx="89">
                  <c:v>1.73</c:v>
                </c:pt>
                <c:pt idx="90">
                  <c:v>1.7699999999999998</c:v>
                </c:pt>
                <c:pt idx="91">
                  <c:v>1.78</c:v>
                </c:pt>
                <c:pt idx="92">
                  <c:v>1.83</c:v>
                </c:pt>
                <c:pt idx="93">
                  <c:v>1.8599999999999999</c:v>
                </c:pt>
                <c:pt idx="94">
                  <c:v>1.85</c:v>
                </c:pt>
                <c:pt idx="95">
                  <c:v>1.9</c:v>
                </c:pt>
                <c:pt idx="96">
                  <c:v>2.04</c:v>
                </c:pt>
                <c:pt idx="97">
                  <c:v>2.0999999999999996</c:v>
                </c:pt>
                <c:pt idx="98">
                  <c:v>2.09</c:v>
                </c:pt>
                <c:pt idx="99">
                  <c:v>2.13</c:v>
                </c:pt>
                <c:pt idx="100">
                  <c:v>2.14</c:v>
                </c:pt>
                <c:pt idx="101">
                  <c:v>2.12</c:v>
                </c:pt>
                <c:pt idx="102">
                  <c:v>2.12</c:v>
                </c:pt>
                <c:pt idx="103">
                  <c:v>2.1</c:v>
                </c:pt>
                <c:pt idx="104">
                  <c:v>2.12</c:v>
                </c:pt>
                <c:pt idx="105">
                  <c:v>2.11</c:v>
                </c:pt>
                <c:pt idx="106">
                  <c:v>2.0099999999999998</c:v>
                </c:pt>
                <c:pt idx="107">
                  <c:v>1.81</c:v>
                </c:pt>
                <c:pt idx="108">
                  <c:v>1.79</c:v>
                </c:pt>
                <c:pt idx="109">
                  <c:v>1.8800000000000001</c:v>
                </c:pt>
                <c:pt idx="110">
                  <c:v>1.9099999999999997</c:v>
                </c:pt>
                <c:pt idx="111">
                  <c:v>1.9299999999999997</c:v>
                </c:pt>
                <c:pt idx="112">
                  <c:v>1.83</c:v>
                </c:pt>
                <c:pt idx="113">
                  <c:v>1.6999999999999997</c:v>
                </c:pt>
                <c:pt idx="114">
                  <c:v>1.75</c:v>
                </c:pt>
                <c:pt idx="115">
                  <c:v>1.5899999999999999</c:v>
                </c:pt>
                <c:pt idx="116">
                  <c:v>1.5899999999999999</c:v>
                </c:pt>
                <c:pt idx="117">
                  <c:v>1.56</c:v>
                </c:pt>
                <c:pt idx="118">
                  <c:v>1.6400000000000001</c:v>
                </c:pt>
                <c:pt idx="119">
                  <c:v>1.7200000000000002</c:v>
                </c:pt>
                <c:pt idx="120">
                  <c:v>1.72</c:v>
                </c:pt>
                <c:pt idx="121">
                  <c:v>1.61</c:v>
                </c:pt>
                <c:pt idx="122">
                  <c:v>0.99</c:v>
                </c:pt>
                <c:pt idx="123">
                  <c:v>1.1100000000000001</c:v>
                </c:pt>
                <c:pt idx="124">
                  <c:v>1.1100000000000001</c:v>
                </c:pt>
                <c:pt idx="125">
                  <c:v>1.27</c:v>
                </c:pt>
                <c:pt idx="126">
                  <c:v>1.45</c:v>
                </c:pt>
                <c:pt idx="127">
                  <c:v>1.6600000000000001</c:v>
                </c:pt>
                <c:pt idx="128">
                  <c:v>1.6600000000000001</c:v>
                </c:pt>
                <c:pt idx="129">
                  <c:v>1.71</c:v>
                </c:pt>
                <c:pt idx="130">
                  <c:v>1.71</c:v>
                </c:pt>
                <c:pt idx="131">
                  <c:v>1.9100000000000001</c:v>
                </c:pt>
                <c:pt idx="132">
                  <c:v>2.08</c:v>
                </c:pt>
                <c:pt idx="133">
                  <c:v>2.1800000000000002</c:v>
                </c:pt>
                <c:pt idx="134">
                  <c:v>2.36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91-4972-87B4-BA522059410E}"/>
            </c:ext>
          </c:extLst>
        </c:ser>
        <c:ser>
          <c:idx val="1"/>
          <c:order val="1"/>
          <c:tx>
            <c:v>Projected</c:v>
          </c:tx>
          <c:spPr>
            <a:ln>
              <a:solidFill>
                <a:schemeClr val="accent4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'[Interest Rates.xlsx]Interest Rates'!$A$609:$A$752</c:f>
              <c:numCache>
                <c:formatCode>mmm\-yy</c:formatCode>
                <c:ptCount val="144"/>
                <c:pt idx="0">
                  <c:v>40184.200000000332</c:v>
                </c:pt>
                <c:pt idx="1">
                  <c:v>40214.600000000333</c:v>
                </c:pt>
                <c:pt idx="2">
                  <c:v>40245.000000000335</c:v>
                </c:pt>
                <c:pt idx="3">
                  <c:v>40275.400000000336</c:v>
                </c:pt>
                <c:pt idx="4">
                  <c:v>40305.800000000338</c:v>
                </c:pt>
                <c:pt idx="5">
                  <c:v>40336.200000000339</c:v>
                </c:pt>
                <c:pt idx="6">
                  <c:v>40366.600000000341</c:v>
                </c:pt>
                <c:pt idx="7">
                  <c:v>40397.000000000342</c:v>
                </c:pt>
                <c:pt idx="8">
                  <c:v>40427.400000000343</c:v>
                </c:pt>
                <c:pt idx="9">
                  <c:v>40457.800000000345</c:v>
                </c:pt>
                <c:pt idx="10">
                  <c:v>40488.200000000346</c:v>
                </c:pt>
                <c:pt idx="11">
                  <c:v>40518.600000000348</c:v>
                </c:pt>
                <c:pt idx="12">
                  <c:v>40549.000000000349</c:v>
                </c:pt>
                <c:pt idx="13">
                  <c:v>40579.400000000351</c:v>
                </c:pt>
                <c:pt idx="14">
                  <c:v>40609.800000000352</c:v>
                </c:pt>
                <c:pt idx="15">
                  <c:v>40640.200000000354</c:v>
                </c:pt>
                <c:pt idx="16">
                  <c:v>40670.600000000355</c:v>
                </c:pt>
                <c:pt idx="17">
                  <c:v>40701.000000000357</c:v>
                </c:pt>
                <c:pt idx="18">
                  <c:v>40731.400000000358</c:v>
                </c:pt>
                <c:pt idx="19">
                  <c:v>40761.800000000359</c:v>
                </c:pt>
                <c:pt idx="20">
                  <c:v>40792.200000000361</c:v>
                </c:pt>
                <c:pt idx="21">
                  <c:v>40822.600000000362</c:v>
                </c:pt>
                <c:pt idx="22">
                  <c:v>40853.000000000364</c:v>
                </c:pt>
                <c:pt idx="23">
                  <c:v>40883.400000000365</c:v>
                </c:pt>
                <c:pt idx="24">
                  <c:v>40913.800000000367</c:v>
                </c:pt>
                <c:pt idx="25">
                  <c:v>40944.200000000368</c:v>
                </c:pt>
                <c:pt idx="26">
                  <c:v>40974.60000000037</c:v>
                </c:pt>
                <c:pt idx="27">
                  <c:v>41005.000000000371</c:v>
                </c:pt>
                <c:pt idx="28">
                  <c:v>41035.400000000373</c:v>
                </c:pt>
                <c:pt idx="29">
                  <c:v>41065.800000000374</c:v>
                </c:pt>
                <c:pt idx="30">
                  <c:v>41096.200000000375</c:v>
                </c:pt>
                <c:pt idx="31">
                  <c:v>41126.600000000377</c:v>
                </c:pt>
                <c:pt idx="32">
                  <c:v>41157.000000000378</c:v>
                </c:pt>
                <c:pt idx="33">
                  <c:v>41187.40000000038</c:v>
                </c:pt>
                <c:pt idx="34">
                  <c:v>41217.800000000381</c:v>
                </c:pt>
                <c:pt idx="35">
                  <c:v>41248.200000000383</c:v>
                </c:pt>
                <c:pt idx="36">
                  <c:v>41278.600000000384</c:v>
                </c:pt>
                <c:pt idx="37">
                  <c:v>41309.000000000386</c:v>
                </c:pt>
                <c:pt idx="38">
                  <c:v>41339.400000000387</c:v>
                </c:pt>
                <c:pt idx="39">
                  <c:v>41369.800000000389</c:v>
                </c:pt>
                <c:pt idx="40">
                  <c:v>41400.20000000039</c:v>
                </c:pt>
                <c:pt idx="41">
                  <c:v>41430.600000000391</c:v>
                </c:pt>
                <c:pt idx="42">
                  <c:v>41461.000000000393</c:v>
                </c:pt>
                <c:pt idx="43">
                  <c:v>41491.400000000394</c:v>
                </c:pt>
                <c:pt idx="44">
                  <c:v>41521.800000000396</c:v>
                </c:pt>
                <c:pt idx="45">
                  <c:v>41552.200000000397</c:v>
                </c:pt>
                <c:pt idx="46">
                  <c:v>41582.600000000399</c:v>
                </c:pt>
                <c:pt idx="47">
                  <c:v>41613.0000000004</c:v>
                </c:pt>
                <c:pt idx="48">
                  <c:v>41643.400000000402</c:v>
                </c:pt>
                <c:pt idx="49">
                  <c:v>41673.800000000403</c:v>
                </c:pt>
                <c:pt idx="50">
                  <c:v>41704.200000000405</c:v>
                </c:pt>
                <c:pt idx="51">
                  <c:v>41734.600000000406</c:v>
                </c:pt>
                <c:pt idx="52">
                  <c:v>41765.000000000407</c:v>
                </c:pt>
                <c:pt idx="53">
                  <c:v>41795.400000000409</c:v>
                </c:pt>
                <c:pt idx="54">
                  <c:v>41825.80000000041</c:v>
                </c:pt>
                <c:pt idx="55">
                  <c:v>41856.200000000412</c:v>
                </c:pt>
                <c:pt idx="56">
                  <c:v>41886.600000000413</c:v>
                </c:pt>
                <c:pt idx="57">
                  <c:v>41917.000000000415</c:v>
                </c:pt>
                <c:pt idx="58">
                  <c:v>41947.400000000416</c:v>
                </c:pt>
                <c:pt idx="59">
                  <c:v>41977.800000000418</c:v>
                </c:pt>
                <c:pt idx="60">
                  <c:v>42008.200000000419</c:v>
                </c:pt>
                <c:pt idx="61">
                  <c:v>42038.600000000421</c:v>
                </c:pt>
                <c:pt idx="62">
                  <c:v>42069.000000000422</c:v>
                </c:pt>
                <c:pt idx="63">
                  <c:v>42099.400000000423</c:v>
                </c:pt>
                <c:pt idx="64">
                  <c:v>42129.800000000425</c:v>
                </c:pt>
                <c:pt idx="65">
                  <c:v>42160.200000000426</c:v>
                </c:pt>
                <c:pt idx="66">
                  <c:v>42190.600000000428</c:v>
                </c:pt>
                <c:pt idx="67">
                  <c:v>42221.000000000429</c:v>
                </c:pt>
                <c:pt idx="68">
                  <c:v>42251.400000000431</c:v>
                </c:pt>
                <c:pt idx="69">
                  <c:v>42281.800000000432</c:v>
                </c:pt>
                <c:pt idx="70">
                  <c:v>42312.200000000434</c:v>
                </c:pt>
                <c:pt idx="71">
                  <c:v>42342.600000000435</c:v>
                </c:pt>
                <c:pt idx="72">
                  <c:v>42373.000000000437</c:v>
                </c:pt>
                <c:pt idx="73">
                  <c:v>42403.400000000438</c:v>
                </c:pt>
                <c:pt idx="74">
                  <c:v>42433.800000000439</c:v>
                </c:pt>
                <c:pt idx="75">
                  <c:v>42464.200000000441</c:v>
                </c:pt>
                <c:pt idx="76">
                  <c:v>42494.600000000442</c:v>
                </c:pt>
                <c:pt idx="77">
                  <c:v>42525.000000000444</c:v>
                </c:pt>
                <c:pt idx="78">
                  <c:v>42555.400000000445</c:v>
                </c:pt>
                <c:pt idx="79">
                  <c:v>42585.800000000447</c:v>
                </c:pt>
                <c:pt idx="80">
                  <c:v>42616.200000000448</c:v>
                </c:pt>
                <c:pt idx="81">
                  <c:v>42646.60000000045</c:v>
                </c:pt>
                <c:pt idx="82">
                  <c:v>42677.000000000451</c:v>
                </c:pt>
                <c:pt idx="83">
                  <c:v>42707.400000000453</c:v>
                </c:pt>
                <c:pt idx="84">
                  <c:v>42737.800000000454</c:v>
                </c:pt>
                <c:pt idx="85">
                  <c:v>42768.200000000455</c:v>
                </c:pt>
                <c:pt idx="86">
                  <c:v>42798.600000000457</c:v>
                </c:pt>
                <c:pt idx="87">
                  <c:v>42829.000000000458</c:v>
                </c:pt>
                <c:pt idx="88">
                  <c:v>42859.40000000046</c:v>
                </c:pt>
                <c:pt idx="89">
                  <c:v>42889.800000000461</c:v>
                </c:pt>
                <c:pt idx="90">
                  <c:v>42920.200000000463</c:v>
                </c:pt>
                <c:pt idx="91">
                  <c:v>42950.600000000464</c:v>
                </c:pt>
                <c:pt idx="92">
                  <c:v>42981.000000000466</c:v>
                </c:pt>
                <c:pt idx="93">
                  <c:v>43011.400000000467</c:v>
                </c:pt>
                <c:pt idx="94">
                  <c:v>43041.800000000469</c:v>
                </c:pt>
                <c:pt idx="95">
                  <c:v>43072.20000000047</c:v>
                </c:pt>
                <c:pt idx="96">
                  <c:v>43102.600000000471</c:v>
                </c:pt>
                <c:pt idx="97">
                  <c:v>43133.000000000473</c:v>
                </c:pt>
                <c:pt idx="98">
                  <c:v>43163.400000000474</c:v>
                </c:pt>
                <c:pt idx="99">
                  <c:v>43193.800000000476</c:v>
                </c:pt>
                <c:pt idx="100">
                  <c:v>43224.200000000477</c:v>
                </c:pt>
                <c:pt idx="101">
                  <c:v>43254.600000000479</c:v>
                </c:pt>
                <c:pt idx="102">
                  <c:v>43285.00000000048</c:v>
                </c:pt>
                <c:pt idx="103">
                  <c:v>43315.400000000482</c:v>
                </c:pt>
                <c:pt idx="104">
                  <c:v>43345.800000000483</c:v>
                </c:pt>
                <c:pt idx="105">
                  <c:v>43376.200000000485</c:v>
                </c:pt>
                <c:pt idx="106">
                  <c:v>43406.600000000486</c:v>
                </c:pt>
                <c:pt idx="107">
                  <c:v>43437.000000000487</c:v>
                </c:pt>
                <c:pt idx="108">
                  <c:v>43467.400000000489</c:v>
                </c:pt>
                <c:pt idx="109">
                  <c:v>43497.80000000049</c:v>
                </c:pt>
                <c:pt idx="110">
                  <c:v>43528.200000000492</c:v>
                </c:pt>
                <c:pt idx="111">
                  <c:v>43558.600000000493</c:v>
                </c:pt>
                <c:pt idx="112">
                  <c:v>43589.000000000495</c:v>
                </c:pt>
                <c:pt idx="113">
                  <c:v>43619.400000000496</c:v>
                </c:pt>
                <c:pt idx="114">
                  <c:v>43649.800000000498</c:v>
                </c:pt>
                <c:pt idx="115">
                  <c:v>43680.200000000499</c:v>
                </c:pt>
                <c:pt idx="116">
                  <c:v>43710.600000000501</c:v>
                </c:pt>
                <c:pt idx="117">
                  <c:v>43741.000000000502</c:v>
                </c:pt>
                <c:pt idx="118">
                  <c:v>43771.400000000503</c:v>
                </c:pt>
                <c:pt idx="119">
                  <c:v>43801.800000000505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</c:numCache>
            </c:numRef>
          </c:cat>
          <c:val>
            <c:numRef>
              <c:f>'[Interest Rates.xlsx]Interest Rates'!$Q$609:$Q$752</c:f>
              <c:numCache>
                <c:formatCode>General</c:formatCode>
                <c:ptCount val="144"/>
                <c:pt idx="97" formatCode="0.00">
                  <c:v>0</c:v>
                </c:pt>
                <c:pt idx="134" formatCode="0.00">
                  <c:v>-0.41999999999999993</c:v>
                </c:pt>
                <c:pt idx="135" formatCode="0.00">
                  <c:v>-1.49</c:v>
                </c:pt>
                <c:pt idx="136" formatCode="0.00">
                  <c:v>-1.6599999999999997</c:v>
                </c:pt>
                <c:pt idx="137" formatCode="0.00">
                  <c:v>-1.3299999999999998</c:v>
                </c:pt>
                <c:pt idx="138" formatCode="0.00">
                  <c:v>-0.89999999999999991</c:v>
                </c:pt>
                <c:pt idx="139" formatCode="0.00">
                  <c:v>-0.66999999999999971</c:v>
                </c:pt>
                <c:pt idx="140" formatCode="0.00">
                  <c:v>-0.63999999999999968</c:v>
                </c:pt>
                <c:pt idx="141" formatCode="0.00">
                  <c:v>-0.80999999999999983</c:v>
                </c:pt>
                <c:pt idx="142" formatCode="0.00">
                  <c:v>-0.57999999999999963</c:v>
                </c:pt>
                <c:pt idx="143" formatCode="0.00">
                  <c:v>-0.5499999999999996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91-4972-87B4-BA5220594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23568"/>
        <c:axId val="408823960"/>
      </c:lineChart>
      <c:dateAx>
        <c:axId val="4088235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txPr>
          <a:bodyPr/>
          <a:lstStyle/>
          <a:p>
            <a:pPr>
              <a:defRPr sz="1200" b="1"/>
            </a:pPr>
            <a:endParaRPr lang="en-US"/>
          </a:p>
        </c:txPr>
        <c:crossAx val="408823960"/>
        <c:crosses val="autoZero"/>
        <c:auto val="1"/>
        <c:lblOffset val="100"/>
        <c:baseTimeUnit val="months"/>
        <c:majorUnit val="6"/>
        <c:majorTimeUnit val="months"/>
      </c:dateAx>
      <c:valAx>
        <c:axId val="408823960"/>
        <c:scaling>
          <c:orientation val="minMax"/>
          <c:max val="2.7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882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12872620430094E-2"/>
          <c:y val="2.1917766468840694E-2"/>
          <c:w val="0.93904416132170121"/>
          <c:h val="0.84746314669015488"/>
        </c:manualLayout>
      </c:layout>
      <c:barChart>
        <c:barDir val="col"/>
        <c:grouping val="clustered"/>
        <c:varyColors val="0"/>
        <c:ser>
          <c:idx val="1"/>
          <c:order val="1"/>
          <c:tx>
            <c:v>Recession</c:v>
          </c:tx>
          <c:spPr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>
                  <a:lumMod val="20000"/>
                  <a:lumOff val="80000"/>
                </a:schemeClr>
              </a:solidFill>
            </a:ln>
          </c:spPr>
          <c:invertIfNegative val="0"/>
          <c:cat>
            <c:numRef>
              <c:f>'[Personal Income ^0 Consumption -- Monthly.xlsx]Monthly'!$A$567:$A$758</c:f>
              <c:numCache>
                <c:formatCode>mmm\ yyyy</c:formatCode>
                <c:ptCount val="19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40034</c:v>
                </c:pt>
                <c:pt idx="32">
                  <c:v>40057</c:v>
                </c:pt>
                <c:pt idx="33">
                  <c:v>40088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43255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</c:numCache>
            </c:numRef>
          </c:cat>
          <c:val>
            <c:numRef>
              <c:f>'[Personal Income ^0 Consumption -- Monthly.xlsx]Monthly'!$AV$567:$AV$758</c:f>
              <c:numCache>
                <c:formatCode>0</c:formatCode>
                <c:ptCount val="1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 formatCode="General">
                  <c:v>0</c:v>
                </c:pt>
                <c:pt idx="61" formatCode="General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 formatCode="General">
                  <c:v>0</c:v>
                </c:pt>
                <c:pt idx="86" formatCode="General">
                  <c:v>0</c:v>
                </c:pt>
                <c:pt idx="87" formatCode="General">
                  <c:v>0</c:v>
                </c:pt>
                <c:pt idx="88" formatCode="General">
                  <c:v>0</c:v>
                </c:pt>
                <c:pt idx="89" formatCode="General">
                  <c:v>0</c:v>
                </c:pt>
                <c:pt idx="90" formatCode="General">
                  <c:v>0</c:v>
                </c:pt>
                <c:pt idx="91" formatCode="General">
                  <c:v>0</c:v>
                </c:pt>
                <c:pt idx="92" formatCode="General">
                  <c:v>0</c:v>
                </c:pt>
                <c:pt idx="93" formatCode="General">
                  <c:v>0</c:v>
                </c:pt>
                <c:pt idx="94" formatCode="General">
                  <c:v>0</c:v>
                </c:pt>
                <c:pt idx="95" formatCode="General">
                  <c:v>0</c:v>
                </c:pt>
                <c:pt idx="96" formatCode="General">
                  <c:v>0</c:v>
                </c:pt>
                <c:pt idx="97" formatCode="General">
                  <c:v>0</c:v>
                </c:pt>
                <c:pt idx="98" formatCode="General">
                  <c:v>0</c:v>
                </c:pt>
                <c:pt idx="99" formatCode="General">
                  <c:v>0</c:v>
                </c:pt>
                <c:pt idx="100" formatCode="General">
                  <c:v>0</c:v>
                </c:pt>
                <c:pt idx="101" formatCode="General">
                  <c:v>0</c:v>
                </c:pt>
                <c:pt idx="102" formatCode="General">
                  <c:v>0</c:v>
                </c:pt>
                <c:pt idx="103" formatCode="General">
                  <c:v>0</c:v>
                </c:pt>
                <c:pt idx="104" formatCode="General">
                  <c:v>0</c:v>
                </c:pt>
                <c:pt idx="105" formatCode="General">
                  <c:v>0</c:v>
                </c:pt>
                <c:pt idx="106" formatCode="General">
                  <c:v>0</c:v>
                </c:pt>
                <c:pt idx="107" formatCode="General">
                  <c:v>0</c:v>
                </c:pt>
                <c:pt idx="108" formatCode="General">
                  <c:v>0</c:v>
                </c:pt>
                <c:pt idx="109" formatCode="General">
                  <c:v>0</c:v>
                </c:pt>
                <c:pt idx="110" formatCode="General">
                  <c:v>0</c:v>
                </c:pt>
                <c:pt idx="111" formatCode="General">
                  <c:v>0</c:v>
                </c:pt>
                <c:pt idx="112" formatCode="General">
                  <c:v>0</c:v>
                </c:pt>
                <c:pt idx="113" formatCode="General">
                  <c:v>0</c:v>
                </c:pt>
                <c:pt idx="114" formatCode="General">
                  <c:v>0</c:v>
                </c:pt>
                <c:pt idx="115" formatCode="General">
                  <c:v>0</c:v>
                </c:pt>
                <c:pt idx="116" formatCode="General">
                  <c:v>0</c:v>
                </c:pt>
                <c:pt idx="117" formatCode="General">
                  <c:v>0</c:v>
                </c:pt>
                <c:pt idx="118" formatCode="General">
                  <c:v>0</c:v>
                </c:pt>
                <c:pt idx="119" formatCode="General">
                  <c:v>0</c:v>
                </c:pt>
                <c:pt idx="120" formatCode="General">
                  <c:v>0</c:v>
                </c:pt>
                <c:pt idx="121" formatCode="General">
                  <c:v>0</c:v>
                </c:pt>
                <c:pt idx="122" formatCode="General">
                  <c:v>0</c:v>
                </c:pt>
                <c:pt idx="123" formatCode="General">
                  <c:v>0</c:v>
                </c:pt>
                <c:pt idx="124" formatCode="General">
                  <c:v>0</c:v>
                </c:pt>
                <c:pt idx="125" formatCode="General">
                  <c:v>0</c:v>
                </c:pt>
                <c:pt idx="126" formatCode="General">
                  <c:v>0</c:v>
                </c:pt>
                <c:pt idx="127" formatCode="General">
                  <c:v>0</c:v>
                </c:pt>
                <c:pt idx="128" formatCode="General">
                  <c:v>0</c:v>
                </c:pt>
                <c:pt idx="129" formatCode="General">
                  <c:v>0</c:v>
                </c:pt>
                <c:pt idx="130" formatCode="General">
                  <c:v>0</c:v>
                </c:pt>
                <c:pt idx="131" formatCode="General">
                  <c:v>0</c:v>
                </c:pt>
                <c:pt idx="132" formatCode="General">
                  <c:v>0</c:v>
                </c:pt>
                <c:pt idx="133" formatCode="General">
                  <c:v>0</c:v>
                </c:pt>
                <c:pt idx="134" formatCode="General">
                  <c:v>0</c:v>
                </c:pt>
                <c:pt idx="135" formatCode="General">
                  <c:v>0</c:v>
                </c:pt>
                <c:pt idx="136" formatCode="General">
                  <c:v>0</c:v>
                </c:pt>
                <c:pt idx="137" formatCode="General">
                  <c:v>0</c:v>
                </c:pt>
                <c:pt idx="138" formatCode="General">
                  <c:v>0</c:v>
                </c:pt>
                <c:pt idx="139" formatCode="General">
                  <c:v>0</c:v>
                </c:pt>
                <c:pt idx="140" formatCode="General">
                  <c:v>0</c:v>
                </c:pt>
                <c:pt idx="141" formatCode="General">
                  <c:v>0</c:v>
                </c:pt>
                <c:pt idx="142" formatCode="General">
                  <c:v>0</c:v>
                </c:pt>
                <c:pt idx="143" formatCode="General">
                  <c:v>0</c:v>
                </c:pt>
                <c:pt idx="144" formatCode="General">
                  <c:v>0</c:v>
                </c:pt>
                <c:pt idx="145" formatCode="General">
                  <c:v>0</c:v>
                </c:pt>
                <c:pt idx="146" formatCode="General">
                  <c:v>0</c:v>
                </c:pt>
                <c:pt idx="147" formatCode="General">
                  <c:v>0</c:v>
                </c:pt>
                <c:pt idx="148" formatCode="General">
                  <c:v>0</c:v>
                </c:pt>
                <c:pt idx="149" formatCode="General">
                  <c:v>0</c:v>
                </c:pt>
                <c:pt idx="150" formatCode="General">
                  <c:v>0</c:v>
                </c:pt>
                <c:pt idx="151" formatCode="General">
                  <c:v>0</c:v>
                </c:pt>
                <c:pt idx="152" formatCode="General">
                  <c:v>0</c:v>
                </c:pt>
                <c:pt idx="153" formatCode="General">
                  <c:v>0</c:v>
                </c:pt>
                <c:pt idx="154" formatCode="General">
                  <c:v>0</c:v>
                </c:pt>
                <c:pt idx="155" formatCode="General">
                  <c:v>0</c:v>
                </c:pt>
                <c:pt idx="156" formatCode="General">
                  <c:v>0</c:v>
                </c:pt>
                <c:pt idx="157" formatCode="General">
                  <c:v>0</c:v>
                </c:pt>
                <c:pt idx="158" formatCode="General">
                  <c:v>0</c:v>
                </c:pt>
                <c:pt idx="159" formatCode="General">
                  <c:v>1</c:v>
                </c:pt>
                <c:pt idx="160" formatCode="General">
                  <c:v>1</c:v>
                </c:pt>
                <c:pt idx="161" formatCode="General">
                  <c:v>0</c:v>
                </c:pt>
                <c:pt idx="162" formatCode="General">
                  <c:v>0</c:v>
                </c:pt>
                <c:pt idx="163" formatCode="General">
                  <c:v>0</c:v>
                </c:pt>
                <c:pt idx="164" formatCode="General">
                  <c:v>0</c:v>
                </c:pt>
                <c:pt idx="165" formatCode="General">
                  <c:v>0</c:v>
                </c:pt>
                <c:pt idx="166" formatCode="General">
                  <c:v>0</c:v>
                </c:pt>
                <c:pt idx="167" formatCode="General">
                  <c:v>0</c:v>
                </c:pt>
                <c:pt idx="168" formatCode="General">
                  <c:v>0</c:v>
                </c:pt>
                <c:pt idx="169" formatCode="General">
                  <c:v>0</c:v>
                </c:pt>
                <c:pt idx="170" formatCode="General">
                  <c:v>0</c:v>
                </c:pt>
                <c:pt idx="171" formatCode="General">
                  <c:v>0</c:v>
                </c:pt>
                <c:pt idx="172" formatCode="General">
                  <c:v>0</c:v>
                </c:pt>
                <c:pt idx="173" formatCode="General">
                  <c:v>0</c:v>
                </c:pt>
                <c:pt idx="174" formatCode="General">
                  <c:v>0</c:v>
                </c:pt>
                <c:pt idx="175" formatCode="General">
                  <c:v>0</c:v>
                </c:pt>
                <c:pt idx="176" formatCode="General">
                  <c:v>0</c:v>
                </c:pt>
                <c:pt idx="177" formatCode="General">
                  <c:v>0</c:v>
                </c:pt>
                <c:pt idx="178" formatCode="General">
                  <c:v>0</c:v>
                </c:pt>
                <c:pt idx="17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BF-4843-B5D6-16CB84843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95760"/>
        <c:axId val="401694584"/>
      </c:barChart>
      <c:lineChart>
        <c:grouping val="standard"/>
        <c:varyColors val="0"/>
        <c:ser>
          <c:idx val="2"/>
          <c:order val="2"/>
          <c:tx>
            <c:v>Ex Food and Energy</c:v>
          </c:tx>
          <c:spPr>
            <a:ln w="508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'[Personal Income ^0 Consumption -- Monthly.xlsx]Monthly'!$A$567:$A$758</c:f>
              <c:numCache>
                <c:formatCode>mmm\ yyyy</c:formatCode>
                <c:ptCount val="19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40034</c:v>
                </c:pt>
                <c:pt idx="32">
                  <c:v>40057</c:v>
                </c:pt>
                <c:pt idx="33">
                  <c:v>40088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43255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</c:numCache>
            </c:numRef>
          </c:cat>
          <c:val>
            <c:numRef>
              <c:f>'[Personal Income ^0 Consumption -- Monthly.xlsx]Monthly'!$BF$567:$BF$758</c:f>
              <c:numCache>
                <c:formatCode>0.0%</c:formatCode>
                <c:ptCount val="192"/>
                <c:pt idx="0">
                  <c:v>2.4314953584610298E-2</c:v>
                </c:pt>
                <c:pt idx="1">
                  <c:v>2.5049137854016006E-2</c:v>
                </c:pt>
                <c:pt idx="2">
                  <c:v>2.3416438295122757E-2</c:v>
                </c:pt>
                <c:pt idx="3">
                  <c:v>2.1922222222222211E-2</c:v>
                </c:pt>
                <c:pt idx="4">
                  <c:v>2.0664043013136794E-2</c:v>
                </c:pt>
                <c:pt idx="5">
                  <c:v>1.9817090028420574E-2</c:v>
                </c:pt>
                <c:pt idx="6">
                  <c:v>2.0336474201067017E-2</c:v>
                </c:pt>
                <c:pt idx="7">
                  <c:v>1.9732563138690224E-2</c:v>
                </c:pt>
                <c:pt idx="8">
                  <c:v>2.0803064324395725E-2</c:v>
                </c:pt>
                <c:pt idx="9">
                  <c:v>2.1447956840381914E-2</c:v>
                </c:pt>
                <c:pt idx="10">
                  <c:v>2.2798655801796582E-2</c:v>
                </c:pt>
                <c:pt idx="11">
                  <c:v>2.3346858208136912E-2</c:v>
                </c:pt>
                <c:pt idx="12">
                  <c:v>2.1128144654088073E-2</c:v>
                </c:pt>
                <c:pt idx="13">
                  <c:v>1.9981043067100884E-2</c:v>
                </c:pt>
                <c:pt idx="14">
                  <c:v>2.134584403709669E-2</c:v>
                </c:pt>
                <c:pt idx="15">
                  <c:v>2.1082274145673263E-2</c:v>
                </c:pt>
                <c:pt idx="16">
                  <c:v>2.209212655725588E-2</c:v>
                </c:pt>
                <c:pt idx="17">
                  <c:v>2.2555004933907465E-2</c:v>
                </c:pt>
                <c:pt idx="18">
                  <c:v>2.2323748484323704E-2</c:v>
                </c:pt>
                <c:pt idx="19">
                  <c:v>2.2053338810633236E-2</c:v>
                </c:pt>
                <c:pt idx="20">
                  <c:v>2.0767289901015742E-2</c:v>
                </c:pt>
                <c:pt idx="21">
                  <c:v>1.7533857556232154E-2</c:v>
                </c:pt>
                <c:pt idx="22">
                  <c:v>1.5740760624476494E-2</c:v>
                </c:pt>
                <c:pt idx="23">
                  <c:v>1.3512789464096226E-2</c:v>
                </c:pt>
                <c:pt idx="24">
                  <c:v>1.1323902094761465E-2</c:v>
                </c:pt>
                <c:pt idx="25">
                  <c:v>1.1300883348821386E-2</c:v>
                </c:pt>
                <c:pt idx="26">
                  <c:v>1.0092828443231866E-2</c:v>
                </c:pt>
                <c:pt idx="27">
                  <c:v>1.1617258710281901E-2</c:v>
                </c:pt>
                <c:pt idx="28">
                  <c:v>1.056289385035546E-2</c:v>
                </c:pt>
                <c:pt idx="29">
                  <c:v>9.7031781885278945E-3</c:v>
                </c:pt>
                <c:pt idx="30">
                  <c:v>9.1178650852482262E-3</c:v>
                </c:pt>
                <c:pt idx="31">
                  <c:v>9.3819743397184387E-3</c:v>
                </c:pt>
                <c:pt idx="32">
                  <c:v>9.8977479190433676E-3</c:v>
                </c:pt>
                <c:pt idx="33">
                  <c:v>1.4461958073007463E-2</c:v>
                </c:pt>
                <c:pt idx="34">
                  <c:v>1.5253699788583638E-2</c:v>
                </c:pt>
                <c:pt idx="35">
                  <c:v>1.6155635440896658E-2</c:v>
                </c:pt>
                <c:pt idx="36">
                  <c:v>1.7445917655268577E-2</c:v>
                </c:pt>
                <c:pt idx="37">
                  <c:v>1.7099884874153717E-2</c:v>
                </c:pt>
                <c:pt idx="38">
                  <c:v>1.7367265974508325E-2</c:v>
                </c:pt>
                <c:pt idx="39">
                  <c:v>1.5294253865667431E-2</c:v>
                </c:pt>
                <c:pt idx="40">
                  <c:v>1.5300167197703531E-2</c:v>
                </c:pt>
                <c:pt idx="41">
                  <c:v>1.4388640326002526E-2</c:v>
                </c:pt>
                <c:pt idx="42">
                  <c:v>1.3579456611852085E-2</c:v>
                </c:pt>
                <c:pt idx="43">
                  <c:v>1.3035732998009008E-2</c:v>
                </c:pt>
                <c:pt idx="44">
                  <c:v>1.1683489357251086E-2</c:v>
                </c:pt>
                <c:pt idx="45">
                  <c:v>9.1912339387876848E-3</c:v>
                </c:pt>
                <c:pt idx="46">
                  <c:v>9.4957466967919776E-3</c:v>
                </c:pt>
                <c:pt idx="47">
                  <c:v>9.0211012610811811E-3</c:v>
                </c:pt>
                <c:pt idx="48">
                  <c:v>1.0246497900818934E-2</c:v>
                </c:pt>
                <c:pt idx="49">
                  <c:v>1.1402105962740649E-2</c:v>
                </c:pt>
                <c:pt idx="50">
                  <c:v>1.1625977474020549E-2</c:v>
                </c:pt>
                <c:pt idx="51">
                  <c:v>1.3529484946504029E-2</c:v>
                </c:pt>
                <c:pt idx="52">
                  <c:v>1.4934957328693274E-2</c:v>
                </c:pt>
                <c:pt idx="53">
                  <c:v>1.5758303652778839E-2</c:v>
                </c:pt>
                <c:pt idx="54">
                  <c:v>1.7394005280323102E-2</c:v>
                </c:pt>
                <c:pt idx="55">
                  <c:v>1.8577900986821608E-2</c:v>
                </c:pt>
                <c:pt idx="56">
                  <c:v>1.8827154111784417E-2</c:v>
                </c:pt>
                <c:pt idx="57">
                  <c:v>1.8101463193003108E-2</c:v>
                </c:pt>
                <c:pt idx="58">
                  <c:v>1.9081016966634095E-2</c:v>
                </c:pt>
                <c:pt idx="59">
                  <c:v>2.0582624387728895E-2</c:v>
                </c:pt>
                <c:pt idx="60">
                  <c:v>2.1293229370255389E-2</c:v>
                </c:pt>
                <c:pt idx="61">
                  <c:v>2.0976220789354717E-2</c:v>
                </c:pt>
                <c:pt idx="62">
                  <c:v>2.105737982223212E-2</c:v>
                </c:pt>
                <c:pt idx="63">
                  <c:v>2.0376223647466829E-2</c:v>
                </c:pt>
                <c:pt idx="64">
                  <c:v>1.8929730391656671E-2</c:v>
                </c:pt>
                <c:pt idx="65">
                  <c:v>1.8775610054430909E-2</c:v>
                </c:pt>
                <c:pt idx="66">
                  <c:v>1.818551875031808E-2</c:v>
                </c:pt>
                <c:pt idx="67">
                  <c:v>1.6664974103788009E-2</c:v>
                </c:pt>
                <c:pt idx="68">
                  <c:v>1.7200612930395799E-2</c:v>
                </c:pt>
                <c:pt idx="69">
                  <c:v>1.9067710657633123E-2</c:v>
                </c:pt>
                <c:pt idx="70">
                  <c:v>1.8025403572693603E-2</c:v>
                </c:pt>
                <c:pt idx="71">
                  <c:v>1.7136332865182707E-2</c:v>
                </c:pt>
                <c:pt idx="72">
                  <c:v>1.5924015954232189E-2</c:v>
                </c:pt>
                <c:pt idx="73">
                  <c:v>1.5537163487163002E-2</c:v>
                </c:pt>
                <c:pt idx="74">
                  <c:v>1.484984487484562E-2</c:v>
                </c:pt>
                <c:pt idx="75">
                  <c:v>1.4104838952211929E-2</c:v>
                </c:pt>
                <c:pt idx="76">
                  <c:v>1.4211459303548326E-2</c:v>
                </c:pt>
                <c:pt idx="77">
                  <c:v>1.4897746828350787E-2</c:v>
                </c:pt>
                <c:pt idx="78">
                  <c:v>1.5122136489025616E-2</c:v>
                </c:pt>
                <c:pt idx="79">
                  <c:v>1.5652625585599916E-2</c:v>
                </c:pt>
                <c:pt idx="80">
                  <c:v>1.5533031385303001E-2</c:v>
                </c:pt>
                <c:pt idx="81">
                  <c:v>1.5207611767984451E-2</c:v>
                </c:pt>
                <c:pt idx="82">
                  <c:v>1.5807368818722321E-2</c:v>
                </c:pt>
                <c:pt idx="83">
                  <c:v>1.6331071751418097E-2</c:v>
                </c:pt>
                <c:pt idx="84">
                  <c:v>1.5208446934020781E-2</c:v>
                </c:pt>
                <c:pt idx="85">
                  <c:v>1.4556761467163105E-2</c:v>
                </c:pt>
                <c:pt idx="86">
                  <c:v>1.5532866357988123E-2</c:v>
                </c:pt>
                <c:pt idx="87">
                  <c:v>1.6498616053776165E-2</c:v>
                </c:pt>
                <c:pt idx="88">
                  <c:v>1.7103132282655916E-2</c:v>
                </c:pt>
                <c:pt idx="89">
                  <c:v>1.6522570659621261E-2</c:v>
                </c:pt>
                <c:pt idx="90">
                  <c:v>1.7062964603948252E-2</c:v>
                </c:pt>
                <c:pt idx="91">
                  <c:v>1.6267039084167632E-2</c:v>
                </c:pt>
                <c:pt idx="92">
                  <c:v>1.6317107912962339E-2</c:v>
                </c:pt>
                <c:pt idx="93">
                  <c:v>1.5117054233167341E-2</c:v>
                </c:pt>
                <c:pt idx="94">
                  <c:v>1.4455449420607617E-2</c:v>
                </c:pt>
                <c:pt idx="95">
                  <c:v>1.393789524098081E-2</c:v>
                </c:pt>
                <c:pt idx="96">
                  <c:v>1.2822390843660606E-2</c:v>
                </c:pt>
                <c:pt idx="97">
                  <c:v>1.3284010385148499E-2</c:v>
                </c:pt>
                <c:pt idx="98">
                  <c:v>1.2947411491923636E-2</c:v>
                </c:pt>
                <c:pt idx="99">
                  <c:v>1.2895194935280978E-2</c:v>
                </c:pt>
                <c:pt idx="100">
                  <c:v>1.251456310679613E-2</c:v>
                </c:pt>
                <c:pt idx="101">
                  <c:v>1.2665716253042752E-2</c:v>
                </c:pt>
                <c:pt idx="102">
                  <c:v>1.1800809308989468E-2</c:v>
                </c:pt>
                <c:pt idx="103">
                  <c:v>1.2280803623272612E-2</c:v>
                </c:pt>
                <c:pt idx="104">
                  <c:v>1.2440071141354701E-2</c:v>
                </c:pt>
                <c:pt idx="105">
                  <c:v>1.1791860622332001E-2</c:v>
                </c:pt>
                <c:pt idx="106">
                  <c:v>1.1905106460980334E-2</c:v>
                </c:pt>
                <c:pt idx="107">
                  <c:v>1.1827988085254093E-2</c:v>
                </c:pt>
                <c:pt idx="108">
                  <c:v>1.4222076519592662E-2</c:v>
                </c:pt>
                <c:pt idx="109">
                  <c:v>1.4834079853585766E-2</c:v>
                </c:pt>
                <c:pt idx="110">
                  <c:v>1.4541957201250306E-2</c:v>
                </c:pt>
                <c:pt idx="111">
                  <c:v>1.5236906533531788E-2</c:v>
                </c:pt>
                <c:pt idx="112">
                  <c:v>1.5466635982701911E-2</c:v>
                </c:pt>
                <c:pt idx="113">
                  <c:v>1.5447380266043533E-2</c:v>
                </c:pt>
                <c:pt idx="114">
                  <c:v>1.6274864376130273E-2</c:v>
                </c:pt>
                <c:pt idx="115">
                  <c:v>1.7437691800269578E-2</c:v>
                </c:pt>
                <c:pt idx="116">
                  <c:v>1.7032164440583201E-2</c:v>
                </c:pt>
                <c:pt idx="117">
                  <c:v>1.8393196330905789E-2</c:v>
                </c:pt>
                <c:pt idx="118">
                  <c:v>1.7847779038393699E-2</c:v>
                </c:pt>
                <c:pt idx="119">
                  <c:v>1.8415837811059096E-2</c:v>
                </c:pt>
                <c:pt idx="120">
                  <c:v>1.8871153279397639E-2</c:v>
                </c:pt>
                <c:pt idx="121">
                  <c:v>1.8765127426320437E-2</c:v>
                </c:pt>
                <c:pt idx="122">
                  <c:v>1.671295989079228E-2</c:v>
                </c:pt>
                <c:pt idx="123">
                  <c:v>1.654025836469894E-2</c:v>
                </c:pt>
                <c:pt idx="124">
                  <c:v>1.6043134218428338E-2</c:v>
                </c:pt>
                <c:pt idx="125">
                  <c:v>1.6344122529047874E-2</c:v>
                </c:pt>
                <c:pt idx="126">
                  <c:v>1.5279896062814121E-2</c:v>
                </c:pt>
                <c:pt idx="127">
                  <c:v>1.4526661968522495E-2</c:v>
                </c:pt>
                <c:pt idx="128">
                  <c:v>1.5301285120204225E-2</c:v>
                </c:pt>
                <c:pt idx="129">
                  <c:v>1.65332633512662E-2</c:v>
                </c:pt>
                <c:pt idx="130">
                  <c:v>1.6607499133562475E-2</c:v>
                </c:pt>
                <c:pt idx="131">
                  <c:v>1.6801219865852101E-2</c:v>
                </c:pt>
                <c:pt idx="132">
                  <c:v>1.6972716754376168E-2</c:v>
                </c:pt>
                <c:pt idx="133">
                  <c:v>1.7422576677971199E-2</c:v>
                </c:pt>
                <c:pt idx="134">
                  <c:v>2.0438228438228373E-2</c:v>
                </c:pt>
                <c:pt idx="135">
                  <c:v>1.9983068349908328E-2</c:v>
                </c:pt>
                <c:pt idx="136">
                  <c:v>2.1077871023503506E-2</c:v>
                </c:pt>
                <c:pt idx="137">
                  <c:v>2.0674616062729034E-2</c:v>
                </c:pt>
                <c:pt idx="138">
                  <c:v>2.128133084819319E-2</c:v>
                </c:pt>
                <c:pt idx="139">
                  <c:v>2.0283224199090476E-2</c:v>
                </c:pt>
                <c:pt idx="140">
                  <c:v>2.0747616890261378E-2</c:v>
                </c:pt>
                <c:pt idx="141">
                  <c:v>1.9085729037968683E-2</c:v>
                </c:pt>
                <c:pt idx="142">
                  <c:v>2.0399513507536937E-2</c:v>
                </c:pt>
                <c:pt idx="143">
                  <c:v>2.0801707561664464E-2</c:v>
                </c:pt>
                <c:pt idx="144">
                  <c:v>1.8451064766815569E-2</c:v>
                </c:pt>
                <c:pt idx="145">
                  <c:v>1.6876980275086568E-2</c:v>
                </c:pt>
                <c:pt idx="146">
                  <c:v>1.5825734178834577E-2</c:v>
                </c:pt>
                <c:pt idx="147">
                  <c:v>1.6910041134997576E-2</c:v>
                </c:pt>
                <c:pt idx="148">
                  <c:v>1.6046382510080233E-2</c:v>
                </c:pt>
                <c:pt idx="149">
                  <c:v>1.7101088251070526E-2</c:v>
                </c:pt>
                <c:pt idx="150">
                  <c:v>1.7442071620541934E-2</c:v>
                </c:pt>
                <c:pt idx="151">
                  <c:v>1.8654514755675717E-2</c:v>
                </c:pt>
                <c:pt idx="152">
                  <c:v>1.721904692892284E-2</c:v>
                </c:pt>
                <c:pt idx="153">
                  <c:v>1.7371163867979041E-2</c:v>
                </c:pt>
                <c:pt idx="154">
                  <c:v>1.5847073483466759E-2</c:v>
                </c:pt>
                <c:pt idx="155">
                  <c:v>1.6213926492059834E-2</c:v>
                </c:pt>
                <c:pt idx="156">
                  <c:v>1.7540224500459476E-2</c:v>
                </c:pt>
                <c:pt idx="157">
                  <c:v>1.8695123598541072E-2</c:v>
                </c:pt>
                <c:pt idx="158">
                  <c:v>1.654163743321279E-2</c:v>
                </c:pt>
                <c:pt idx="159">
                  <c:v>9.2651556599966031E-3</c:v>
                </c:pt>
                <c:pt idx="160">
                  <c:v>1.0059839472552587E-2</c:v>
                </c:pt>
                <c:pt idx="161">
                  <c:v>1.1360995405545532E-2</c:v>
                </c:pt>
                <c:pt idx="162">
                  <c:v>1.2573957896427637E-2</c:v>
                </c:pt>
                <c:pt idx="163">
                  <c:v>1.4276039067512689E-2</c:v>
                </c:pt>
                <c:pt idx="164">
                  <c:v>1.5289131092945794E-2</c:v>
                </c:pt>
                <c:pt idx="165">
                  <c:v>1.4202120091064389E-2</c:v>
                </c:pt>
                <c:pt idx="166">
                  <c:v>1.3724322450467079E-2</c:v>
                </c:pt>
                <c:pt idx="167">
                  <c:v>1.4491853875284918E-2</c:v>
                </c:pt>
                <c:pt idx="168">
                  <c:v>1.5281233122913873E-2</c:v>
                </c:pt>
                <c:pt idx="183">
                  <c:v>1.598155957668124E-2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BF-4843-B5D6-16CB84843AF0}"/>
            </c:ext>
          </c:extLst>
        </c:ser>
        <c:ser>
          <c:idx val="4"/>
          <c:order val="4"/>
          <c:tx>
            <c:v>Core CPI Projected</c:v>
          </c:tx>
          <c:spPr>
            <a:ln w="50800" cmpd="sng">
              <a:solidFill>
                <a:schemeClr val="accent6"/>
              </a:solidFill>
              <a:prstDash val="sysDot"/>
            </a:ln>
          </c:spPr>
          <c:marker>
            <c:symbol val="none"/>
          </c:marker>
          <c:cat>
            <c:numRef>
              <c:f>'[Personal Income ^0 Consumption -- Monthly.xlsx]Monthly'!$A$567:$A$758</c:f>
              <c:numCache>
                <c:formatCode>mmm\ yyyy</c:formatCode>
                <c:ptCount val="19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40034</c:v>
                </c:pt>
                <c:pt idx="32">
                  <c:v>40057</c:v>
                </c:pt>
                <c:pt idx="33">
                  <c:v>40088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43255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</c:numCache>
            </c:numRef>
          </c:cat>
          <c:val>
            <c:numRef>
              <c:f>'[Personal Income ^0 Consumption -- Monthly.xlsx]Monthly'!$BG$567:$BG$758</c:f>
              <c:numCache>
                <c:formatCode>General</c:formatCode>
                <c:ptCount val="192"/>
                <c:pt idx="159" formatCode="0.0%">
                  <c:v>0</c:v>
                </c:pt>
                <c:pt idx="168" formatCode="0.0%">
                  <c:v>1.5281233122913962E-2</c:v>
                </c:pt>
                <c:pt idx="169" formatCode="0.0%">
                  <c:v>1.5460856074468898E-2</c:v>
                </c:pt>
                <c:pt idx="170" formatCode="0.0%">
                  <c:v>1.8159206558095109E-2</c:v>
                </c:pt>
                <c:pt idx="171" formatCode="0.0%">
                  <c:v>2.4304047914688764E-2</c:v>
                </c:pt>
                <c:pt idx="172" formatCode="0.0%">
                  <c:v>2.3961515844538095E-2</c:v>
                </c:pt>
                <c:pt idx="173" formatCode="0.0%">
                  <c:v>2.2166752806339396E-2</c:v>
                </c:pt>
                <c:pt idx="174" formatCode="0.0%">
                  <c:v>2.1007768349919242E-2</c:v>
                </c:pt>
                <c:pt idx="175" formatCode="0.0%">
                  <c:v>1.9580487078019848E-2</c:v>
                </c:pt>
                <c:pt idx="176" formatCode="0.0%">
                  <c:v>1.9513336535481596E-2</c:v>
                </c:pt>
                <c:pt idx="177" formatCode="0.0%">
                  <c:v>2.1013685241268121E-2</c:v>
                </c:pt>
                <c:pt idx="178" formatCode="0.0%">
                  <c:v>2.2749408506178348E-2</c:v>
                </c:pt>
                <c:pt idx="179" formatCode="0.0%">
                  <c:v>2.1425016555949306E-2</c:v>
                </c:pt>
                <c:pt idx="180" formatCode="0.0%">
                  <c:v>2.1050311899091012E-2</c:v>
                </c:pt>
                <c:pt idx="181" formatCode="0.0%">
                  <c:v>2.1509004761579575E-2</c:v>
                </c:pt>
                <c:pt idx="182" formatCode="0.0%">
                  <c:v>2.1967903685551571E-2</c:v>
                </c:pt>
                <c:pt idx="183" formatCode="0.0%">
                  <c:v>2.2427008763577616E-2</c:v>
                </c:pt>
                <c:pt idx="184" formatCode="0.0%">
                  <c:v>2.2886320088269185E-2</c:v>
                </c:pt>
                <c:pt idx="185" formatCode="0.0%">
                  <c:v>2.3345837752280163E-2</c:v>
                </c:pt>
                <c:pt idx="186" formatCode="0.0%">
                  <c:v>2.3805561848305734E-2</c:v>
                </c:pt>
                <c:pt idx="187" formatCode="0.0%">
                  <c:v>2.426549246908194E-2</c:v>
                </c:pt>
                <c:pt idx="188" formatCode="0.0%">
                  <c:v>2.4725629707387897E-2</c:v>
                </c:pt>
                <c:pt idx="189" formatCode="0.0%">
                  <c:v>2.5185973656043581E-2</c:v>
                </c:pt>
                <c:pt idx="190" formatCode="0.0%">
                  <c:v>2.5646524407910709E-2</c:v>
                </c:pt>
                <c:pt idx="191" formatCode="0.0%">
                  <c:v>2.6107282055892744E-2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BF-4843-B5D6-16CB84843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282528"/>
        <c:axId val="39928292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PCE Deflator</c:v>
                </c:tx>
                <c:spPr>
                  <a:ln w="38100">
                    <a:solidFill>
                      <a:srgbClr val="00B050"/>
                    </a:solidFill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'[Personal Income ^0 Consumption -- Monthly.xlsx]Monthly'!$A$567:$A$758</c15:sqref>
                        </c15:formulaRef>
                      </c:ext>
                    </c:extLst>
                    <c:numCache>
                      <c:formatCode>mmm\ yyyy</c:formatCode>
                      <c:ptCount val="192"/>
                      <c:pt idx="0">
                        <c:v>39083</c:v>
                      </c:pt>
                      <c:pt idx="1">
                        <c:v>39114</c:v>
                      </c:pt>
                      <c:pt idx="2">
                        <c:v>39142</c:v>
                      </c:pt>
                      <c:pt idx="3">
                        <c:v>39173</c:v>
                      </c:pt>
                      <c:pt idx="4">
                        <c:v>39203</c:v>
                      </c:pt>
                      <c:pt idx="5">
                        <c:v>39234</c:v>
                      </c:pt>
                      <c:pt idx="6">
                        <c:v>39264</c:v>
                      </c:pt>
                      <c:pt idx="7">
                        <c:v>39295</c:v>
                      </c:pt>
                      <c:pt idx="8">
                        <c:v>39326</c:v>
                      </c:pt>
                      <c:pt idx="9">
                        <c:v>39356</c:v>
                      </c:pt>
                      <c:pt idx="10">
                        <c:v>39387</c:v>
                      </c:pt>
                      <c:pt idx="11">
                        <c:v>39417</c:v>
                      </c:pt>
                      <c:pt idx="12">
                        <c:v>39448</c:v>
                      </c:pt>
                      <c:pt idx="13">
                        <c:v>39479</c:v>
                      </c:pt>
                      <c:pt idx="14">
                        <c:v>39508</c:v>
                      </c:pt>
                      <c:pt idx="15">
                        <c:v>39539</c:v>
                      </c:pt>
                      <c:pt idx="16">
                        <c:v>39569</c:v>
                      </c:pt>
                      <c:pt idx="17">
                        <c:v>39600</c:v>
                      </c:pt>
                      <c:pt idx="18">
                        <c:v>39630</c:v>
                      </c:pt>
                      <c:pt idx="19">
                        <c:v>39661</c:v>
                      </c:pt>
                      <c:pt idx="20">
                        <c:v>39692</c:v>
                      </c:pt>
                      <c:pt idx="21">
                        <c:v>39722</c:v>
                      </c:pt>
                      <c:pt idx="22">
                        <c:v>39753</c:v>
                      </c:pt>
                      <c:pt idx="23">
                        <c:v>39783</c:v>
                      </c:pt>
                      <c:pt idx="24">
                        <c:v>39814</c:v>
                      </c:pt>
                      <c:pt idx="25">
                        <c:v>39845</c:v>
                      </c:pt>
                      <c:pt idx="26">
                        <c:v>39873</c:v>
                      </c:pt>
                      <c:pt idx="27">
                        <c:v>39904</c:v>
                      </c:pt>
                      <c:pt idx="28">
                        <c:v>39934</c:v>
                      </c:pt>
                      <c:pt idx="29">
                        <c:v>39965</c:v>
                      </c:pt>
                      <c:pt idx="30">
                        <c:v>39995</c:v>
                      </c:pt>
                      <c:pt idx="31">
                        <c:v>40034</c:v>
                      </c:pt>
                      <c:pt idx="32">
                        <c:v>40057</c:v>
                      </c:pt>
                      <c:pt idx="33">
                        <c:v>40088</c:v>
                      </c:pt>
                      <c:pt idx="34">
                        <c:v>40118</c:v>
                      </c:pt>
                      <c:pt idx="35">
                        <c:v>40148</c:v>
                      </c:pt>
                      <c:pt idx="36">
                        <c:v>40179</c:v>
                      </c:pt>
                      <c:pt idx="37">
                        <c:v>40210</c:v>
                      </c:pt>
                      <c:pt idx="38">
                        <c:v>40238</c:v>
                      </c:pt>
                      <c:pt idx="39">
                        <c:v>40269</c:v>
                      </c:pt>
                      <c:pt idx="40">
                        <c:v>40299</c:v>
                      </c:pt>
                      <c:pt idx="41">
                        <c:v>40330</c:v>
                      </c:pt>
                      <c:pt idx="42">
                        <c:v>40360</c:v>
                      </c:pt>
                      <c:pt idx="43">
                        <c:v>40391</c:v>
                      </c:pt>
                      <c:pt idx="44">
                        <c:v>40422</c:v>
                      </c:pt>
                      <c:pt idx="45">
                        <c:v>40452</c:v>
                      </c:pt>
                      <c:pt idx="46">
                        <c:v>40483</c:v>
                      </c:pt>
                      <c:pt idx="47">
                        <c:v>40513</c:v>
                      </c:pt>
                      <c:pt idx="48">
                        <c:v>40544</c:v>
                      </c:pt>
                      <c:pt idx="49">
                        <c:v>40575</c:v>
                      </c:pt>
                      <c:pt idx="50">
                        <c:v>40603</c:v>
                      </c:pt>
                      <c:pt idx="51">
                        <c:v>40634</c:v>
                      </c:pt>
                      <c:pt idx="52">
                        <c:v>40664</c:v>
                      </c:pt>
                      <c:pt idx="53">
                        <c:v>40695</c:v>
                      </c:pt>
                      <c:pt idx="54">
                        <c:v>40725</c:v>
                      </c:pt>
                      <c:pt idx="55">
                        <c:v>40756</c:v>
                      </c:pt>
                      <c:pt idx="56">
                        <c:v>40787</c:v>
                      </c:pt>
                      <c:pt idx="57">
                        <c:v>40817</c:v>
                      </c:pt>
                      <c:pt idx="58">
                        <c:v>40848</c:v>
                      </c:pt>
                      <c:pt idx="59">
                        <c:v>40878</c:v>
                      </c:pt>
                      <c:pt idx="60">
                        <c:v>40909</c:v>
                      </c:pt>
                      <c:pt idx="61">
                        <c:v>40940</c:v>
                      </c:pt>
                      <c:pt idx="62">
                        <c:v>40969</c:v>
                      </c:pt>
                      <c:pt idx="63">
                        <c:v>41000</c:v>
                      </c:pt>
                      <c:pt idx="64">
                        <c:v>41030</c:v>
                      </c:pt>
                      <c:pt idx="65">
                        <c:v>41061</c:v>
                      </c:pt>
                      <c:pt idx="66">
                        <c:v>41091</c:v>
                      </c:pt>
                      <c:pt idx="67">
                        <c:v>41122</c:v>
                      </c:pt>
                      <c:pt idx="68">
                        <c:v>41153</c:v>
                      </c:pt>
                      <c:pt idx="69">
                        <c:v>41183</c:v>
                      </c:pt>
                      <c:pt idx="70">
                        <c:v>41214</c:v>
                      </c:pt>
                      <c:pt idx="71">
                        <c:v>41244</c:v>
                      </c:pt>
                      <c:pt idx="72">
                        <c:v>41275</c:v>
                      </c:pt>
                      <c:pt idx="73">
                        <c:v>41306</c:v>
                      </c:pt>
                      <c:pt idx="74">
                        <c:v>41334</c:v>
                      </c:pt>
                      <c:pt idx="75">
                        <c:v>41365</c:v>
                      </c:pt>
                      <c:pt idx="76">
                        <c:v>41395</c:v>
                      </c:pt>
                      <c:pt idx="77">
                        <c:v>41426</c:v>
                      </c:pt>
                      <c:pt idx="78">
                        <c:v>41456</c:v>
                      </c:pt>
                      <c:pt idx="79">
                        <c:v>41487</c:v>
                      </c:pt>
                      <c:pt idx="80">
                        <c:v>41518</c:v>
                      </c:pt>
                      <c:pt idx="81">
                        <c:v>41548</c:v>
                      </c:pt>
                      <c:pt idx="82">
                        <c:v>41579</c:v>
                      </c:pt>
                      <c:pt idx="83">
                        <c:v>41609</c:v>
                      </c:pt>
                      <c:pt idx="84">
                        <c:v>41640</c:v>
                      </c:pt>
                      <c:pt idx="85">
                        <c:v>41671</c:v>
                      </c:pt>
                      <c:pt idx="86">
                        <c:v>41699</c:v>
                      </c:pt>
                      <c:pt idx="87">
                        <c:v>41730</c:v>
                      </c:pt>
                      <c:pt idx="88">
                        <c:v>41760</c:v>
                      </c:pt>
                      <c:pt idx="89">
                        <c:v>41791</c:v>
                      </c:pt>
                      <c:pt idx="90">
                        <c:v>41821</c:v>
                      </c:pt>
                      <c:pt idx="91">
                        <c:v>41852</c:v>
                      </c:pt>
                      <c:pt idx="92">
                        <c:v>41883</c:v>
                      </c:pt>
                      <c:pt idx="93">
                        <c:v>41913</c:v>
                      </c:pt>
                      <c:pt idx="94">
                        <c:v>41944</c:v>
                      </c:pt>
                      <c:pt idx="95">
                        <c:v>41974</c:v>
                      </c:pt>
                      <c:pt idx="96">
                        <c:v>42005</c:v>
                      </c:pt>
                      <c:pt idx="97">
                        <c:v>42036</c:v>
                      </c:pt>
                      <c:pt idx="98">
                        <c:v>42064</c:v>
                      </c:pt>
                      <c:pt idx="99">
                        <c:v>42095</c:v>
                      </c:pt>
                      <c:pt idx="100">
                        <c:v>42125</c:v>
                      </c:pt>
                      <c:pt idx="101">
                        <c:v>42156</c:v>
                      </c:pt>
                      <c:pt idx="102">
                        <c:v>42186</c:v>
                      </c:pt>
                      <c:pt idx="103">
                        <c:v>42217</c:v>
                      </c:pt>
                      <c:pt idx="104">
                        <c:v>42248</c:v>
                      </c:pt>
                      <c:pt idx="105">
                        <c:v>42278</c:v>
                      </c:pt>
                      <c:pt idx="106">
                        <c:v>42309</c:v>
                      </c:pt>
                      <c:pt idx="107">
                        <c:v>42339</c:v>
                      </c:pt>
                      <c:pt idx="108">
                        <c:v>42370</c:v>
                      </c:pt>
                      <c:pt idx="109">
                        <c:v>42401</c:v>
                      </c:pt>
                      <c:pt idx="110">
                        <c:v>42430</c:v>
                      </c:pt>
                      <c:pt idx="111">
                        <c:v>42461</c:v>
                      </c:pt>
                      <c:pt idx="112">
                        <c:v>42491</c:v>
                      </c:pt>
                      <c:pt idx="113">
                        <c:v>42522</c:v>
                      </c:pt>
                      <c:pt idx="114">
                        <c:v>42552</c:v>
                      </c:pt>
                      <c:pt idx="115">
                        <c:v>42583</c:v>
                      </c:pt>
                      <c:pt idx="116">
                        <c:v>42614</c:v>
                      </c:pt>
                      <c:pt idx="117">
                        <c:v>42644</c:v>
                      </c:pt>
                      <c:pt idx="118">
                        <c:v>42675</c:v>
                      </c:pt>
                      <c:pt idx="119">
                        <c:v>42705</c:v>
                      </c:pt>
                      <c:pt idx="120">
                        <c:v>42736</c:v>
                      </c:pt>
                      <c:pt idx="121">
                        <c:v>42767</c:v>
                      </c:pt>
                      <c:pt idx="122">
                        <c:v>42795</c:v>
                      </c:pt>
                      <c:pt idx="123">
                        <c:v>42826</c:v>
                      </c:pt>
                      <c:pt idx="124">
                        <c:v>42856</c:v>
                      </c:pt>
                      <c:pt idx="125">
                        <c:v>42887</c:v>
                      </c:pt>
                      <c:pt idx="126">
                        <c:v>42917</c:v>
                      </c:pt>
                      <c:pt idx="127">
                        <c:v>42948</c:v>
                      </c:pt>
                      <c:pt idx="128">
                        <c:v>42979</c:v>
                      </c:pt>
                      <c:pt idx="129">
                        <c:v>43009</c:v>
                      </c:pt>
                      <c:pt idx="130">
                        <c:v>43040</c:v>
                      </c:pt>
                      <c:pt idx="131">
                        <c:v>43070</c:v>
                      </c:pt>
                      <c:pt idx="132">
                        <c:v>43101</c:v>
                      </c:pt>
                      <c:pt idx="133">
                        <c:v>43132</c:v>
                      </c:pt>
                      <c:pt idx="134">
                        <c:v>43160</c:v>
                      </c:pt>
                      <c:pt idx="135">
                        <c:v>43191</c:v>
                      </c:pt>
                      <c:pt idx="136">
                        <c:v>43221</c:v>
                      </c:pt>
                      <c:pt idx="137">
                        <c:v>43255</c:v>
                      </c:pt>
                      <c:pt idx="138">
                        <c:v>43282</c:v>
                      </c:pt>
                      <c:pt idx="139">
                        <c:v>43313</c:v>
                      </c:pt>
                      <c:pt idx="140">
                        <c:v>43344</c:v>
                      </c:pt>
                      <c:pt idx="141">
                        <c:v>43374</c:v>
                      </c:pt>
                      <c:pt idx="142">
                        <c:v>43405</c:v>
                      </c:pt>
                      <c:pt idx="143">
                        <c:v>43435</c:v>
                      </c:pt>
                      <c:pt idx="144">
                        <c:v>43466</c:v>
                      </c:pt>
                      <c:pt idx="145">
                        <c:v>43497</c:v>
                      </c:pt>
                      <c:pt idx="146">
                        <c:v>43525</c:v>
                      </c:pt>
                      <c:pt idx="147">
                        <c:v>43556</c:v>
                      </c:pt>
                      <c:pt idx="148">
                        <c:v>43586</c:v>
                      </c:pt>
                      <c:pt idx="149">
                        <c:v>43617</c:v>
                      </c:pt>
                      <c:pt idx="150">
                        <c:v>43647</c:v>
                      </c:pt>
                      <c:pt idx="151">
                        <c:v>43678</c:v>
                      </c:pt>
                      <c:pt idx="152">
                        <c:v>43709</c:v>
                      </c:pt>
                      <c:pt idx="153">
                        <c:v>43739</c:v>
                      </c:pt>
                      <c:pt idx="154">
                        <c:v>43770</c:v>
                      </c:pt>
                      <c:pt idx="155">
                        <c:v>43800</c:v>
                      </c:pt>
                      <c:pt idx="156">
                        <c:v>43831</c:v>
                      </c:pt>
                      <c:pt idx="157">
                        <c:v>43862</c:v>
                      </c:pt>
                      <c:pt idx="158">
                        <c:v>43891</c:v>
                      </c:pt>
                      <c:pt idx="159">
                        <c:v>43922</c:v>
                      </c:pt>
                      <c:pt idx="160">
                        <c:v>43952</c:v>
                      </c:pt>
                      <c:pt idx="161">
                        <c:v>43983</c:v>
                      </c:pt>
                      <c:pt idx="162">
                        <c:v>44013</c:v>
                      </c:pt>
                      <c:pt idx="163">
                        <c:v>44044</c:v>
                      </c:pt>
                      <c:pt idx="164">
                        <c:v>44075</c:v>
                      </c:pt>
                      <c:pt idx="165">
                        <c:v>44105</c:v>
                      </c:pt>
                      <c:pt idx="166">
                        <c:v>44136</c:v>
                      </c:pt>
                      <c:pt idx="167">
                        <c:v>44166</c:v>
                      </c:pt>
                      <c:pt idx="168">
                        <c:v>44197</c:v>
                      </c:pt>
                      <c:pt idx="169">
                        <c:v>44228</c:v>
                      </c:pt>
                      <c:pt idx="170">
                        <c:v>44256</c:v>
                      </c:pt>
                      <c:pt idx="171">
                        <c:v>44287</c:v>
                      </c:pt>
                      <c:pt idx="172">
                        <c:v>44317</c:v>
                      </c:pt>
                      <c:pt idx="173">
                        <c:v>44348</c:v>
                      </c:pt>
                      <c:pt idx="174">
                        <c:v>44378</c:v>
                      </c:pt>
                      <c:pt idx="175">
                        <c:v>44409</c:v>
                      </c:pt>
                      <c:pt idx="176">
                        <c:v>44440</c:v>
                      </c:pt>
                      <c:pt idx="177">
                        <c:v>44470</c:v>
                      </c:pt>
                      <c:pt idx="178">
                        <c:v>44501</c:v>
                      </c:pt>
                      <c:pt idx="179">
                        <c:v>44531</c:v>
                      </c:pt>
                      <c:pt idx="180">
                        <c:v>44562</c:v>
                      </c:pt>
                      <c:pt idx="181">
                        <c:v>44593</c:v>
                      </c:pt>
                      <c:pt idx="182">
                        <c:v>44621</c:v>
                      </c:pt>
                      <c:pt idx="183">
                        <c:v>44652</c:v>
                      </c:pt>
                      <c:pt idx="184">
                        <c:v>44682</c:v>
                      </c:pt>
                      <c:pt idx="185">
                        <c:v>44713</c:v>
                      </c:pt>
                      <c:pt idx="186">
                        <c:v>44743</c:v>
                      </c:pt>
                      <c:pt idx="187">
                        <c:v>44774</c:v>
                      </c:pt>
                      <c:pt idx="188">
                        <c:v>44805</c:v>
                      </c:pt>
                      <c:pt idx="189">
                        <c:v>44835</c:v>
                      </c:pt>
                      <c:pt idx="190">
                        <c:v>44866</c:v>
                      </c:pt>
                      <c:pt idx="191">
                        <c:v>44896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'[Personal Income ^0 Consumption -- Monthly.xlsx]Monthly'!$BA$567:$BA$758</c15:sqref>
                        </c15:formulaRef>
                      </c:ext>
                    </c:extLst>
                    <c:numCache>
                      <c:formatCode>0.0%</c:formatCode>
                      <c:ptCount val="192"/>
                      <c:pt idx="0">
                        <c:v>2.0729731872812317E-2</c:v>
                      </c:pt>
                      <c:pt idx="1">
                        <c:v>2.3448025995493952E-2</c:v>
                      </c:pt>
                      <c:pt idx="2">
                        <c:v>2.5341064505555417E-2</c:v>
                      </c:pt>
                      <c:pt idx="3">
                        <c:v>2.3140123804164452E-2</c:v>
                      </c:pt>
                      <c:pt idx="4">
                        <c:v>2.3464690692713636E-2</c:v>
                      </c:pt>
                      <c:pt idx="5">
                        <c:v>2.3150585204681721E-2</c:v>
                      </c:pt>
                      <c:pt idx="6">
                        <c:v>2.1182799299114922E-2</c:v>
                      </c:pt>
                      <c:pt idx="7">
                        <c:v>1.8612671747232593E-2</c:v>
                      </c:pt>
                      <c:pt idx="8">
                        <c:v>2.5154496575418819E-2</c:v>
                      </c:pt>
                      <c:pt idx="9">
                        <c:v>3.0572080332781779E-2</c:v>
                      </c:pt>
                      <c:pt idx="10">
                        <c:v>3.5557393724639758E-2</c:v>
                      </c:pt>
                      <c:pt idx="11">
                        <c:v>3.4146721758790077E-2</c:v>
                      </c:pt>
                      <c:pt idx="12">
                        <c:v>3.3215328102631364E-2</c:v>
                      </c:pt>
                      <c:pt idx="13">
                        <c:v>3.2126026063676753E-2</c:v>
                      </c:pt>
                      <c:pt idx="14">
                        <c:v>3.1659593231549356E-2</c:v>
                      </c:pt>
                      <c:pt idx="15">
                        <c:v>3.1670076782610503E-2</c:v>
                      </c:pt>
                      <c:pt idx="16">
                        <c:v>3.3413777972795156E-2</c:v>
                      </c:pt>
                      <c:pt idx="17">
                        <c:v>3.8576057448112801E-2</c:v>
                      </c:pt>
                      <c:pt idx="18">
                        <c:v>4.1377501393457868E-2</c:v>
                      </c:pt>
                      <c:pt idx="19">
                        <c:v>3.9821752331855066E-2</c:v>
                      </c:pt>
                      <c:pt idx="20">
                        <c:v>3.7061620657011414E-2</c:v>
                      </c:pt>
                      <c:pt idx="21">
                        <c:v>2.7831427269373467E-2</c:v>
                      </c:pt>
                      <c:pt idx="22">
                        <c:v>1.0805034433626268E-2</c:v>
                      </c:pt>
                      <c:pt idx="23">
                        <c:v>3.058532119971911E-3</c:v>
                      </c:pt>
                      <c:pt idx="24">
                        <c:v>7.626044553285424E-4</c:v>
                      </c:pt>
                      <c:pt idx="25">
                        <c:v>6.9669231923511464E-4</c:v>
                      </c:pt>
                      <c:pt idx="26">
                        <c:v>-3.2376291578958324E-3</c:v>
                      </c:pt>
                      <c:pt idx="27">
                        <c:v>-3.7639281334967685E-3</c:v>
                      </c:pt>
                      <c:pt idx="28">
                        <c:v>-7.0059231896057216E-3</c:v>
                      </c:pt>
                      <c:pt idx="29">
                        <c:v>-8.1790969265147177E-3</c:v>
                      </c:pt>
                      <c:pt idx="30">
                        <c:v>-1.2373406097497005E-2</c:v>
                      </c:pt>
                      <c:pt idx="31">
                        <c:v>-8.6761060459643862E-3</c:v>
                      </c:pt>
                      <c:pt idx="32">
                        <c:v>-8.0896471402940057E-3</c:v>
                      </c:pt>
                      <c:pt idx="33">
                        <c:v>1.8157441912020546E-3</c:v>
                      </c:pt>
                      <c:pt idx="34">
                        <c:v>1.593285136102009E-2</c:v>
                      </c:pt>
                      <c:pt idx="35">
                        <c:v>2.1859800942677091E-2</c:v>
                      </c:pt>
                      <c:pt idx="36">
                        <c:v>2.3536861537140564E-2</c:v>
                      </c:pt>
                      <c:pt idx="37">
                        <c:v>2.1293231794179704E-2</c:v>
                      </c:pt>
                      <c:pt idx="38">
                        <c:v>2.3412375112559468E-2</c:v>
                      </c:pt>
                      <c:pt idx="39">
                        <c:v>2.2208665125438853E-2</c:v>
                      </c:pt>
                      <c:pt idx="40">
                        <c:v>2.1176747268723348E-2</c:v>
                      </c:pt>
                      <c:pt idx="41">
                        <c:v>1.4601487778958656E-2</c:v>
                      </c:pt>
                      <c:pt idx="42">
                        <c:v>1.5408156759399006E-2</c:v>
                      </c:pt>
                      <c:pt idx="43">
                        <c:v>1.3837970713513715E-2</c:v>
                      </c:pt>
                      <c:pt idx="44">
                        <c:v>1.308496234238803E-2</c:v>
                      </c:pt>
                      <c:pt idx="45">
                        <c:v>1.2202446811873689E-2</c:v>
                      </c:pt>
                      <c:pt idx="46">
                        <c:v>1.159405055973085E-2</c:v>
                      </c:pt>
                      <c:pt idx="47">
                        <c:v>1.3459416863672245E-2</c:v>
                      </c:pt>
                      <c:pt idx="48">
                        <c:v>1.4764171717383567E-2</c:v>
                      </c:pt>
                      <c:pt idx="49">
                        <c:v>1.7860326582836081E-2</c:v>
                      </c:pt>
                      <c:pt idx="50">
                        <c:v>2.0718984371726593E-2</c:v>
                      </c:pt>
                      <c:pt idx="51">
                        <c:v>2.4574114986336017E-2</c:v>
                      </c:pt>
                      <c:pt idx="52">
                        <c:v>2.7489610267254334E-2</c:v>
                      </c:pt>
                      <c:pt idx="53">
                        <c:v>2.7881936443429539E-2</c:v>
                      </c:pt>
                      <c:pt idx="54">
                        <c:v>2.8883586587969412E-2</c:v>
                      </c:pt>
                      <c:pt idx="55">
                        <c:v>3.0005016512687693E-2</c:v>
                      </c:pt>
                      <c:pt idx="56">
                        <c:v>3.0551408016873251E-2</c:v>
                      </c:pt>
                      <c:pt idx="57">
                        <c:v>2.756696544759878E-2</c:v>
                      </c:pt>
                      <c:pt idx="58">
                        <c:v>2.7743718697396058E-2</c:v>
                      </c:pt>
                      <c:pt idx="59">
                        <c:v>2.60118603300987E-2</c:v>
                      </c:pt>
                      <c:pt idx="60">
                        <c:v>2.6308719284105154E-2</c:v>
                      </c:pt>
                      <c:pt idx="61">
                        <c:v>2.577946297937226E-2</c:v>
                      </c:pt>
                      <c:pt idx="62">
                        <c:v>2.3510457073661277E-2</c:v>
                      </c:pt>
                      <c:pt idx="63">
                        <c:v>2.0632779446931197E-2</c:v>
                      </c:pt>
                      <c:pt idx="64">
                        <c:v>1.6321457316638203E-2</c:v>
                      </c:pt>
                      <c:pt idx="65">
                        <c:v>1.5947256868019868E-2</c:v>
                      </c:pt>
                      <c:pt idx="66">
                        <c:v>1.4463566459172433E-2</c:v>
                      </c:pt>
                      <c:pt idx="67">
                        <c:v>1.5372127238597598E-2</c:v>
                      </c:pt>
                      <c:pt idx="68">
                        <c:v>1.701131723725673E-2</c:v>
                      </c:pt>
                      <c:pt idx="69">
                        <c:v>1.9928068486905412E-2</c:v>
                      </c:pt>
                      <c:pt idx="70">
                        <c:v>1.7157358353217158E-2</c:v>
                      </c:pt>
                      <c:pt idx="71">
                        <c:v>1.6470469357853741E-2</c:v>
                      </c:pt>
                      <c:pt idx="72">
                        <c:v>1.4720096657269467E-2</c:v>
                      </c:pt>
                      <c:pt idx="73">
                        <c:v>1.6001044638193615E-2</c:v>
                      </c:pt>
                      <c:pt idx="74">
                        <c:v>1.2813700031081805E-2</c:v>
                      </c:pt>
                      <c:pt idx="75">
                        <c:v>1.0683568131526969E-2</c:v>
                      </c:pt>
                      <c:pt idx="76">
                        <c:v>1.2540724775700514E-2</c:v>
                      </c:pt>
                      <c:pt idx="77">
                        <c:v>1.5295734245393785E-2</c:v>
                      </c:pt>
                      <c:pt idx="78">
                        <c:v>1.6172371613627699E-2</c:v>
                      </c:pt>
                      <c:pt idx="79">
                        <c:v>1.4319976016788319E-2</c:v>
                      </c:pt>
                      <c:pt idx="80">
                        <c:v>1.1626053517703098E-2</c:v>
                      </c:pt>
                      <c:pt idx="81">
                        <c:v>1.0320645263827097E-2</c:v>
                      </c:pt>
                      <c:pt idx="82">
                        <c:v>1.2524228418070582E-2</c:v>
                      </c:pt>
                      <c:pt idx="83">
                        <c:v>1.4613052338585406E-2</c:v>
                      </c:pt>
                      <c:pt idx="84">
                        <c:v>1.4605782778670879E-2</c:v>
                      </c:pt>
                      <c:pt idx="85">
                        <c:v>1.1458343631672148E-2</c:v>
                      </c:pt>
                      <c:pt idx="86">
                        <c:v>1.4789882690689499E-2</c:v>
                      </c:pt>
                      <c:pt idx="87">
                        <c:v>1.7416286903110714E-2</c:v>
                      </c:pt>
                      <c:pt idx="88">
                        <c:v>1.8414747638754128E-2</c:v>
                      </c:pt>
                      <c:pt idx="89">
                        <c:v>1.7288048525082488E-2</c:v>
                      </c:pt>
                      <c:pt idx="90">
                        <c:v>1.7533127448175163E-2</c:v>
                      </c:pt>
                      <c:pt idx="91">
                        <c:v>1.5832044373072712E-2</c:v>
                      </c:pt>
                      <c:pt idx="92">
                        <c:v>1.5628539071347709E-2</c:v>
                      </c:pt>
                      <c:pt idx="93">
                        <c:v>1.3685835357040987E-2</c:v>
                      </c:pt>
                      <c:pt idx="94">
                        <c:v>1.1348353212585344E-2</c:v>
                      </c:pt>
                      <c:pt idx="95">
                        <c:v>7.7107725469064432E-3</c:v>
                      </c:pt>
                      <c:pt idx="96">
                        <c:v>1.1735482230523044E-3</c:v>
                      </c:pt>
                      <c:pt idx="97">
                        <c:v>2.2872111662821542E-3</c:v>
                      </c:pt>
                      <c:pt idx="98">
                        <c:v>2.2437054307427053E-3</c:v>
                      </c:pt>
                      <c:pt idx="99">
                        <c:v>1.2074237083488427E-3</c:v>
                      </c:pt>
                      <c:pt idx="100">
                        <c:v>2.0026053312076201E-3</c:v>
                      </c:pt>
                      <c:pt idx="101">
                        <c:v>2.9133001864511845E-3</c:v>
                      </c:pt>
                      <c:pt idx="102">
                        <c:v>2.3078116515398298E-3</c:v>
                      </c:pt>
                      <c:pt idx="103">
                        <c:v>2.550674037435799E-3</c:v>
                      </c:pt>
                      <c:pt idx="104">
                        <c:v>9.405422177403153E-4</c:v>
                      </c:pt>
                      <c:pt idx="105">
                        <c:v>1.1444865813798747E-3</c:v>
                      </c:pt>
                      <c:pt idx="106">
                        <c:v>2.630531639180369E-3</c:v>
                      </c:pt>
                      <c:pt idx="107">
                        <c:v>3.5390658421809015E-3</c:v>
                      </c:pt>
                      <c:pt idx="108">
                        <c:v>9.1722507667963277E-3</c:v>
                      </c:pt>
                      <c:pt idx="109">
                        <c:v>6.8752316124124583E-3</c:v>
                      </c:pt>
                      <c:pt idx="110">
                        <c:v>6.5797798304441536E-3</c:v>
                      </c:pt>
                      <c:pt idx="111">
                        <c:v>9.1517379549123975E-3</c:v>
                      </c:pt>
                      <c:pt idx="112">
                        <c:v>8.3242781744800147E-3</c:v>
                      </c:pt>
                      <c:pt idx="113">
                        <c:v>8.3562492737906148E-3</c:v>
                      </c:pt>
                      <c:pt idx="114">
                        <c:v>8.0877658030686934E-3</c:v>
                      </c:pt>
                      <c:pt idx="115">
                        <c:v>9.7414218412930909E-3</c:v>
                      </c:pt>
                      <c:pt idx="116">
                        <c:v>1.2467426788983776E-2</c:v>
                      </c:pt>
                      <c:pt idx="117">
                        <c:v>1.4754749518024395E-2</c:v>
                      </c:pt>
                      <c:pt idx="118">
                        <c:v>1.4521937807381017E-2</c:v>
                      </c:pt>
                      <c:pt idx="119">
                        <c:v>1.7332584095489087E-2</c:v>
                      </c:pt>
                      <c:pt idx="120">
                        <c:v>2.0123314587709131E-2</c:v>
                      </c:pt>
                      <c:pt idx="121">
                        <c:v>2.1811771770608303E-2</c:v>
                      </c:pt>
                      <c:pt idx="122">
                        <c:v>1.893342358458636E-2</c:v>
                      </c:pt>
                      <c:pt idx="123">
                        <c:v>1.7867640681167651E-2</c:v>
                      </c:pt>
                      <c:pt idx="124">
                        <c:v>1.6135860675454559E-2</c:v>
                      </c:pt>
                      <c:pt idx="125">
                        <c:v>1.5364080699833959E-2</c:v>
                      </c:pt>
                      <c:pt idx="126">
                        <c:v>1.5182050248555765E-2</c:v>
                      </c:pt>
                      <c:pt idx="127">
                        <c:v>1.5903429775819225E-2</c:v>
                      </c:pt>
                      <c:pt idx="128">
                        <c:v>1.8303417658540287E-2</c:v>
                      </c:pt>
                      <c:pt idx="129">
                        <c:v>1.7681203696631825E-2</c:v>
                      </c:pt>
                      <c:pt idx="130">
                        <c:v>1.9047255515688175E-2</c:v>
                      </c:pt>
                      <c:pt idx="131">
                        <c:v>1.8456263987429194E-2</c:v>
                      </c:pt>
                      <c:pt idx="132">
                        <c:v>1.8008957036587316E-2</c:v>
                      </c:pt>
                      <c:pt idx="133">
                        <c:v>1.923240978587485E-2</c:v>
                      </c:pt>
                      <c:pt idx="134">
                        <c:v>2.1485579797481287E-2</c:v>
                      </c:pt>
                      <c:pt idx="135">
                        <c:v>2.1284452313547916E-2</c:v>
                      </c:pt>
                      <c:pt idx="136">
                        <c:v>2.364426600509436E-2</c:v>
                      </c:pt>
                      <c:pt idx="137">
                        <c:v>2.396466771957359E-2</c:v>
                      </c:pt>
                      <c:pt idx="138">
                        <c:v>2.4531120018150179E-2</c:v>
                      </c:pt>
                      <c:pt idx="139">
                        <c:v>2.2859298377970502E-2</c:v>
                      </c:pt>
                      <c:pt idx="140">
                        <c:v>2.0971727630626984E-2</c:v>
                      </c:pt>
                      <c:pt idx="141">
                        <c:v>2.0826297422042093E-2</c:v>
                      </c:pt>
                      <c:pt idx="142">
                        <c:v>1.9711952653856276E-2</c:v>
                      </c:pt>
                      <c:pt idx="143">
                        <c:v>1.8841812928382416E-2</c:v>
                      </c:pt>
                      <c:pt idx="144">
                        <c:v>1.4745083418771494E-2</c:v>
                      </c:pt>
                      <c:pt idx="145">
                        <c:v>1.3717357339483616E-2</c:v>
                      </c:pt>
                      <c:pt idx="146">
                        <c:v>1.5004134266098042E-2</c:v>
                      </c:pt>
                      <c:pt idx="147">
                        <c:v>1.616835859639364E-2</c:v>
                      </c:pt>
                      <c:pt idx="148">
                        <c:v>1.4948568045585729E-2</c:v>
                      </c:pt>
                      <c:pt idx="149">
                        <c:v>1.4555798767929286E-2</c:v>
                      </c:pt>
                      <c:pt idx="150">
                        <c:v>1.5344301017724805E-2</c:v>
                      </c:pt>
                      <c:pt idx="151">
                        <c:v>1.5221640359935059E-2</c:v>
                      </c:pt>
                      <c:pt idx="152">
                        <c:v>1.3859618446360703E-2</c:v>
                      </c:pt>
                      <c:pt idx="153">
                        <c:v>1.434531686516682E-2</c:v>
                      </c:pt>
                      <c:pt idx="154">
                        <c:v>1.4399456347056265E-2</c:v>
                      </c:pt>
                      <c:pt idx="155">
                        <c:v>1.6446704234659243E-2</c:v>
                      </c:pt>
                      <c:pt idx="156">
                        <c:v>1.8783525608053509E-2</c:v>
                      </c:pt>
                      <c:pt idx="157">
                        <c:v>1.8449033512839056E-2</c:v>
                      </c:pt>
                      <c:pt idx="158">
                        <c:v>1.3409365503606373E-2</c:v>
                      </c:pt>
                      <c:pt idx="159">
                        <c:v>4.7623826510597269E-3</c:v>
                      </c:pt>
                      <c:pt idx="160">
                        <c:v>5.4137805322638909E-3</c:v>
                      </c:pt>
                      <c:pt idx="161">
                        <c:v>9.1944396398691928E-3</c:v>
                      </c:pt>
                      <c:pt idx="162">
                        <c:v>1.0087057668890054E-2</c:v>
                      </c:pt>
                      <c:pt idx="163">
                        <c:v>1.2414294147028148E-2</c:v>
                      </c:pt>
                      <c:pt idx="164">
                        <c:v>1.3533998384271148E-2</c:v>
                      </c:pt>
                      <c:pt idx="165">
                        <c:v>1.2131150511429E-2</c:v>
                      </c:pt>
                      <c:pt idx="166">
                        <c:v>1.1524429436633709E-2</c:v>
                      </c:pt>
                      <c:pt idx="167">
                        <c:v>1.2632054176072244E-2</c:v>
                      </c:pt>
                      <c:pt idx="168">
                        <c:v>1.4542405582552716E-2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F1BF-4843-B5D6-16CB84843AF0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PCE Deflator Projected</c:v>
                </c:tx>
                <c:spPr>
                  <a:ln>
                    <a:solidFill>
                      <a:srgbClr val="00B050"/>
                    </a:solidFill>
                    <a:prstDash val="sysDot"/>
                  </a:ln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'[Personal Income ^0 Consumption -- Monthly.xlsx]Monthly'!$A$567:$A$758</c15:sqref>
                        </c15:formulaRef>
                      </c:ext>
                    </c:extLst>
                    <c:numCache>
                      <c:formatCode>mmm\ yyyy</c:formatCode>
                      <c:ptCount val="192"/>
                      <c:pt idx="0">
                        <c:v>39083</c:v>
                      </c:pt>
                      <c:pt idx="1">
                        <c:v>39114</c:v>
                      </c:pt>
                      <c:pt idx="2">
                        <c:v>39142</c:v>
                      </c:pt>
                      <c:pt idx="3">
                        <c:v>39173</c:v>
                      </c:pt>
                      <c:pt idx="4">
                        <c:v>39203</c:v>
                      </c:pt>
                      <c:pt idx="5">
                        <c:v>39234</c:v>
                      </c:pt>
                      <c:pt idx="6">
                        <c:v>39264</c:v>
                      </c:pt>
                      <c:pt idx="7">
                        <c:v>39295</c:v>
                      </c:pt>
                      <c:pt idx="8">
                        <c:v>39326</c:v>
                      </c:pt>
                      <c:pt idx="9">
                        <c:v>39356</c:v>
                      </c:pt>
                      <c:pt idx="10">
                        <c:v>39387</c:v>
                      </c:pt>
                      <c:pt idx="11">
                        <c:v>39417</c:v>
                      </c:pt>
                      <c:pt idx="12">
                        <c:v>39448</c:v>
                      </c:pt>
                      <c:pt idx="13">
                        <c:v>39479</c:v>
                      </c:pt>
                      <c:pt idx="14">
                        <c:v>39508</c:v>
                      </c:pt>
                      <c:pt idx="15">
                        <c:v>39539</c:v>
                      </c:pt>
                      <c:pt idx="16">
                        <c:v>39569</c:v>
                      </c:pt>
                      <c:pt idx="17">
                        <c:v>39600</c:v>
                      </c:pt>
                      <c:pt idx="18">
                        <c:v>39630</c:v>
                      </c:pt>
                      <c:pt idx="19">
                        <c:v>39661</c:v>
                      </c:pt>
                      <c:pt idx="20">
                        <c:v>39692</c:v>
                      </c:pt>
                      <c:pt idx="21">
                        <c:v>39722</c:v>
                      </c:pt>
                      <c:pt idx="22">
                        <c:v>39753</c:v>
                      </c:pt>
                      <c:pt idx="23">
                        <c:v>39783</c:v>
                      </c:pt>
                      <c:pt idx="24">
                        <c:v>39814</c:v>
                      </c:pt>
                      <c:pt idx="25">
                        <c:v>39845</c:v>
                      </c:pt>
                      <c:pt idx="26">
                        <c:v>39873</c:v>
                      </c:pt>
                      <c:pt idx="27">
                        <c:v>39904</c:v>
                      </c:pt>
                      <c:pt idx="28">
                        <c:v>39934</c:v>
                      </c:pt>
                      <c:pt idx="29">
                        <c:v>39965</c:v>
                      </c:pt>
                      <c:pt idx="30">
                        <c:v>39995</c:v>
                      </c:pt>
                      <c:pt idx="31">
                        <c:v>40034</c:v>
                      </c:pt>
                      <c:pt idx="32">
                        <c:v>40057</c:v>
                      </c:pt>
                      <c:pt idx="33">
                        <c:v>40088</c:v>
                      </c:pt>
                      <c:pt idx="34">
                        <c:v>40118</c:v>
                      </c:pt>
                      <c:pt idx="35">
                        <c:v>40148</c:v>
                      </c:pt>
                      <c:pt idx="36">
                        <c:v>40179</c:v>
                      </c:pt>
                      <c:pt idx="37">
                        <c:v>40210</c:v>
                      </c:pt>
                      <c:pt idx="38">
                        <c:v>40238</c:v>
                      </c:pt>
                      <c:pt idx="39">
                        <c:v>40269</c:v>
                      </c:pt>
                      <c:pt idx="40">
                        <c:v>40299</c:v>
                      </c:pt>
                      <c:pt idx="41">
                        <c:v>40330</c:v>
                      </c:pt>
                      <c:pt idx="42">
                        <c:v>40360</c:v>
                      </c:pt>
                      <c:pt idx="43">
                        <c:v>40391</c:v>
                      </c:pt>
                      <c:pt idx="44">
                        <c:v>40422</c:v>
                      </c:pt>
                      <c:pt idx="45">
                        <c:v>40452</c:v>
                      </c:pt>
                      <c:pt idx="46">
                        <c:v>40483</c:v>
                      </c:pt>
                      <c:pt idx="47">
                        <c:v>40513</c:v>
                      </c:pt>
                      <c:pt idx="48">
                        <c:v>40544</c:v>
                      </c:pt>
                      <c:pt idx="49">
                        <c:v>40575</c:v>
                      </c:pt>
                      <c:pt idx="50">
                        <c:v>40603</c:v>
                      </c:pt>
                      <c:pt idx="51">
                        <c:v>40634</c:v>
                      </c:pt>
                      <c:pt idx="52">
                        <c:v>40664</c:v>
                      </c:pt>
                      <c:pt idx="53">
                        <c:v>40695</c:v>
                      </c:pt>
                      <c:pt idx="54">
                        <c:v>40725</c:v>
                      </c:pt>
                      <c:pt idx="55">
                        <c:v>40756</c:v>
                      </c:pt>
                      <c:pt idx="56">
                        <c:v>40787</c:v>
                      </c:pt>
                      <c:pt idx="57">
                        <c:v>40817</c:v>
                      </c:pt>
                      <c:pt idx="58">
                        <c:v>40848</c:v>
                      </c:pt>
                      <c:pt idx="59">
                        <c:v>40878</c:v>
                      </c:pt>
                      <c:pt idx="60">
                        <c:v>40909</c:v>
                      </c:pt>
                      <c:pt idx="61">
                        <c:v>40940</c:v>
                      </c:pt>
                      <c:pt idx="62">
                        <c:v>40969</c:v>
                      </c:pt>
                      <c:pt idx="63">
                        <c:v>41000</c:v>
                      </c:pt>
                      <c:pt idx="64">
                        <c:v>41030</c:v>
                      </c:pt>
                      <c:pt idx="65">
                        <c:v>41061</c:v>
                      </c:pt>
                      <c:pt idx="66">
                        <c:v>41091</c:v>
                      </c:pt>
                      <c:pt idx="67">
                        <c:v>41122</c:v>
                      </c:pt>
                      <c:pt idx="68">
                        <c:v>41153</c:v>
                      </c:pt>
                      <c:pt idx="69">
                        <c:v>41183</c:v>
                      </c:pt>
                      <c:pt idx="70">
                        <c:v>41214</c:v>
                      </c:pt>
                      <c:pt idx="71">
                        <c:v>41244</c:v>
                      </c:pt>
                      <c:pt idx="72">
                        <c:v>41275</c:v>
                      </c:pt>
                      <c:pt idx="73">
                        <c:v>41306</c:v>
                      </c:pt>
                      <c:pt idx="74">
                        <c:v>41334</c:v>
                      </c:pt>
                      <c:pt idx="75">
                        <c:v>41365</c:v>
                      </c:pt>
                      <c:pt idx="76">
                        <c:v>41395</c:v>
                      </c:pt>
                      <c:pt idx="77">
                        <c:v>41426</c:v>
                      </c:pt>
                      <c:pt idx="78">
                        <c:v>41456</c:v>
                      </c:pt>
                      <c:pt idx="79">
                        <c:v>41487</c:v>
                      </c:pt>
                      <c:pt idx="80">
                        <c:v>41518</c:v>
                      </c:pt>
                      <c:pt idx="81">
                        <c:v>41548</c:v>
                      </c:pt>
                      <c:pt idx="82">
                        <c:v>41579</c:v>
                      </c:pt>
                      <c:pt idx="83">
                        <c:v>41609</c:v>
                      </c:pt>
                      <c:pt idx="84">
                        <c:v>41640</c:v>
                      </c:pt>
                      <c:pt idx="85">
                        <c:v>41671</c:v>
                      </c:pt>
                      <c:pt idx="86">
                        <c:v>41699</c:v>
                      </c:pt>
                      <c:pt idx="87">
                        <c:v>41730</c:v>
                      </c:pt>
                      <c:pt idx="88">
                        <c:v>41760</c:v>
                      </c:pt>
                      <c:pt idx="89">
                        <c:v>41791</c:v>
                      </c:pt>
                      <c:pt idx="90">
                        <c:v>41821</c:v>
                      </c:pt>
                      <c:pt idx="91">
                        <c:v>41852</c:v>
                      </c:pt>
                      <c:pt idx="92">
                        <c:v>41883</c:v>
                      </c:pt>
                      <c:pt idx="93">
                        <c:v>41913</c:v>
                      </c:pt>
                      <c:pt idx="94">
                        <c:v>41944</c:v>
                      </c:pt>
                      <c:pt idx="95">
                        <c:v>41974</c:v>
                      </c:pt>
                      <c:pt idx="96">
                        <c:v>42005</c:v>
                      </c:pt>
                      <c:pt idx="97">
                        <c:v>42036</c:v>
                      </c:pt>
                      <c:pt idx="98">
                        <c:v>42064</c:v>
                      </c:pt>
                      <c:pt idx="99">
                        <c:v>42095</c:v>
                      </c:pt>
                      <c:pt idx="100">
                        <c:v>42125</c:v>
                      </c:pt>
                      <c:pt idx="101">
                        <c:v>42156</c:v>
                      </c:pt>
                      <c:pt idx="102">
                        <c:v>42186</c:v>
                      </c:pt>
                      <c:pt idx="103">
                        <c:v>42217</c:v>
                      </c:pt>
                      <c:pt idx="104">
                        <c:v>42248</c:v>
                      </c:pt>
                      <c:pt idx="105">
                        <c:v>42278</c:v>
                      </c:pt>
                      <c:pt idx="106">
                        <c:v>42309</c:v>
                      </c:pt>
                      <c:pt idx="107">
                        <c:v>42339</c:v>
                      </c:pt>
                      <c:pt idx="108">
                        <c:v>42370</c:v>
                      </c:pt>
                      <c:pt idx="109">
                        <c:v>42401</c:v>
                      </c:pt>
                      <c:pt idx="110">
                        <c:v>42430</c:v>
                      </c:pt>
                      <c:pt idx="111">
                        <c:v>42461</c:v>
                      </c:pt>
                      <c:pt idx="112">
                        <c:v>42491</c:v>
                      </c:pt>
                      <c:pt idx="113">
                        <c:v>42522</c:v>
                      </c:pt>
                      <c:pt idx="114">
                        <c:v>42552</c:v>
                      </c:pt>
                      <c:pt idx="115">
                        <c:v>42583</c:v>
                      </c:pt>
                      <c:pt idx="116">
                        <c:v>42614</c:v>
                      </c:pt>
                      <c:pt idx="117">
                        <c:v>42644</c:v>
                      </c:pt>
                      <c:pt idx="118">
                        <c:v>42675</c:v>
                      </c:pt>
                      <c:pt idx="119">
                        <c:v>42705</c:v>
                      </c:pt>
                      <c:pt idx="120">
                        <c:v>42736</c:v>
                      </c:pt>
                      <c:pt idx="121">
                        <c:v>42767</c:v>
                      </c:pt>
                      <c:pt idx="122">
                        <c:v>42795</c:v>
                      </c:pt>
                      <c:pt idx="123">
                        <c:v>42826</c:v>
                      </c:pt>
                      <c:pt idx="124">
                        <c:v>42856</c:v>
                      </c:pt>
                      <c:pt idx="125">
                        <c:v>42887</c:v>
                      </c:pt>
                      <c:pt idx="126">
                        <c:v>42917</c:v>
                      </c:pt>
                      <c:pt idx="127">
                        <c:v>42948</c:v>
                      </c:pt>
                      <c:pt idx="128">
                        <c:v>42979</c:v>
                      </c:pt>
                      <c:pt idx="129">
                        <c:v>43009</c:v>
                      </c:pt>
                      <c:pt idx="130">
                        <c:v>43040</c:v>
                      </c:pt>
                      <c:pt idx="131">
                        <c:v>43070</c:v>
                      </c:pt>
                      <c:pt idx="132">
                        <c:v>43101</c:v>
                      </c:pt>
                      <c:pt idx="133">
                        <c:v>43132</c:v>
                      </c:pt>
                      <c:pt idx="134">
                        <c:v>43160</c:v>
                      </c:pt>
                      <c:pt idx="135">
                        <c:v>43191</c:v>
                      </c:pt>
                      <c:pt idx="136">
                        <c:v>43221</c:v>
                      </c:pt>
                      <c:pt idx="137">
                        <c:v>43255</c:v>
                      </c:pt>
                      <c:pt idx="138">
                        <c:v>43282</c:v>
                      </c:pt>
                      <c:pt idx="139">
                        <c:v>43313</c:v>
                      </c:pt>
                      <c:pt idx="140">
                        <c:v>43344</c:v>
                      </c:pt>
                      <c:pt idx="141">
                        <c:v>43374</c:v>
                      </c:pt>
                      <c:pt idx="142">
                        <c:v>43405</c:v>
                      </c:pt>
                      <c:pt idx="143">
                        <c:v>43435</c:v>
                      </c:pt>
                      <c:pt idx="144">
                        <c:v>43466</c:v>
                      </c:pt>
                      <c:pt idx="145">
                        <c:v>43497</c:v>
                      </c:pt>
                      <c:pt idx="146">
                        <c:v>43525</c:v>
                      </c:pt>
                      <c:pt idx="147">
                        <c:v>43556</c:v>
                      </c:pt>
                      <c:pt idx="148">
                        <c:v>43586</c:v>
                      </c:pt>
                      <c:pt idx="149">
                        <c:v>43617</c:v>
                      </c:pt>
                      <c:pt idx="150">
                        <c:v>43647</c:v>
                      </c:pt>
                      <c:pt idx="151">
                        <c:v>43678</c:v>
                      </c:pt>
                      <c:pt idx="152">
                        <c:v>43709</c:v>
                      </c:pt>
                      <c:pt idx="153">
                        <c:v>43739</c:v>
                      </c:pt>
                      <c:pt idx="154">
                        <c:v>43770</c:v>
                      </c:pt>
                      <c:pt idx="155">
                        <c:v>43800</c:v>
                      </c:pt>
                      <c:pt idx="156">
                        <c:v>43831</c:v>
                      </c:pt>
                      <c:pt idx="157">
                        <c:v>43862</c:v>
                      </c:pt>
                      <c:pt idx="158">
                        <c:v>43891</c:v>
                      </c:pt>
                      <c:pt idx="159">
                        <c:v>43922</c:v>
                      </c:pt>
                      <c:pt idx="160">
                        <c:v>43952</c:v>
                      </c:pt>
                      <c:pt idx="161">
                        <c:v>43983</c:v>
                      </c:pt>
                      <c:pt idx="162">
                        <c:v>44013</c:v>
                      </c:pt>
                      <c:pt idx="163">
                        <c:v>44044</c:v>
                      </c:pt>
                      <c:pt idx="164">
                        <c:v>44075</c:v>
                      </c:pt>
                      <c:pt idx="165">
                        <c:v>44105</c:v>
                      </c:pt>
                      <c:pt idx="166">
                        <c:v>44136</c:v>
                      </c:pt>
                      <c:pt idx="167">
                        <c:v>44166</c:v>
                      </c:pt>
                      <c:pt idx="168">
                        <c:v>44197</c:v>
                      </c:pt>
                      <c:pt idx="169">
                        <c:v>44228</c:v>
                      </c:pt>
                      <c:pt idx="170">
                        <c:v>44256</c:v>
                      </c:pt>
                      <c:pt idx="171">
                        <c:v>44287</c:v>
                      </c:pt>
                      <c:pt idx="172">
                        <c:v>44317</c:v>
                      </c:pt>
                      <c:pt idx="173">
                        <c:v>44348</c:v>
                      </c:pt>
                      <c:pt idx="174">
                        <c:v>44378</c:v>
                      </c:pt>
                      <c:pt idx="175">
                        <c:v>44409</c:v>
                      </c:pt>
                      <c:pt idx="176">
                        <c:v>44440</c:v>
                      </c:pt>
                      <c:pt idx="177">
                        <c:v>44470</c:v>
                      </c:pt>
                      <c:pt idx="178">
                        <c:v>44501</c:v>
                      </c:pt>
                      <c:pt idx="179">
                        <c:v>44531</c:v>
                      </c:pt>
                      <c:pt idx="180">
                        <c:v>44562</c:v>
                      </c:pt>
                      <c:pt idx="181">
                        <c:v>44593</c:v>
                      </c:pt>
                      <c:pt idx="182">
                        <c:v>44621</c:v>
                      </c:pt>
                      <c:pt idx="183">
                        <c:v>44652</c:v>
                      </c:pt>
                      <c:pt idx="184">
                        <c:v>44682</c:v>
                      </c:pt>
                      <c:pt idx="185">
                        <c:v>44713</c:v>
                      </c:pt>
                      <c:pt idx="186">
                        <c:v>44743</c:v>
                      </c:pt>
                      <c:pt idx="187">
                        <c:v>44774</c:v>
                      </c:pt>
                      <c:pt idx="188">
                        <c:v>44805</c:v>
                      </c:pt>
                      <c:pt idx="189">
                        <c:v>44835</c:v>
                      </c:pt>
                      <c:pt idx="190">
                        <c:v>44866</c:v>
                      </c:pt>
                      <c:pt idx="191">
                        <c:v>44896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'[Personal Income ^0 Consumption -- Monthly.xlsx]Monthly'!$BB$567:$BB$758</c15:sqref>
                        </c15:formulaRef>
                      </c:ext>
                    </c:extLst>
                    <c:numCache>
                      <c:formatCode>General</c:formatCode>
                      <c:ptCount val="192"/>
                      <c:pt idx="160" formatCode="0.0%">
                        <c:v>0</c:v>
                      </c:pt>
                      <c:pt idx="168" formatCode="0.0%">
                        <c:v>1.4542405582552709E-2</c:v>
                      </c:pt>
                      <c:pt idx="169" formatCode="0.0%">
                        <c:v>1.5379150377430095E-2</c:v>
                      </c:pt>
                      <c:pt idx="170" formatCode="0.0%">
                        <c:v>1.983369502154142E-2</c:v>
                      </c:pt>
                      <c:pt idx="171" formatCode="0.0%">
                        <c:v>2.70031070993626E-2</c:v>
                      </c:pt>
                      <c:pt idx="172" formatCode="0.0%">
                        <c:v>2.7042419661869266E-2</c:v>
                      </c:pt>
                      <c:pt idx="173" formatCode="0.0%">
                        <c:v>2.3730708831036118E-2</c:v>
                      </c:pt>
                      <c:pt idx="174" formatCode="0.0%">
                        <c:v>2.2767878641907879E-2</c:v>
                      </c:pt>
                      <c:pt idx="175" formatCode="0.0%">
                        <c:v>2.1473922505202081E-2</c:v>
                      </c:pt>
                      <c:pt idx="176" formatCode="0.0%">
                        <c:v>2.1597601189648374E-2</c:v>
                      </c:pt>
                      <c:pt idx="177" formatCode="0.0%">
                        <c:v>2.2803028930994174E-2</c:v>
                      </c:pt>
                      <c:pt idx="178" formatCode="0.0%">
                        <c:v>2.4376743582625204E-2</c:v>
                      </c:pt>
                      <c:pt idx="179" formatCode="0.0%">
                        <c:v>2.2321101180355685E-2</c:v>
                      </c:pt>
                      <c:pt idx="180" formatCode="0.0%">
                        <c:v>2.1050311899091012E-2</c:v>
                      </c:pt>
                      <c:pt idx="181" formatCode="0.0%">
                        <c:v>2.1509004761579575E-2</c:v>
                      </c:pt>
                      <c:pt idx="182" formatCode="0.0%">
                        <c:v>2.1967903685551571E-2</c:v>
                      </c:pt>
                      <c:pt idx="183" formatCode="0.0%">
                        <c:v>2.2427008763577394E-2</c:v>
                      </c:pt>
                      <c:pt idx="184" formatCode="0.0%">
                        <c:v>2.2886320088269185E-2</c:v>
                      </c:pt>
                      <c:pt idx="185" formatCode="0.0%">
                        <c:v>2.3345837752280163E-2</c:v>
                      </c:pt>
                      <c:pt idx="186" formatCode="0.0%">
                        <c:v>2.3805561848305512E-2</c:v>
                      </c:pt>
                      <c:pt idx="187" formatCode="0.0%">
                        <c:v>2.426549246908194E-2</c:v>
                      </c:pt>
                      <c:pt idx="188" formatCode="0.0%">
                        <c:v>2.4725629707387897E-2</c:v>
                      </c:pt>
                      <c:pt idx="189" formatCode="0.0%">
                        <c:v>2.5185973656043803E-2</c:v>
                      </c:pt>
                      <c:pt idx="190" formatCode="0.0%">
                        <c:v>2.5646524407910709E-2</c:v>
                      </c:pt>
                      <c:pt idx="191" formatCode="0.0%">
                        <c:v>2.6107282055892966E-2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1BF-4843-B5D6-16CB84843AF0}"/>
                  </c:ext>
                </c:extLst>
              </c15:ser>
            </c15:filteredLineSeries>
          </c:ext>
        </c:extLst>
      </c:lineChart>
      <c:dateAx>
        <c:axId val="399282528"/>
        <c:scaling>
          <c:orientation val="minMax"/>
        </c:scaling>
        <c:delete val="0"/>
        <c:axPos val="b"/>
        <c:numFmt formatCode="mmm\ yyyy" sourceLinked="1"/>
        <c:majorTickMark val="out"/>
        <c:minorTickMark val="none"/>
        <c:tickLblPos val="low"/>
        <c:txPr>
          <a:bodyPr/>
          <a:lstStyle/>
          <a:p>
            <a:pPr>
              <a:defRPr sz="1200" b="1"/>
            </a:pPr>
            <a:endParaRPr lang="en-US"/>
          </a:p>
        </c:txPr>
        <c:crossAx val="399282920"/>
        <c:crosses val="autoZero"/>
        <c:auto val="1"/>
        <c:lblOffset val="100"/>
        <c:baseTimeUnit val="days"/>
      </c:dateAx>
      <c:valAx>
        <c:axId val="399282920"/>
        <c:scaling>
          <c:orientation val="minMax"/>
          <c:max val="3.0000000000000006E-2"/>
          <c:min val="7.0000000000000019E-3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99282528"/>
        <c:crosses val="autoZero"/>
        <c:crossBetween val="between"/>
      </c:valAx>
      <c:valAx>
        <c:axId val="401694584"/>
        <c:scaling>
          <c:orientation val="minMax"/>
          <c:max val="1"/>
          <c:min val="0"/>
        </c:scaling>
        <c:delete val="0"/>
        <c:axPos val="r"/>
        <c:numFmt formatCode="0" sourceLinked="1"/>
        <c:majorTickMark val="out"/>
        <c:minorTickMark val="none"/>
        <c:tickLblPos val="none"/>
        <c:crossAx val="401695760"/>
        <c:crosses val="max"/>
        <c:crossBetween val="between"/>
      </c:valAx>
      <c:dateAx>
        <c:axId val="401695760"/>
        <c:scaling>
          <c:orientation val="minMax"/>
        </c:scaling>
        <c:delete val="1"/>
        <c:axPos val="b"/>
        <c:numFmt formatCode="mmm\ yyyy" sourceLinked="1"/>
        <c:majorTickMark val="out"/>
        <c:minorTickMark val="none"/>
        <c:tickLblPos val="none"/>
        <c:crossAx val="401694584"/>
        <c:crosses val="autoZero"/>
        <c:auto val="1"/>
        <c:lblOffset val="100"/>
        <c:baseTimeUnit val="days"/>
      </c:date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Crude Oil Spot Prices </a:t>
            </a:r>
          </a:p>
        </c:rich>
      </c:tx>
      <c:layout>
        <c:manualLayout>
          <c:xMode val="edge"/>
          <c:yMode val="edge"/>
          <c:x val="0.32961408268097525"/>
          <c:y val="1.34697479914696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609286002377369E-2"/>
          <c:y val="1.8562040007727303E-2"/>
          <c:w val="0.94587979484831264"/>
          <c:h val="0.860643411528074"/>
        </c:manualLayout>
      </c:layout>
      <c:lineChart>
        <c:grouping val="standard"/>
        <c:varyColors val="0"/>
        <c:ser>
          <c:idx val="0"/>
          <c:order val="0"/>
          <c:tx>
            <c:v>Gas Prices -- Crude</c:v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'[Gasoline Prices.xlsx]Spot'!$A$2274:$A$3356</c:f>
              <c:numCache>
                <c:formatCode>mmm\ dd\,\ yyyy</c:formatCode>
                <c:ptCount val="1083"/>
                <c:pt idx="0">
                  <c:v>42738</c:v>
                </c:pt>
                <c:pt idx="1">
                  <c:v>42739</c:v>
                </c:pt>
                <c:pt idx="2">
                  <c:v>42740</c:v>
                </c:pt>
                <c:pt idx="3">
                  <c:v>42741</c:v>
                </c:pt>
                <c:pt idx="4">
                  <c:v>42744</c:v>
                </c:pt>
                <c:pt idx="5">
                  <c:v>42745</c:v>
                </c:pt>
                <c:pt idx="6">
                  <c:v>42746</c:v>
                </c:pt>
                <c:pt idx="7">
                  <c:v>42747</c:v>
                </c:pt>
                <c:pt idx="8">
                  <c:v>42748</c:v>
                </c:pt>
                <c:pt idx="9">
                  <c:v>42752</c:v>
                </c:pt>
                <c:pt idx="10">
                  <c:v>42754</c:v>
                </c:pt>
                <c:pt idx="11">
                  <c:v>42751</c:v>
                </c:pt>
                <c:pt idx="12">
                  <c:v>42755</c:v>
                </c:pt>
                <c:pt idx="13">
                  <c:v>42758</c:v>
                </c:pt>
                <c:pt idx="14">
                  <c:v>42759</c:v>
                </c:pt>
                <c:pt idx="15">
                  <c:v>42760</c:v>
                </c:pt>
                <c:pt idx="16">
                  <c:v>42761</c:v>
                </c:pt>
                <c:pt idx="17">
                  <c:v>42762</c:v>
                </c:pt>
                <c:pt idx="18">
                  <c:v>42765</c:v>
                </c:pt>
                <c:pt idx="19">
                  <c:v>42766</c:v>
                </c:pt>
                <c:pt idx="20">
                  <c:v>42767</c:v>
                </c:pt>
                <c:pt idx="21">
                  <c:v>42768</c:v>
                </c:pt>
                <c:pt idx="22">
                  <c:v>42769</c:v>
                </c:pt>
                <c:pt idx="23">
                  <c:v>42772</c:v>
                </c:pt>
                <c:pt idx="24">
                  <c:v>42773</c:v>
                </c:pt>
                <c:pt idx="25">
                  <c:v>42774</c:v>
                </c:pt>
                <c:pt idx="26">
                  <c:v>42775</c:v>
                </c:pt>
                <c:pt idx="27">
                  <c:v>42776</c:v>
                </c:pt>
                <c:pt idx="28">
                  <c:v>42779</c:v>
                </c:pt>
                <c:pt idx="29">
                  <c:v>42780</c:v>
                </c:pt>
                <c:pt idx="30">
                  <c:v>42781</c:v>
                </c:pt>
                <c:pt idx="31">
                  <c:v>42782</c:v>
                </c:pt>
                <c:pt idx="32">
                  <c:v>42783</c:v>
                </c:pt>
                <c:pt idx="33">
                  <c:v>42787</c:v>
                </c:pt>
                <c:pt idx="34">
                  <c:v>42788</c:v>
                </c:pt>
                <c:pt idx="35">
                  <c:v>42789</c:v>
                </c:pt>
                <c:pt idx="36">
                  <c:v>42790</c:v>
                </c:pt>
                <c:pt idx="37">
                  <c:v>42793</c:v>
                </c:pt>
                <c:pt idx="38">
                  <c:v>42794</c:v>
                </c:pt>
                <c:pt idx="39">
                  <c:v>42795</c:v>
                </c:pt>
                <c:pt idx="40">
                  <c:v>42796</c:v>
                </c:pt>
                <c:pt idx="41">
                  <c:v>42797</c:v>
                </c:pt>
                <c:pt idx="42">
                  <c:v>42800</c:v>
                </c:pt>
                <c:pt idx="43">
                  <c:v>42801</c:v>
                </c:pt>
                <c:pt idx="44">
                  <c:v>42802</c:v>
                </c:pt>
                <c:pt idx="45">
                  <c:v>42803</c:v>
                </c:pt>
                <c:pt idx="46">
                  <c:v>42804</c:v>
                </c:pt>
                <c:pt idx="47">
                  <c:v>42807</c:v>
                </c:pt>
                <c:pt idx="48">
                  <c:v>42808</c:v>
                </c:pt>
                <c:pt idx="49">
                  <c:v>42809</c:v>
                </c:pt>
                <c:pt idx="50">
                  <c:v>42810</c:v>
                </c:pt>
                <c:pt idx="51">
                  <c:v>42811</c:v>
                </c:pt>
                <c:pt idx="52">
                  <c:v>42814</c:v>
                </c:pt>
                <c:pt idx="53">
                  <c:v>42815</c:v>
                </c:pt>
                <c:pt idx="54">
                  <c:v>42816</c:v>
                </c:pt>
                <c:pt idx="55">
                  <c:v>42817</c:v>
                </c:pt>
                <c:pt idx="56">
                  <c:v>42818</c:v>
                </c:pt>
                <c:pt idx="57">
                  <c:v>42821</c:v>
                </c:pt>
                <c:pt idx="58">
                  <c:v>42822</c:v>
                </c:pt>
                <c:pt idx="59">
                  <c:v>42823</c:v>
                </c:pt>
                <c:pt idx="60">
                  <c:v>42824</c:v>
                </c:pt>
                <c:pt idx="61">
                  <c:v>42825</c:v>
                </c:pt>
                <c:pt idx="62">
                  <c:v>42828</c:v>
                </c:pt>
                <c:pt idx="63">
                  <c:v>42829</c:v>
                </c:pt>
                <c:pt idx="64">
                  <c:v>42830</c:v>
                </c:pt>
                <c:pt idx="65">
                  <c:v>42831</c:v>
                </c:pt>
                <c:pt idx="66">
                  <c:v>42832</c:v>
                </c:pt>
                <c:pt idx="67">
                  <c:v>42835</c:v>
                </c:pt>
                <c:pt idx="68">
                  <c:v>42836</c:v>
                </c:pt>
                <c:pt idx="69">
                  <c:v>42837</c:v>
                </c:pt>
                <c:pt idx="70">
                  <c:v>42838</c:v>
                </c:pt>
                <c:pt idx="71">
                  <c:v>42842</c:v>
                </c:pt>
                <c:pt idx="72">
                  <c:v>42843</c:v>
                </c:pt>
                <c:pt idx="73">
                  <c:v>42844</c:v>
                </c:pt>
                <c:pt idx="74">
                  <c:v>42845</c:v>
                </c:pt>
                <c:pt idx="75">
                  <c:v>42846</c:v>
                </c:pt>
                <c:pt idx="76">
                  <c:v>42849</c:v>
                </c:pt>
                <c:pt idx="77">
                  <c:v>42850</c:v>
                </c:pt>
                <c:pt idx="78">
                  <c:v>42851</c:v>
                </c:pt>
                <c:pt idx="79">
                  <c:v>42852</c:v>
                </c:pt>
                <c:pt idx="80">
                  <c:v>42853</c:v>
                </c:pt>
                <c:pt idx="81">
                  <c:v>42856</c:v>
                </c:pt>
                <c:pt idx="82">
                  <c:v>42857</c:v>
                </c:pt>
                <c:pt idx="83">
                  <c:v>42858</c:v>
                </c:pt>
                <c:pt idx="84">
                  <c:v>42859</c:v>
                </c:pt>
                <c:pt idx="85">
                  <c:v>42860</c:v>
                </c:pt>
                <c:pt idx="86">
                  <c:v>42863</c:v>
                </c:pt>
                <c:pt idx="87">
                  <c:v>42864</c:v>
                </c:pt>
                <c:pt idx="88">
                  <c:v>42865</c:v>
                </c:pt>
                <c:pt idx="89">
                  <c:v>42866</c:v>
                </c:pt>
                <c:pt idx="90">
                  <c:v>42867</c:v>
                </c:pt>
                <c:pt idx="91">
                  <c:v>42870</c:v>
                </c:pt>
                <c:pt idx="92">
                  <c:v>42871</c:v>
                </c:pt>
                <c:pt idx="93">
                  <c:v>42872</c:v>
                </c:pt>
                <c:pt idx="94">
                  <c:v>42873</c:v>
                </c:pt>
                <c:pt idx="95">
                  <c:v>42874</c:v>
                </c:pt>
                <c:pt idx="96">
                  <c:v>42877</c:v>
                </c:pt>
                <c:pt idx="97">
                  <c:v>42878</c:v>
                </c:pt>
                <c:pt idx="98">
                  <c:v>42879</c:v>
                </c:pt>
                <c:pt idx="99">
                  <c:v>42880</c:v>
                </c:pt>
                <c:pt idx="100">
                  <c:v>42881</c:v>
                </c:pt>
                <c:pt idx="101">
                  <c:v>42885</c:v>
                </c:pt>
                <c:pt idx="102">
                  <c:v>42886</c:v>
                </c:pt>
                <c:pt idx="103">
                  <c:v>42887</c:v>
                </c:pt>
                <c:pt idx="104">
                  <c:v>42888</c:v>
                </c:pt>
                <c:pt idx="105">
                  <c:v>42891</c:v>
                </c:pt>
                <c:pt idx="106">
                  <c:v>42892</c:v>
                </c:pt>
                <c:pt idx="107">
                  <c:v>42893</c:v>
                </c:pt>
                <c:pt idx="108">
                  <c:v>42894</c:v>
                </c:pt>
                <c:pt idx="109">
                  <c:v>42895</c:v>
                </c:pt>
                <c:pt idx="110">
                  <c:v>42898</c:v>
                </c:pt>
                <c:pt idx="111">
                  <c:v>42899</c:v>
                </c:pt>
                <c:pt idx="112">
                  <c:v>42900</c:v>
                </c:pt>
                <c:pt idx="113">
                  <c:v>42901</c:v>
                </c:pt>
                <c:pt idx="114">
                  <c:v>42902</c:v>
                </c:pt>
                <c:pt idx="115">
                  <c:v>42905</c:v>
                </c:pt>
                <c:pt idx="116">
                  <c:v>42906</c:v>
                </c:pt>
                <c:pt idx="117">
                  <c:v>42907</c:v>
                </c:pt>
                <c:pt idx="118">
                  <c:v>42908</c:v>
                </c:pt>
                <c:pt idx="119">
                  <c:v>42909</c:v>
                </c:pt>
                <c:pt idx="120">
                  <c:v>42912</c:v>
                </c:pt>
                <c:pt idx="121">
                  <c:v>42913</c:v>
                </c:pt>
                <c:pt idx="122">
                  <c:v>42914</c:v>
                </c:pt>
                <c:pt idx="123">
                  <c:v>42915</c:v>
                </c:pt>
                <c:pt idx="124">
                  <c:v>42916</c:v>
                </c:pt>
                <c:pt idx="125">
                  <c:v>42919</c:v>
                </c:pt>
                <c:pt idx="126">
                  <c:v>42921</c:v>
                </c:pt>
                <c:pt idx="127">
                  <c:v>42922</c:v>
                </c:pt>
                <c:pt idx="128">
                  <c:v>42923</c:v>
                </c:pt>
                <c:pt idx="129">
                  <c:v>42926</c:v>
                </c:pt>
                <c:pt idx="130">
                  <c:v>42927</c:v>
                </c:pt>
                <c:pt idx="131">
                  <c:v>42928</c:v>
                </c:pt>
                <c:pt idx="132">
                  <c:v>42929</c:v>
                </c:pt>
                <c:pt idx="133">
                  <c:v>42930</c:v>
                </c:pt>
                <c:pt idx="134">
                  <c:v>42933</c:v>
                </c:pt>
                <c:pt idx="135">
                  <c:v>42934</c:v>
                </c:pt>
                <c:pt idx="136">
                  <c:v>42935</c:v>
                </c:pt>
                <c:pt idx="137">
                  <c:v>42936</c:v>
                </c:pt>
                <c:pt idx="138">
                  <c:v>42937</c:v>
                </c:pt>
                <c:pt idx="139">
                  <c:v>42940</c:v>
                </c:pt>
                <c:pt idx="140">
                  <c:v>42941</c:v>
                </c:pt>
                <c:pt idx="141">
                  <c:v>42942</c:v>
                </c:pt>
                <c:pt idx="142">
                  <c:v>42943</c:v>
                </c:pt>
                <c:pt idx="143">
                  <c:v>42944</c:v>
                </c:pt>
                <c:pt idx="144">
                  <c:v>42947</c:v>
                </c:pt>
                <c:pt idx="145">
                  <c:v>42948</c:v>
                </c:pt>
                <c:pt idx="146">
                  <c:v>42949</c:v>
                </c:pt>
                <c:pt idx="147">
                  <c:v>42950</c:v>
                </c:pt>
                <c:pt idx="148">
                  <c:v>42951</c:v>
                </c:pt>
                <c:pt idx="149">
                  <c:v>42954</c:v>
                </c:pt>
                <c:pt idx="150">
                  <c:v>42955</c:v>
                </c:pt>
                <c:pt idx="151">
                  <c:v>42956</c:v>
                </c:pt>
                <c:pt idx="152">
                  <c:v>42957</c:v>
                </c:pt>
                <c:pt idx="153">
                  <c:v>42958</c:v>
                </c:pt>
                <c:pt idx="154">
                  <c:v>42961</c:v>
                </c:pt>
                <c:pt idx="155">
                  <c:v>42962</c:v>
                </c:pt>
                <c:pt idx="156">
                  <c:v>42963</c:v>
                </c:pt>
                <c:pt idx="157">
                  <c:v>42964</c:v>
                </c:pt>
                <c:pt idx="158">
                  <c:v>42965</c:v>
                </c:pt>
                <c:pt idx="159">
                  <c:v>42968</c:v>
                </c:pt>
                <c:pt idx="160">
                  <c:v>42969</c:v>
                </c:pt>
                <c:pt idx="161">
                  <c:v>42970</c:v>
                </c:pt>
                <c:pt idx="162">
                  <c:v>42971</c:v>
                </c:pt>
                <c:pt idx="163">
                  <c:v>42972</c:v>
                </c:pt>
                <c:pt idx="164">
                  <c:v>42975</c:v>
                </c:pt>
                <c:pt idx="165">
                  <c:v>42976</c:v>
                </c:pt>
                <c:pt idx="166">
                  <c:v>42977</c:v>
                </c:pt>
                <c:pt idx="167">
                  <c:v>42978</c:v>
                </c:pt>
                <c:pt idx="168">
                  <c:v>42979</c:v>
                </c:pt>
                <c:pt idx="169">
                  <c:v>42983</c:v>
                </c:pt>
                <c:pt idx="170">
                  <c:v>42984</c:v>
                </c:pt>
                <c:pt idx="171">
                  <c:v>42985</c:v>
                </c:pt>
                <c:pt idx="172">
                  <c:v>42986</c:v>
                </c:pt>
                <c:pt idx="173">
                  <c:v>42989</c:v>
                </c:pt>
                <c:pt idx="174">
                  <c:v>42990</c:v>
                </c:pt>
                <c:pt idx="175">
                  <c:v>42991</c:v>
                </c:pt>
                <c:pt idx="176">
                  <c:v>42992</c:v>
                </c:pt>
                <c:pt idx="177">
                  <c:v>42993</c:v>
                </c:pt>
                <c:pt idx="178">
                  <c:v>42996</c:v>
                </c:pt>
                <c:pt idx="179">
                  <c:v>42997</c:v>
                </c:pt>
                <c:pt idx="180">
                  <c:v>42998</c:v>
                </c:pt>
                <c:pt idx="181">
                  <c:v>42999</c:v>
                </c:pt>
                <c:pt idx="182">
                  <c:v>43000</c:v>
                </c:pt>
                <c:pt idx="183">
                  <c:v>43003</c:v>
                </c:pt>
                <c:pt idx="184">
                  <c:v>43004</c:v>
                </c:pt>
                <c:pt idx="185">
                  <c:v>43005</c:v>
                </c:pt>
                <c:pt idx="186">
                  <c:v>43006</c:v>
                </c:pt>
                <c:pt idx="187">
                  <c:v>43007</c:v>
                </c:pt>
                <c:pt idx="188">
                  <c:v>43010</c:v>
                </c:pt>
                <c:pt idx="189">
                  <c:v>43011</c:v>
                </c:pt>
                <c:pt idx="190">
                  <c:v>43012</c:v>
                </c:pt>
                <c:pt idx="191">
                  <c:v>43013</c:v>
                </c:pt>
                <c:pt idx="192">
                  <c:v>43014</c:v>
                </c:pt>
                <c:pt idx="193">
                  <c:v>43017</c:v>
                </c:pt>
                <c:pt idx="194">
                  <c:v>43018</c:v>
                </c:pt>
                <c:pt idx="195">
                  <c:v>43019</c:v>
                </c:pt>
                <c:pt idx="196">
                  <c:v>43020</c:v>
                </c:pt>
                <c:pt idx="197">
                  <c:v>43021</c:v>
                </c:pt>
                <c:pt idx="198">
                  <c:v>43024</c:v>
                </c:pt>
                <c:pt idx="199">
                  <c:v>43025</c:v>
                </c:pt>
                <c:pt idx="200">
                  <c:v>43026</c:v>
                </c:pt>
                <c:pt idx="201">
                  <c:v>43027</c:v>
                </c:pt>
                <c:pt idx="202">
                  <c:v>43028</c:v>
                </c:pt>
                <c:pt idx="203">
                  <c:v>43031</c:v>
                </c:pt>
                <c:pt idx="204">
                  <c:v>43032</c:v>
                </c:pt>
                <c:pt idx="205">
                  <c:v>43033</c:v>
                </c:pt>
                <c:pt idx="206">
                  <c:v>43034</c:v>
                </c:pt>
                <c:pt idx="207">
                  <c:v>43035</c:v>
                </c:pt>
                <c:pt idx="208">
                  <c:v>43038</c:v>
                </c:pt>
                <c:pt idx="209">
                  <c:v>43039</c:v>
                </c:pt>
                <c:pt idx="210">
                  <c:v>43040</c:v>
                </c:pt>
                <c:pt idx="211">
                  <c:v>43041</c:v>
                </c:pt>
                <c:pt idx="212">
                  <c:v>43042</c:v>
                </c:pt>
                <c:pt idx="213">
                  <c:v>43045</c:v>
                </c:pt>
                <c:pt idx="214">
                  <c:v>43046</c:v>
                </c:pt>
                <c:pt idx="215">
                  <c:v>43047</c:v>
                </c:pt>
                <c:pt idx="216">
                  <c:v>43048</c:v>
                </c:pt>
                <c:pt idx="217">
                  <c:v>43049</c:v>
                </c:pt>
                <c:pt idx="218">
                  <c:v>43052</c:v>
                </c:pt>
                <c:pt idx="219">
                  <c:v>43053</c:v>
                </c:pt>
                <c:pt idx="220">
                  <c:v>43054</c:v>
                </c:pt>
                <c:pt idx="221">
                  <c:v>43055</c:v>
                </c:pt>
                <c:pt idx="222">
                  <c:v>43056</c:v>
                </c:pt>
                <c:pt idx="223">
                  <c:v>43059</c:v>
                </c:pt>
                <c:pt idx="224">
                  <c:v>43060</c:v>
                </c:pt>
                <c:pt idx="225">
                  <c:v>43061</c:v>
                </c:pt>
                <c:pt idx="226">
                  <c:v>43063</c:v>
                </c:pt>
                <c:pt idx="227">
                  <c:v>43066</c:v>
                </c:pt>
                <c:pt idx="228">
                  <c:v>43067</c:v>
                </c:pt>
                <c:pt idx="229">
                  <c:v>43068</c:v>
                </c:pt>
                <c:pt idx="230">
                  <c:v>43069</c:v>
                </c:pt>
                <c:pt idx="231">
                  <c:v>43070</c:v>
                </c:pt>
                <c:pt idx="232">
                  <c:v>43073</c:v>
                </c:pt>
                <c:pt idx="233">
                  <c:v>43074</c:v>
                </c:pt>
                <c:pt idx="234">
                  <c:v>43075</c:v>
                </c:pt>
                <c:pt idx="235">
                  <c:v>43076</c:v>
                </c:pt>
                <c:pt idx="236">
                  <c:v>43077</c:v>
                </c:pt>
                <c:pt idx="237">
                  <c:v>43080</c:v>
                </c:pt>
                <c:pt idx="238">
                  <c:v>43081</c:v>
                </c:pt>
                <c:pt idx="239">
                  <c:v>43082</c:v>
                </c:pt>
                <c:pt idx="240">
                  <c:v>43083</c:v>
                </c:pt>
                <c:pt idx="241">
                  <c:v>43084</c:v>
                </c:pt>
                <c:pt idx="242">
                  <c:v>43087</c:v>
                </c:pt>
                <c:pt idx="243">
                  <c:v>43088</c:v>
                </c:pt>
                <c:pt idx="244">
                  <c:v>43089</c:v>
                </c:pt>
                <c:pt idx="245">
                  <c:v>43090</c:v>
                </c:pt>
                <c:pt idx="246">
                  <c:v>43091</c:v>
                </c:pt>
                <c:pt idx="247">
                  <c:v>43095</c:v>
                </c:pt>
                <c:pt idx="248">
                  <c:v>43096</c:v>
                </c:pt>
                <c:pt idx="249">
                  <c:v>43097</c:v>
                </c:pt>
                <c:pt idx="250">
                  <c:v>43098</c:v>
                </c:pt>
                <c:pt idx="251">
                  <c:v>43102</c:v>
                </c:pt>
                <c:pt idx="252">
                  <c:v>43103</c:v>
                </c:pt>
                <c:pt idx="253">
                  <c:v>43104</c:v>
                </c:pt>
                <c:pt idx="254">
                  <c:v>43105</c:v>
                </c:pt>
                <c:pt idx="255">
                  <c:v>43108</c:v>
                </c:pt>
                <c:pt idx="256">
                  <c:v>43109</c:v>
                </c:pt>
                <c:pt idx="257">
                  <c:v>43110</c:v>
                </c:pt>
                <c:pt idx="258">
                  <c:v>43111</c:v>
                </c:pt>
                <c:pt idx="259">
                  <c:v>43112</c:v>
                </c:pt>
                <c:pt idx="260">
                  <c:v>43116</c:v>
                </c:pt>
                <c:pt idx="261">
                  <c:v>43117</c:v>
                </c:pt>
                <c:pt idx="262">
                  <c:v>43118</c:v>
                </c:pt>
                <c:pt idx="263">
                  <c:v>43119</c:v>
                </c:pt>
                <c:pt idx="264">
                  <c:v>43122</c:v>
                </c:pt>
                <c:pt idx="265">
                  <c:v>43123</c:v>
                </c:pt>
                <c:pt idx="266">
                  <c:v>43124</c:v>
                </c:pt>
                <c:pt idx="267">
                  <c:v>43125</c:v>
                </c:pt>
                <c:pt idx="268">
                  <c:v>43126</c:v>
                </c:pt>
                <c:pt idx="269">
                  <c:v>43129</c:v>
                </c:pt>
                <c:pt idx="270">
                  <c:v>43130</c:v>
                </c:pt>
                <c:pt idx="271">
                  <c:v>43131</c:v>
                </c:pt>
                <c:pt idx="272">
                  <c:v>43132</c:v>
                </c:pt>
                <c:pt idx="273">
                  <c:v>43133</c:v>
                </c:pt>
                <c:pt idx="274">
                  <c:v>43136</c:v>
                </c:pt>
                <c:pt idx="275">
                  <c:v>43137</c:v>
                </c:pt>
                <c:pt idx="276">
                  <c:v>43138</c:v>
                </c:pt>
                <c:pt idx="277">
                  <c:v>43139</c:v>
                </c:pt>
                <c:pt idx="278">
                  <c:v>43140</c:v>
                </c:pt>
                <c:pt idx="279">
                  <c:v>43143</c:v>
                </c:pt>
                <c:pt idx="280">
                  <c:v>43144</c:v>
                </c:pt>
                <c:pt idx="281">
                  <c:v>43145</c:v>
                </c:pt>
                <c:pt idx="282">
                  <c:v>43146</c:v>
                </c:pt>
                <c:pt idx="283">
                  <c:v>43147</c:v>
                </c:pt>
                <c:pt idx="284">
                  <c:v>43150</c:v>
                </c:pt>
                <c:pt idx="285">
                  <c:v>43151</c:v>
                </c:pt>
                <c:pt idx="286">
                  <c:v>43152</c:v>
                </c:pt>
                <c:pt idx="287">
                  <c:v>43153</c:v>
                </c:pt>
                <c:pt idx="288">
                  <c:v>43154</c:v>
                </c:pt>
                <c:pt idx="289">
                  <c:v>43157</c:v>
                </c:pt>
                <c:pt idx="290">
                  <c:v>43158</c:v>
                </c:pt>
                <c:pt idx="291">
                  <c:v>43159</c:v>
                </c:pt>
                <c:pt idx="292">
                  <c:v>43160</c:v>
                </c:pt>
                <c:pt idx="293">
                  <c:v>43161</c:v>
                </c:pt>
                <c:pt idx="294">
                  <c:v>43164</c:v>
                </c:pt>
                <c:pt idx="295">
                  <c:v>43165</c:v>
                </c:pt>
                <c:pt idx="296">
                  <c:v>43166</c:v>
                </c:pt>
                <c:pt idx="297">
                  <c:v>43167</c:v>
                </c:pt>
                <c:pt idx="298">
                  <c:v>43168</c:v>
                </c:pt>
                <c:pt idx="299">
                  <c:v>43171</c:v>
                </c:pt>
                <c:pt idx="300">
                  <c:v>43172</c:v>
                </c:pt>
                <c:pt idx="301">
                  <c:v>43173</c:v>
                </c:pt>
                <c:pt idx="302">
                  <c:v>43174</c:v>
                </c:pt>
                <c:pt idx="303">
                  <c:v>43175</c:v>
                </c:pt>
                <c:pt idx="304">
                  <c:v>43178</c:v>
                </c:pt>
                <c:pt idx="305">
                  <c:v>43179</c:v>
                </c:pt>
                <c:pt idx="306">
                  <c:v>43180</c:v>
                </c:pt>
                <c:pt idx="307">
                  <c:v>43181</c:v>
                </c:pt>
                <c:pt idx="308">
                  <c:v>43182</c:v>
                </c:pt>
                <c:pt idx="309">
                  <c:v>43185</c:v>
                </c:pt>
                <c:pt idx="310">
                  <c:v>43186</c:v>
                </c:pt>
                <c:pt idx="311">
                  <c:v>43187</c:v>
                </c:pt>
                <c:pt idx="312">
                  <c:v>43188</c:v>
                </c:pt>
                <c:pt idx="313">
                  <c:v>43192</c:v>
                </c:pt>
                <c:pt idx="314">
                  <c:v>43193</c:v>
                </c:pt>
                <c:pt idx="315">
                  <c:v>43194</c:v>
                </c:pt>
                <c:pt idx="316">
                  <c:v>43195</c:v>
                </c:pt>
                <c:pt idx="317">
                  <c:v>43196</c:v>
                </c:pt>
                <c:pt idx="318">
                  <c:v>43199</c:v>
                </c:pt>
                <c:pt idx="319">
                  <c:v>43200</c:v>
                </c:pt>
                <c:pt idx="320">
                  <c:v>43201</c:v>
                </c:pt>
                <c:pt idx="321">
                  <c:v>43202</c:v>
                </c:pt>
                <c:pt idx="322">
                  <c:v>43203</c:v>
                </c:pt>
                <c:pt idx="323">
                  <c:v>43206</c:v>
                </c:pt>
                <c:pt idx="324">
                  <c:v>43207</c:v>
                </c:pt>
                <c:pt idx="325">
                  <c:v>43208</c:v>
                </c:pt>
                <c:pt idx="326">
                  <c:v>43209</c:v>
                </c:pt>
                <c:pt idx="327">
                  <c:v>43210</c:v>
                </c:pt>
                <c:pt idx="328">
                  <c:v>43213</c:v>
                </c:pt>
                <c:pt idx="329">
                  <c:v>43214</c:v>
                </c:pt>
                <c:pt idx="330">
                  <c:v>43215</c:v>
                </c:pt>
                <c:pt idx="331">
                  <c:v>43216</c:v>
                </c:pt>
                <c:pt idx="332">
                  <c:v>43217</c:v>
                </c:pt>
                <c:pt idx="333">
                  <c:v>43220</c:v>
                </c:pt>
                <c:pt idx="334">
                  <c:v>43221</c:v>
                </c:pt>
                <c:pt idx="335">
                  <c:v>43222</c:v>
                </c:pt>
                <c:pt idx="336">
                  <c:v>43223</c:v>
                </c:pt>
                <c:pt idx="337">
                  <c:v>43224</c:v>
                </c:pt>
                <c:pt idx="338">
                  <c:v>43227</c:v>
                </c:pt>
                <c:pt idx="339">
                  <c:v>43228</c:v>
                </c:pt>
                <c:pt idx="340">
                  <c:v>43229</c:v>
                </c:pt>
                <c:pt idx="341">
                  <c:v>43230</c:v>
                </c:pt>
                <c:pt idx="342">
                  <c:v>43231</c:v>
                </c:pt>
                <c:pt idx="343">
                  <c:v>43234</c:v>
                </c:pt>
                <c:pt idx="344">
                  <c:v>43235</c:v>
                </c:pt>
                <c:pt idx="345">
                  <c:v>43236</c:v>
                </c:pt>
                <c:pt idx="346">
                  <c:v>43237</c:v>
                </c:pt>
                <c:pt idx="347">
                  <c:v>43238</c:v>
                </c:pt>
                <c:pt idx="348">
                  <c:v>43241</c:v>
                </c:pt>
                <c:pt idx="349">
                  <c:v>43242</c:v>
                </c:pt>
                <c:pt idx="350">
                  <c:v>43243</c:v>
                </c:pt>
                <c:pt idx="351">
                  <c:v>43244</c:v>
                </c:pt>
                <c:pt idx="352">
                  <c:v>43245</c:v>
                </c:pt>
                <c:pt idx="353">
                  <c:v>43249</c:v>
                </c:pt>
                <c:pt idx="354">
                  <c:v>43250</c:v>
                </c:pt>
                <c:pt idx="355">
                  <c:v>43251</c:v>
                </c:pt>
                <c:pt idx="356">
                  <c:v>43252</c:v>
                </c:pt>
                <c:pt idx="357">
                  <c:v>43255</c:v>
                </c:pt>
                <c:pt idx="358">
                  <c:v>43256</c:v>
                </c:pt>
                <c:pt idx="359">
                  <c:v>43257</c:v>
                </c:pt>
                <c:pt idx="360">
                  <c:v>43258</c:v>
                </c:pt>
                <c:pt idx="361">
                  <c:v>43259</c:v>
                </c:pt>
                <c:pt idx="362">
                  <c:v>43262</c:v>
                </c:pt>
                <c:pt idx="363">
                  <c:v>43263</c:v>
                </c:pt>
                <c:pt idx="364">
                  <c:v>43264</c:v>
                </c:pt>
                <c:pt idx="365">
                  <c:v>43265</c:v>
                </c:pt>
                <c:pt idx="366">
                  <c:v>43266</c:v>
                </c:pt>
                <c:pt idx="367">
                  <c:v>43269</c:v>
                </c:pt>
                <c:pt idx="368">
                  <c:v>43270</c:v>
                </c:pt>
                <c:pt idx="369">
                  <c:v>43271</c:v>
                </c:pt>
                <c:pt idx="370">
                  <c:v>43272</c:v>
                </c:pt>
                <c:pt idx="371">
                  <c:v>43273</c:v>
                </c:pt>
                <c:pt idx="372">
                  <c:v>43276</c:v>
                </c:pt>
                <c:pt idx="373">
                  <c:v>43277</c:v>
                </c:pt>
                <c:pt idx="374">
                  <c:v>43278</c:v>
                </c:pt>
                <c:pt idx="375">
                  <c:v>43279</c:v>
                </c:pt>
                <c:pt idx="376">
                  <c:v>43280</c:v>
                </c:pt>
                <c:pt idx="377">
                  <c:v>43283</c:v>
                </c:pt>
                <c:pt idx="378">
                  <c:v>43284</c:v>
                </c:pt>
                <c:pt idx="379">
                  <c:v>43285</c:v>
                </c:pt>
                <c:pt idx="380">
                  <c:v>43286</c:v>
                </c:pt>
                <c:pt idx="381">
                  <c:v>43287</c:v>
                </c:pt>
                <c:pt idx="382">
                  <c:v>43290</c:v>
                </c:pt>
                <c:pt idx="383">
                  <c:v>43291</c:v>
                </c:pt>
                <c:pt idx="384">
                  <c:v>43292</c:v>
                </c:pt>
                <c:pt idx="385">
                  <c:v>43293</c:v>
                </c:pt>
                <c:pt idx="386">
                  <c:v>43294</c:v>
                </c:pt>
                <c:pt idx="387">
                  <c:v>43297</c:v>
                </c:pt>
                <c:pt idx="388">
                  <c:v>43298</c:v>
                </c:pt>
                <c:pt idx="389">
                  <c:v>43299</c:v>
                </c:pt>
                <c:pt idx="390">
                  <c:v>43300</c:v>
                </c:pt>
                <c:pt idx="391">
                  <c:v>43301</c:v>
                </c:pt>
                <c:pt idx="392">
                  <c:v>43304</c:v>
                </c:pt>
                <c:pt idx="393">
                  <c:v>43305</c:v>
                </c:pt>
                <c:pt idx="394">
                  <c:v>43306</c:v>
                </c:pt>
                <c:pt idx="395">
                  <c:v>43307</c:v>
                </c:pt>
                <c:pt idx="396">
                  <c:v>43308</c:v>
                </c:pt>
                <c:pt idx="397">
                  <c:v>43311</c:v>
                </c:pt>
                <c:pt idx="398">
                  <c:v>43312</c:v>
                </c:pt>
                <c:pt idx="399">
                  <c:v>43313</c:v>
                </c:pt>
                <c:pt idx="400">
                  <c:v>43314</c:v>
                </c:pt>
                <c:pt idx="401">
                  <c:v>43315</c:v>
                </c:pt>
                <c:pt idx="402">
                  <c:v>43318</c:v>
                </c:pt>
                <c:pt idx="403">
                  <c:v>43319</c:v>
                </c:pt>
                <c:pt idx="404">
                  <c:v>43320</c:v>
                </c:pt>
                <c:pt idx="405">
                  <c:v>43321</c:v>
                </c:pt>
                <c:pt idx="406">
                  <c:v>43322</c:v>
                </c:pt>
                <c:pt idx="407">
                  <c:v>43325</c:v>
                </c:pt>
                <c:pt idx="408">
                  <c:v>43326</c:v>
                </c:pt>
                <c:pt idx="409">
                  <c:v>43327</c:v>
                </c:pt>
                <c:pt idx="410">
                  <c:v>43328</c:v>
                </c:pt>
                <c:pt idx="411">
                  <c:v>43329</c:v>
                </c:pt>
                <c:pt idx="412">
                  <c:v>43332</c:v>
                </c:pt>
                <c:pt idx="413">
                  <c:v>43333</c:v>
                </c:pt>
                <c:pt idx="414">
                  <c:v>43334</c:v>
                </c:pt>
                <c:pt idx="415">
                  <c:v>43335</c:v>
                </c:pt>
                <c:pt idx="416">
                  <c:v>43336</c:v>
                </c:pt>
                <c:pt idx="417">
                  <c:v>43339</c:v>
                </c:pt>
                <c:pt idx="418">
                  <c:v>43340</c:v>
                </c:pt>
                <c:pt idx="419">
                  <c:v>43341</c:v>
                </c:pt>
                <c:pt idx="420">
                  <c:v>43342</c:v>
                </c:pt>
                <c:pt idx="421">
                  <c:v>43343</c:v>
                </c:pt>
                <c:pt idx="422">
                  <c:v>43346</c:v>
                </c:pt>
                <c:pt idx="423">
                  <c:v>43347</c:v>
                </c:pt>
                <c:pt idx="424">
                  <c:v>43348</c:v>
                </c:pt>
                <c:pt idx="425">
                  <c:v>43349</c:v>
                </c:pt>
                <c:pt idx="426">
                  <c:v>43350</c:v>
                </c:pt>
                <c:pt idx="427">
                  <c:v>43353</c:v>
                </c:pt>
                <c:pt idx="428">
                  <c:v>43354</c:v>
                </c:pt>
                <c:pt idx="429">
                  <c:v>43355</c:v>
                </c:pt>
                <c:pt idx="430">
                  <c:v>43356</c:v>
                </c:pt>
                <c:pt idx="431">
                  <c:v>43357</c:v>
                </c:pt>
                <c:pt idx="432">
                  <c:v>43360</c:v>
                </c:pt>
                <c:pt idx="433">
                  <c:v>43361</c:v>
                </c:pt>
                <c:pt idx="434">
                  <c:v>43362</c:v>
                </c:pt>
                <c:pt idx="435">
                  <c:v>43363</c:v>
                </c:pt>
                <c:pt idx="436">
                  <c:v>43364</c:v>
                </c:pt>
                <c:pt idx="437">
                  <c:v>43367</c:v>
                </c:pt>
                <c:pt idx="438">
                  <c:v>43368</c:v>
                </c:pt>
                <c:pt idx="439">
                  <c:v>43369</c:v>
                </c:pt>
                <c:pt idx="440">
                  <c:v>43370</c:v>
                </c:pt>
                <c:pt idx="441">
                  <c:v>43371</c:v>
                </c:pt>
                <c:pt idx="442">
                  <c:v>43374</c:v>
                </c:pt>
                <c:pt idx="443">
                  <c:v>43375</c:v>
                </c:pt>
                <c:pt idx="444">
                  <c:v>43376</c:v>
                </c:pt>
                <c:pt idx="445">
                  <c:v>43377</c:v>
                </c:pt>
                <c:pt idx="446">
                  <c:v>43378</c:v>
                </c:pt>
                <c:pt idx="447">
                  <c:v>43381</c:v>
                </c:pt>
                <c:pt idx="448">
                  <c:v>43382</c:v>
                </c:pt>
                <c:pt idx="449">
                  <c:v>43383</c:v>
                </c:pt>
                <c:pt idx="450">
                  <c:v>43384</c:v>
                </c:pt>
                <c:pt idx="451">
                  <c:v>43385</c:v>
                </c:pt>
                <c:pt idx="452">
                  <c:v>43388</c:v>
                </c:pt>
                <c:pt idx="453">
                  <c:v>43389</c:v>
                </c:pt>
                <c:pt idx="454">
                  <c:v>43390</c:v>
                </c:pt>
                <c:pt idx="455">
                  <c:v>43391</c:v>
                </c:pt>
                <c:pt idx="456">
                  <c:v>43392</c:v>
                </c:pt>
                <c:pt idx="457">
                  <c:v>43395</c:v>
                </c:pt>
                <c:pt idx="458">
                  <c:v>43396</c:v>
                </c:pt>
                <c:pt idx="459">
                  <c:v>43397</c:v>
                </c:pt>
                <c:pt idx="460">
                  <c:v>43398</c:v>
                </c:pt>
                <c:pt idx="461">
                  <c:v>43399</c:v>
                </c:pt>
                <c:pt idx="462">
                  <c:v>43402</c:v>
                </c:pt>
                <c:pt idx="463">
                  <c:v>43403</c:v>
                </c:pt>
                <c:pt idx="464">
                  <c:v>43404</c:v>
                </c:pt>
                <c:pt idx="465">
                  <c:v>43405</c:v>
                </c:pt>
                <c:pt idx="466">
                  <c:v>43406</c:v>
                </c:pt>
                <c:pt idx="467">
                  <c:v>43409</c:v>
                </c:pt>
                <c:pt idx="468">
                  <c:v>43410</c:v>
                </c:pt>
                <c:pt idx="469">
                  <c:v>43411</c:v>
                </c:pt>
                <c:pt idx="470">
                  <c:v>43412</c:v>
                </c:pt>
                <c:pt idx="471">
                  <c:v>43413</c:v>
                </c:pt>
                <c:pt idx="472">
                  <c:v>43416</c:v>
                </c:pt>
                <c:pt idx="473">
                  <c:v>43417</c:v>
                </c:pt>
                <c:pt idx="474">
                  <c:v>43418</c:v>
                </c:pt>
                <c:pt idx="475">
                  <c:v>43419</c:v>
                </c:pt>
                <c:pt idx="476">
                  <c:v>43420</c:v>
                </c:pt>
                <c:pt idx="477">
                  <c:v>43423</c:v>
                </c:pt>
                <c:pt idx="478">
                  <c:v>43424</c:v>
                </c:pt>
                <c:pt idx="479">
                  <c:v>43425</c:v>
                </c:pt>
                <c:pt idx="480">
                  <c:v>43430</c:v>
                </c:pt>
                <c:pt idx="481">
                  <c:v>43431</c:v>
                </c:pt>
                <c:pt idx="482">
                  <c:v>43432</c:v>
                </c:pt>
                <c:pt idx="483">
                  <c:v>43433</c:v>
                </c:pt>
                <c:pt idx="484">
                  <c:v>43434</c:v>
                </c:pt>
                <c:pt idx="485">
                  <c:v>43437</c:v>
                </c:pt>
                <c:pt idx="486">
                  <c:v>43438</c:v>
                </c:pt>
                <c:pt idx="487">
                  <c:v>43439</c:v>
                </c:pt>
                <c:pt idx="488">
                  <c:v>43440</c:v>
                </c:pt>
                <c:pt idx="489">
                  <c:v>43441</c:v>
                </c:pt>
                <c:pt idx="490">
                  <c:v>43444</c:v>
                </c:pt>
                <c:pt idx="491">
                  <c:v>43445</c:v>
                </c:pt>
                <c:pt idx="492">
                  <c:v>43446</c:v>
                </c:pt>
                <c:pt idx="493">
                  <c:v>43447</c:v>
                </c:pt>
                <c:pt idx="494">
                  <c:v>43448</c:v>
                </c:pt>
                <c:pt idx="495">
                  <c:v>43451</c:v>
                </c:pt>
                <c:pt idx="496">
                  <c:v>43452</c:v>
                </c:pt>
                <c:pt idx="497">
                  <c:v>43453</c:v>
                </c:pt>
                <c:pt idx="498">
                  <c:v>43454</c:v>
                </c:pt>
                <c:pt idx="499">
                  <c:v>43455</c:v>
                </c:pt>
                <c:pt idx="500">
                  <c:v>43458</c:v>
                </c:pt>
                <c:pt idx="501">
                  <c:v>43459</c:v>
                </c:pt>
                <c:pt idx="502">
                  <c:v>43460</c:v>
                </c:pt>
                <c:pt idx="503">
                  <c:v>43461</c:v>
                </c:pt>
                <c:pt idx="504">
                  <c:v>43462</c:v>
                </c:pt>
                <c:pt idx="505">
                  <c:v>43467</c:v>
                </c:pt>
                <c:pt idx="506">
                  <c:v>43468</c:v>
                </c:pt>
                <c:pt idx="507">
                  <c:v>43469</c:v>
                </c:pt>
                <c:pt idx="508">
                  <c:v>43472</c:v>
                </c:pt>
                <c:pt idx="509">
                  <c:v>43473</c:v>
                </c:pt>
                <c:pt idx="510">
                  <c:v>43474</c:v>
                </c:pt>
                <c:pt idx="511">
                  <c:v>43475</c:v>
                </c:pt>
                <c:pt idx="512">
                  <c:v>43476</c:v>
                </c:pt>
                <c:pt idx="513">
                  <c:v>43479</c:v>
                </c:pt>
                <c:pt idx="514">
                  <c:v>43480</c:v>
                </c:pt>
                <c:pt idx="515">
                  <c:v>43481</c:v>
                </c:pt>
                <c:pt idx="516">
                  <c:v>43482</c:v>
                </c:pt>
                <c:pt idx="517">
                  <c:v>43483</c:v>
                </c:pt>
                <c:pt idx="518">
                  <c:v>43486</c:v>
                </c:pt>
                <c:pt idx="519">
                  <c:v>43487</c:v>
                </c:pt>
                <c:pt idx="520">
                  <c:v>43488</c:v>
                </c:pt>
                <c:pt idx="521">
                  <c:v>43489</c:v>
                </c:pt>
                <c:pt idx="522">
                  <c:v>43490</c:v>
                </c:pt>
                <c:pt idx="523">
                  <c:v>43493</c:v>
                </c:pt>
                <c:pt idx="524">
                  <c:v>43494</c:v>
                </c:pt>
                <c:pt idx="525">
                  <c:v>43495</c:v>
                </c:pt>
                <c:pt idx="526">
                  <c:v>43496</c:v>
                </c:pt>
                <c:pt idx="527">
                  <c:v>43497</c:v>
                </c:pt>
                <c:pt idx="528">
                  <c:v>43500</c:v>
                </c:pt>
                <c:pt idx="529">
                  <c:v>43501</c:v>
                </c:pt>
                <c:pt idx="530">
                  <c:v>43502</c:v>
                </c:pt>
                <c:pt idx="531">
                  <c:v>43503</c:v>
                </c:pt>
                <c:pt idx="532">
                  <c:v>43504</c:v>
                </c:pt>
                <c:pt idx="533">
                  <c:v>43507</c:v>
                </c:pt>
                <c:pt idx="534">
                  <c:v>43508</c:v>
                </c:pt>
                <c:pt idx="535">
                  <c:v>43509</c:v>
                </c:pt>
                <c:pt idx="536">
                  <c:v>43510</c:v>
                </c:pt>
                <c:pt idx="537">
                  <c:v>43511</c:v>
                </c:pt>
                <c:pt idx="538">
                  <c:v>43514</c:v>
                </c:pt>
                <c:pt idx="539">
                  <c:v>43515</c:v>
                </c:pt>
                <c:pt idx="540">
                  <c:v>43516</c:v>
                </c:pt>
                <c:pt idx="541">
                  <c:v>43517</c:v>
                </c:pt>
                <c:pt idx="542">
                  <c:v>43518</c:v>
                </c:pt>
                <c:pt idx="543">
                  <c:v>43521</c:v>
                </c:pt>
                <c:pt idx="544">
                  <c:v>43522</c:v>
                </c:pt>
                <c:pt idx="545">
                  <c:v>43523</c:v>
                </c:pt>
                <c:pt idx="546">
                  <c:v>43524</c:v>
                </c:pt>
                <c:pt idx="547">
                  <c:v>43525</c:v>
                </c:pt>
                <c:pt idx="548">
                  <c:v>43528</c:v>
                </c:pt>
                <c:pt idx="549">
                  <c:v>43529</c:v>
                </c:pt>
                <c:pt idx="550">
                  <c:v>43530</c:v>
                </c:pt>
                <c:pt idx="551">
                  <c:v>43531</c:v>
                </c:pt>
                <c:pt idx="552">
                  <c:v>43532</c:v>
                </c:pt>
                <c:pt idx="553">
                  <c:v>43535</c:v>
                </c:pt>
                <c:pt idx="554">
                  <c:v>43536</c:v>
                </c:pt>
                <c:pt idx="555">
                  <c:v>43537</c:v>
                </c:pt>
                <c:pt idx="556">
                  <c:v>43538</c:v>
                </c:pt>
                <c:pt idx="557">
                  <c:v>43539</c:v>
                </c:pt>
                <c:pt idx="558">
                  <c:v>43542</c:v>
                </c:pt>
                <c:pt idx="559">
                  <c:v>43543</c:v>
                </c:pt>
                <c:pt idx="560">
                  <c:v>43544</c:v>
                </c:pt>
                <c:pt idx="561">
                  <c:v>43545</c:v>
                </c:pt>
                <c:pt idx="562">
                  <c:v>43546</c:v>
                </c:pt>
                <c:pt idx="563">
                  <c:v>43549</c:v>
                </c:pt>
                <c:pt idx="564">
                  <c:v>43550</c:v>
                </c:pt>
                <c:pt idx="565">
                  <c:v>43551</c:v>
                </c:pt>
                <c:pt idx="566">
                  <c:v>43552</c:v>
                </c:pt>
                <c:pt idx="567">
                  <c:v>43553</c:v>
                </c:pt>
                <c:pt idx="568">
                  <c:v>43556</c:v>
                </c:pt>
                <c:pt idx="569">
                  <c:v>43557</c:v>
                </c:pt>
                <c:pt idx="570">
                  <c:v>43558</c:v>
                </c:pt>
                <c:pt idx="571">
                  <c:v>43559</c:v>
                </c:pt>
                <c:pt idx="572">
                  <c:v>43560</c:v>
                </c:pt>
                <c:pt idx="573">
                  <c:v>43563</c:v>
                </c:pt>
                <c:pt idx="574">
                  <c:v>43564</c:v>
                </c:pt>
                <c:pt idx="575">
                  <c:v>43565</c:v>
                </c:pt>
                <c:pt idx="576">
                  <c:v>43566</c:v>
                </c:pt>
                <c:pt idx="577">
                  <c:v>43567</c:v>
                </c:pt>
                <c:pt idx="578">
                  <c:v>43570</c:v>
                </c:pt>
                <c:pt idx="579">
                  <c:v>43571</c:v>
                </c:pt>
                <c:pt idx="580">
                  <c:v>43572</c:v>
                </c:pt>
                <c:pt idx="581">
                  <c:v>43573</c:v>
                </c:pt>
                <c:pt idx="582">
                  <c:v>43577</c:v>
                </c:pt>
                <c:pt idx="583">
                  <c:v>43578</c:v>
                </c:pt>
                <c:pt idx="584">
                  <c:v>43579</c:v>
                </c:pt>
                <c:pt idx="585">
                  <c:v>43580</c:v>
                </c:pt>
                <c:pt idx="586">
                  <c:v>43581</c:v>
                </c:pt>
                <c:pt idx="587">
                  <c:v>43584</c:v>
                </c:pt>
                <c:pt idx="588">
                  <c:v>43585</c:v>
                </c:pt>
                <c:pt idx="589">
                  <c:v>43586</c:v>
                </c:pt>
                <c:pt idx="590">
                  <c:v>43587</c:v>
                </c:pt>
                <c:pt idx="591">
                  <c:v>43588</c:v>
                </c:pt>
                <c:pt idx="592">
                  <c:v>43591</c:v>
                </c:pt>
                <c:pt idx="593">
                  <c:v>43592</c:v>
                </c:pt>
                <c:pt idx="594">
                  <c:v>43593</c:v>
                </c:pt>
                <c:pt idx="595">
                  <c:v>43594</c:v>
                </c:pt>
                <c:pt idx="596">
                  <c:v>43595</c:v>
                </c:pt>
                <c:pt idx="597">
                  <c:v>43598</c:v>
                </c:pt>
                <c:pt idx="598">
                  <c:v>43599</c:v>
                </c:pt>
                <c:pt idx="599">
                  <c:v>43600</c:v>
                </c:pt>
                <c:pt idx="600">
                  <c:v>43601</c:v>
                </c:pt>
                <c:pt idx="601">
                  <c:v>43602</c:v>
                </c:pt>
                <c:pt idx="602">
                  <c:v>43605</c:v>
                </c:pt>
                <c:pt idx="603">
                  <c:v>43606</c:v>
                </c:pt>
                <c:pt idx="604">
                  <c:v>43607</c:v>
                </c:pt>
                <c:pt idx="605">
                  <c:v>43608</c:v>
                </c:pt>
                <c:pt idx="606">
                  <c:v>43609</c:v>
                </c:pt>
                <c:pt idx="607">
                  <c:v>43612</c:v>
                </c:pt>
                <c:pt idx="608">
                  <c:v>43613</c:v>
                </c:pt>
                <c:pt idx="609">
                  <c:v>43614</c:v>
                </c:pt>
                <c:pt idx="610">
                  <c:v>43615</c:v>
                </c:pt>
                <c:pt idx="611">
                  <c:v>43616</c:v>
                </c:pt>
                <c:pt idx="612">
                  <c:v>43619</c:v>
                </c:pt>
                <c:pt idx="613">
                  <c:v>43620</c:v>
                </c:pt>
                <c:pt idx="614">
                  <c:v>43621</c:v>
                </c:pt>
                <c:pt idx="615">
                  <c:v>43622</c:v>
                </c:pt>
                <c:pt idx="616">
                  <c:v>43623</c:v>
                </c:pt>
                <c:pt idx="617">
                  <c:v>43626</c:v>
                </c:pt>
                <c:pt idx="618">
                  <c:v>43627</c:v>
                </c:pt>
                <c:pt idx="619">
                  <c:v>43628</c:v>
                </c:pt>
                <c:pt idx="620">
                  <c:v>43629</c:v>
                </c:pt>
                <c:pt idx="621">
                  <c:v>43630</c:v>
                </c:pt>
                <c:pt idx="622">
                  <c:v>43633</c:v>
                </c:pt>
                <c:pt idx="623">
                  <c:v>43634</c:v>
                </c:pt>
                <c:pt idx="624">
                  <c:v>43635</c:v>
                </c:pt>
                <c:pt idx="625">
                  <c:v>43636</c:v>
                </c:pt>
                <c:pt idx="626">
                  <c:v>43637</c:v>
                </c:pt>
                <c:pt idx="627">
                  <c:v>43640</c:v>
                </c:pt>
                <c:pt idx="628">
                  <c:v>43641</c:v>
                </c:pt>
                <c:pt idx="629">
                  <c:v>43642</c:v>
                </c:pt>
                <c:pt idx="630">
                  <c:v>43643</c:v>
                </c:pt>
                <c:pt idx="631">
                  <c:v>43644</c:v>
                </c:pt>
                <c:pt idx="632">
                  <c:v>43647</c:v>
                </c:pt>
                <c:pt idx="633">
                  <c:v>43648</c:v>
                </c:pt>
                <c:pt idx="634">
                  <c:v>43649</c:v>
                </c:pt>
                <c:pt idx="635">
                  <c:v>43654</c:v>
                </c:pt>
                <c:pt idx="636">
                  <c:v>43655</c:v>
                </c:pt>
                <c:pt idx="637">
                  <c:v>43656</c:v>
                </c:pt>
                <c:pt idx="638">
                  <c:v>43657</c:v>
                </c:pt>
                <c:pt idx="639">
                  <c:v>43658</c:v>
                </c:pt>
                <c:pt idx="640">
                  <c:v>43661</c:v>
                </c:pt>
                <c:pt idx="641">
                  <c:v>43662</c:v>
                </c:pt>
                <c:pt idx="642">
                  <c:v>43663</c:v>
                </c:pt>
                <c:pt idx="643">
                  <c:v>43664</c:v>
                </c:pt>
                <c:pt idx="644">
                  <c:v>43665</c:v>
                </c:pt>
                <c:pt idx="645">
                  <c:v>43668</c:v>
                </c:pt>
                <c:pt idx="646">
                  <c:v>43669</c:v>
                </c:pt>
                <c:pt idx="647">
                  <c:v>43670</c:v>
                </c:pt>
                <c:pt idx="648">
                  <c:v>43671</c:v>
                </c:pt>
                <c:pt idx="649">
                  <c:v>43672</c:v>
                </c:pt>
                <c:pt idx="650">
                  <c:v>43675</c:v>
                </c:pt>
                <c:pt idx="651">
                  <c:v>43676</c:v>
                </c:pt>
                <c:pt idx="652">
                  <c:v>43677</c:v>
                </c:pt>
                <c:pt idx="653">
                  <c:v>43678</c:v>
                </c:pt>
                <c:pt idx="654">
                  <c:v>43679</c:v>
                </c:pt>
                <c:pt idx="655">
                  <c:v>43682</c:v>
                </c:pt>
                <c:pt idx="656">
                  <c:v>43683</c:v>
                </c:pt>
                <c:pt idx="657">
                  <c:v>43684</c:v>
                </c:pt>
                <c:pt idx="658">
                  <c:v>43685</c:v>
                </c:pt>
                <c:pt idx="659">
                  <c:v>43686</c:v>
                </c:pt>
                <c:pt idx="660">
                  <c:v>43689</c:v>
                </c:pt>
                <c:pt idx="661">
                  <c:v>43690</c:v>
                </c:pt>
                <c:pt idx="662">
                  <c:v>43691</c:v>
                </c:pt>
                <c:pt idx="663">
                  <c:v>43692</c:v>
                </c:pt>
                <c:pt idx="664">
                  <c:v>43693</c:v>
                </c:pt>
                <c:pt idx="665">
                  <c:v>43696</c:v>
                </c:pt>
                <c:pt idx="666">
                  <c:v>43697</c:v>
                </c:pt>
                <c:pt idx="667">
                  <c:v>43698</c:v>
                </c:pt>
                <c:pt idx="668">
                  <c:v>43699</c:v>
                </c:pt>
                <c:pt idx="669">
                  <c:v>43700</c:v>
                </c:pt>
                <c:pt idx="670">
                  <c:v>43703</c:v>
                </c:pt>
                <c:pt idx="671">
                  <c:v>43704</c:v>
                </c:pt>
                <c:pt idx="672">
                  <c:v>43705</c:v>
                </c:pt>
                <c:pt idx="673">
                  <c:v>43706</c:v>
                </c:pt>
                <c:pt idx="674">
                  <c:v>43707</c:v>
                </c:pt>
                <c:pt idx="675">
                  <c:v>43711</c:v>
                </c:pt>
                <c:pt idx="676">
                  <c:v>43712</c:v>
                </c:pt>
                <c:pt idx="677">
                  <c:v>43713</c:v>
                </c:pt>
                <c:pt idx="678">
                  <c:v>43714</c:v>
                </c:pt>
                <c:pt idx="679">
                  <c:v>43717</c:v>
                </c:pt>
                <c:pt idx="680">
                  <c:v>43718</c:v>
                </c:pt>
                <c:pt idx="681">
                  <c:v>43719</c:v>
                </c:pt>
                <c:pt idx="682">
                  <c:v>43720</c:v>
                </c:pt>
                <c:pt idx="683">
                  <c:v>43721</c:v>
                </c:pt>
                <c:pt idx="684">
                  <c:v>43724</c:v>
                </c:pt>
                <c:pt idx="685">
                  <c:v>43725</c:v>
                </c:pt>
                <c:pt idx="686">
                  <c:v>43726</c:v>
                </c:pt>
                <c:pt idx="687">
                  <c:v>43727</c:v>
                </c:pt>
                <c:pt idx="688">
                  <c:v>43728</c:v>
                </c:pt>
                <c:pt idx="689">
                  <c:v>43731</c:v>
                </c:pt>
                <c:pt idx="690">
                  <c:v>43732</c:v>
                </c:pt>
                <c:pt idx="691">
                  <c:v>43733</c:v>
                </c:pt>
                <c:pt idx="692">
                  <c:v>43734</c:v>
                </c:pt>
                <c:pt idx="693">
                  <c:v>43735</c:v>
                </c:pt>
                <c:pt idx="694">
                  <c:v>43738</c:v>
                </c:pt>
                <c:pt idx="695">
                  <c:v>43739</c:v>
                </c:pt>
                <c:pt idx="696">
                  <c:v>43740</c:v>
                </c:pt>
                <c:pt idx="697">
                  <c:v>43741</c:v>
                </c:pt>
                <c:pt idx="698">
                  <c:v>43742</c:v>
                </c:pt>
                <c:pt idx="699">
                  <c:v>43745</c:v>
                </c:pt>
                <c:pt idx="700">
                  <c:v>43746</c:v>
                </c:pt>
                <c:pt idx="701">
                  <c:v>43747</c:v>
                </c:pt>
                <c:pt idx="702">
                  <c:v>43748</c:v>
                </c:pt>
                <c:pt idx="703">
                  <c:v>43749</c:v>
                </c:pt>
                <c:pt idx="704">
                  <c:v>43752</c:v>
                </c:pt>
                <c:pt idx="705">
                  <c:v>43753</c:v>
                </c:pt>
                <c:pt idx="706">
                  <c:v>43754</c:v>
                </c:pt>
                <c:pt idx="707">
                  <c:v>43755</c:v>
                </c:pt>
                <c:pt idx="708">
                  <c:v>43756</c:v>
                </c:pt>
                <c:pt idx="709">
                  <c:v>43759</c:v>
                </c:pt>
                <c:pt idx="710">
                  <c:v>43760</c:v>
                </c:pt>
                <c:pt idx="711">
                  <c:v>43761</c:v>
                </c:pt>
                <c:pt idx="712">
                  <c:v>43762</c:v>
                </c:pt>
                <c:pt idx="713">
                  <c:v>43763</c:v>
                </c:pt>
                <c:pt idx="714">
                  <c:v>43766</c:v>
                </c:pt>
                <c:pt idx="715">
                  <c:v>43767</c:v>
                </c:pt>
                <c:pt idx="716">
                  <c:v>43768</c:v>
                </c:pt>
                <c:pt idx="717">
                  <c:v>43769</c:v>
                </c:pt>
                <c:pt idx="718">
                  <c:v>43770</c:v>
                </c:pt>
                <c:pt idx="719">
                  <c:v>43773</c:v>
                </c:pt>
                <c:pt idx="720">
                  <c:v>43774</c:v>
                </c:pt>
                <c:pt idx="721">
                  <c:v>43775</c:v>
                </c:pt>
                <c:pt idx="722">
                  <c:v>43776</c:v>
                </c:pt>
                <c:pt idx="723">
                  <c:v>43777</c:v>
                </c:pt>
                <c:pt idx="724">
                  <c:v>43780</c:v>
                </c:pt>
                <c:pt idx="725">
                  <c:v>43781</c:v>
                </c:pt>
                <c:pt idx="726">
                  <c:v>43782</c:v>
                </c:pt>
                <c:pt idx="727">
                  <c:v>43783</c:v>
                </c:pt>
                <c:pt idx="728">
                  <c:v>43784</c:v>
                </c:pt>
                <c:pt idx="729">
                  <c:v>43787</c:v>
                </c:pt>
                <c:pt idx="730">
                  <c:v>43788</c:v>
                </c:pt>
                <c:pt idx="731">
                  <c:v>43789</c:v>
                </c:pt>
                <c:pt idx="732">
                  <c:v>43790</c:v>
                </c:pt>
                <c:pt idx="733">
                  <c:v>43791</c:v>
                </c:pt>
                <c:pt idx="734">
                  <c:v>43794</c:v>
                </c:pt>
                <c:pt idx="735">
                  <c:v>43795</c:v>
                </c:pt>
                <c:pt idx="736">
                  <c:v>43796</c:v>
                </c:pt>
                <c:pt idx="737">
                  <c:v>43801</c:v>
                </c:pt>
                <c:pt idx="738">
                  <c:v>43802</c:v>
                </c:pt>
                <c:pt idx="739">
                  <c:v>43803</c:v>
                </c:pt>
                <c:pt idx="740">
                  <c:v>43804</c:v>
                </c:pt>
                <c:pt idx="741">
                  <c:v>43805</c:v>
                </c:pt>
                <c:pt idx="742">
                  <c:v>43808</c:v>
                </c:pt>
                <c:pt idx="743">
                  <c:v>43809</c:v>
                </c:pt>
                <c:pt idx="744">
                  <c:v>43810</c:v>
                </c:pt>
                <c:pt idx="745">
                  <c:v>43811</c:v>
                </c:pt>
                <c:pt idx="746">
                  <c:v>43812</c:v>
                </c:pt>
                <c:pt idx="747">
                  <c:v>43815</c:v>
                </c:pt>
                <c:pt idx="748">
                  <c:v>43816</c:v>
                </c:pt>
                <c:pt idx="749">
                  <c:v>43817</c:v>
                </c:pt>
                <c:pt idx="750">
                  <c:v>43818</c:v>
                </c:pt>
                <c:pt idx="751">
                  <c:v>43819</c:v>
                </c:pt>
                <c:pt idx="752">
                  <c:v>43822</c:v>
                </c:pt>
                <c:pt idx="753">
                  <c:v>43823</c:v>
                </c:pt>
                <c:pt idx="754">
                  <c:v>43825</c:v>
                </c:pt>
                <c:pt idx="755">
                  <c:v>43826</c:v>
                </c:pt>
                <c:pt idx="756">
                  <c:v>43829</c:v>
                </c:pt>
                <c:pt idx="757">
                  <c:v>43830</c:v>
                </c:pt>
                <c:pt idx="758">
                  <c:v>43832</c:v>
                </c:pt>
                <c:pt idx="759">
                  <c:v>43833</c:v>
                </c:pt>
                <c:pt idx="760">
                  <c:v>43836</c:v>
                </c:pt>
                <c:pt idx="761">
                  <c:v>43837</c:v>
                </c:pt>
                <c:pt idx="762">
                  <c:v>43838</c:v>
                </c:pt>
                <c:pt idx="763">
                  <c:v>43839</c:v>
                </c:pt>
                <c:pt idx="764">
                  <c:v>43840</c:v>
                </c:pt>
                <c:pt idx="765">
                  <c:v>43843</c:v>
                </c:pt>
                <c:pt idx="766">
                  <c:v>43844</c:v>
                </c:pt>
                <c:pt idx="767">
                  <c:v>43845</c:v>
                </c:pt>
                <c:pt idx="768">
                  <c:v>43846</c:v>
                </c:pt>
                <c:pt idx="769">
                  <c:v>43847</c:v>
                </c:pt>
                <c:pt idx="770">
                  <c:v>43851</c:v>
                </c:pt>
                <c:pt idx="771">
                  <c:v>43852</c:v>
                </c:pt>
                <c:pt idx="772">
                  <c:v>43853</c:v>
                </c:pt>
                <c:pt idx="773">
                  <c:v>43854</c:v>
                </c:pt>
                <c:pt idx="774">
                  <c:v>43857</c:v>
                </c:pt>
                <c:pt idx="775">
                  <c:v>43858</c:v>
                </c:pt>
                <c:pt idx="776">
                  <c:v>43859</c:v>
                </c:pt>
                <c:pt idx="777">
                  <c:v>43860</c:v>
                </c:pt>
                <c:pt idx="778">
                  <c:v>43861</c:v>
                </c:pt>
                <c:pt idx="779">
                  <c:v>43864</c:v>
                </c:pt>
                <c:pt idx="780">
                  <c:v>43865</c:v>
                </c:pt>
                <c:pt idx="781">
                  <c:v>43866</c:v>
                </c:pt>
                <c:pt idx="782">
                  <c:v>43867</c:v>
                </c:pt>
                <c:pt idx="783">
                  <c:v>43868</c:v>
                </c:pt>
                <c:pt idx="784">
                  <c:v>43871</c:v>
                </c:pt>
                <c:pt idx="785">
                  <c:v>43872</c:v>
                </c:pt>
                <c:pt idx="786">
                  <c:v>43873</c:v>
                </c:pt>
                <c:pt idx="787">
                  <c:v>43874</c:v>
                </c:pt>
                <c:pt idx="788">
                  <c:v>43875</c:v>
                </c:pt>
                <c:pt idx="789">
                  <c:v>43879</c:v>
                </c:pt>
                <c:pt idx="790">
                  <c:v>43880</c:v>
                </c:pt>
                <c:pt idx="791">
                  <c:v>43881</c:v>
                </c:pt>
                <c:pt idx="792">
                  <c:v>43882</c:v>
                </c:pt>
                <c:pt idx="793">
                  <c:v>43885</c:v>
                </c:pt>
                <c:pt idx="794">
                  <c:v>43886</c:v>
                </c:pt>
                <c:pt idx="795">
                  <c:v>43887</c:v>
                </c:pt>
                <c:pt idx="796">
                  <c:v>43888</c:v>
                </c:pt>
                <c:pt idx="797">
                  <c:v>43889</c:v>
                </c:pt>
                <c:pt idx="798">
                  <c:v>43892</c:v>
                </c:pt>
                <c:pt idx="799">
                  <c:v>43893</c:v>
                </c:pt>
                <c:pt idx="800">
                  <c:v>43894</c:v>
                </c:pt>
                <c:pt idx="801">
                  <c:v>43895</c:v>
                </c:pt>
                <c:pt idx="802">
                  <c:v>43896</c:v>
                </c:pt>
                <c:pt idx="803">
                  <c:v>43899</c:v>
                </c:pt>
                <c:pt idx="804">
                  <c:v>43900</c:v>
                </c:pt>
                <c:pt idx="805">
                  <c:v>43901</c:v>
                </c:pt>
                <c:pt idx="806">
                  <c:v>43902</c:v>
                </c:pt>
                <c:pt idx="807">
                  <c:v>43903</c:v>
                </c:pt>
                <c:pt idx="808">
                  <c:v>43906</c:v>
                </c:pt>
                <c:pt idx="809">
                  <c:v>43907</c:v>
                </c:pt>
                <c:pt idx="810">
                  <c:v>43908</c:v>
                </c:pt>
                <c:pt idx="811">
                  <c:v>43909</c:v>
                </c:pt>
                <c:pt idx="812">
                  <c:v>43910</c:v>
                </c:pt>
                <c:pt idx="813">
                  <c:v>43913</c:v>
                </c:pt>
                <c:pt idx="814">
                  <c:v>43914</c:v>
                </c:pt>
                <c:pt idx="815">
                  <c:v>43915</c:v>
                </c:pt>
                <c:pt idx="816">
                  <c:v>43916</c:v>
                </c:pt>
                <c:pt idx="817">
                  <c:v>43917</c:v>
                </c:pt>
                <c:pt idx="818">
                  <c:v>43920</c:v>
                </c:pt>
                <c:pt idx="819">
                  <c:v>43921</c:v>
                </c:pt>
                <c:pt idx="820">
                  <c:v>43922</c:v>
                </c:pt>
                <c:pt idx="821">
                  <c:v>43923</c:v>
                </c:pt>
                <c:pt idx="822">
                  <c:v>43924</c:v>
                </c:pt>
                <c:pt idx="823">
                  <c:v>43927</c:v>
                </c:pt>
                <c:pt idx="824">
                  <c:v>43928</c:v>
                </c:pt>
                <c:pt idx="825">
                  <c:v>43929</c:v>
                </c:pt>
                <c:pt idx="826">
                  <c:v>43930</c:v>
                </c:pt>
                <c:pt idx="827">
                  <c:v>43934</c:v>
                </c:pt>
                <c:pt idx="828">
                  <c:v>43935</c:v>
                </c:pt>
                <c:pt idx="829">
                  <c:v>43936</c:v>
                </c:pt>
                <c:pt idx="830">
                  <c:v>43937</c:v>
                </c:pt>
                <c:pt idx="831">
                  <c:v>43938</c:v>
                </c:pt>
                <c:pt idx="832">
                  <c:v>43941</c:v>
                </c:pt>
                <c:pt idx="833">
                  <c:v>43942</c:v>
                </c:pt>
                <c:pt idx="834">
                  <c:v>43943</c:v>
                </c:pt>
                <c:pt idx="835">
                  <c:v>43944</c:v>
                </c:pt>
                <c:pt idx="836">
                  <c:v>43945</c:v>
                </c:pt>
                <c:pt idx="837">
                  <c:v>43948</c:v>
                </c:pt>
                <c:pt idx="838">
                  <c:v>43949</c:v>
                </c:pt>
                <c:pt idx="839">
                  <c:v>43950</c:v>
                </c:pt>
                <c:pt idx="840">
                  <c:v>43951</c:v>
                </c:pt>
                <c:pt idx="841">
                  <c:v>43952</c:v>
                </c:pt>
                <c:pt idx="842">
                  <c:v>43955</c:v>
                </c:pt>
                <c:pt idx="843">
                  <c:v>43956</c:v>
                </c:pt>
                <c:pt idx="844">
                  <c:v>43957</c:v>
                </c:pt>
                <c:pt idx="845">
                  <c:v>43958</c:v>
                </c:pt>
                <c:pt idx="846">
                  <c:v>43959</c:v>
                </c:pt>
                <c:pt idx="847">
                  <c:v>43962</c:v>
                </c:pt>
                <c:pt idx="848">
                  <c:v>43963</c:v>
                </c:pt>
                <c:pt idx="849">
                  <c:v>43964</c:v>
                </c:pt>
                <c:pt idx="850">
                  <c:v>43965</c:v>
                </c:pt>
                <c:pt idx="851">
                  <c:v>43966</c:v>
                </c:pt>
                <c:pt idx="852">
                  <c:v>43969</c:v>
                </c:pt>
                <c:pt idx="853">
                  <c:v>43970</c:v>
                </c:pt>
                <c:pt idx="854">
                  <c:v>43971</c:v>
                </c:pt>
                <c:pt idx="855">
                  <c:v>43972</c:v>
                </c:pt>
                <c:pt idx="856">
                  <c:v>43973</c:v>
                </c:pt>
                <c:pt idx="857">
                  <c:v>43977</c:v>
                </c:pt>
                <c:pt idx="858">
                  <c:v>43978</c:v>
                </c:pt>
                <c:pt idx="859">
                  <c:v>43979</c:v>
                </c:pt>
                <c:pt idx="860">
                  <c:v>43980</c:v>
                </c:pt>
                <c:pt idx="861">
                  <c:v>43983</c:v>
                </c:pt>
                <c:pt idx="862">
                  <c:v>43984</c:v>
                </c:pt>
                <c:pt idx="863">
                  <c:v>43985</c:v>
                </c:pt>
                <c:pt idx="864">
                  <c:v>43986</c:v>
                </c:pt>
                <c:pt idx="865">
                  <c:v>43987</c:v>
                </c:pt>
                <c:pt idx="866">
                  <c:v>43990</c:v>
                </c:pt>
                <c:pt idx="867">
                  <c:v>43991</c:v>
                </c:pt>
                <c:pt idx="868">
                  <c:v>43992</c:v>
                </c:pt>
                <c:pt idx="869">
                  <c:v>43993</c:v>
                </c:pt>
                <c:pt idx="870">
                  <c:v>43994</c:v>
                </c:pt>
                <c:pt idx="871">
                  <c:v>43997</c:v>
                </c:pt>
                <c:pt idx="872">
                  <c:v>43998</c:v>
                </c:pt>
                <c:pt idx="873">
                  <c:v>43999</c:v>
                </c:pt>
                <c:pt idx="874">
                  <c:v>44000</c:v>
                </c:pt>
                <c:pt idx="875">
                  <c:v>44001</c:v>
                </c:pt>
                <c:pt idx="876">
                  <c:v>44004</c:v>
                </c:pt>
                <c:pt idx="877">
                  <c:v>44005</c:v>
                </c:pt>
                <c:pt idx="878">
                  <c:v>44006</c:v>
                </c:pt>
                <c:pt idx="879">
                  <c:v>44007</c:v>
                </c:pt>
                <c:pt idx="880">
                  <c:v>44008</c:v>
                </c:pt>
                <c:pt idx="881">
                  <c:v>44011</c:v>
                </c:pt>
                <c:pt idx="882">
                  <c:v>44012</c:v>
                </c:pt>
                <c:pt idx="883">
                  <c:v>44013</c:v>
                </c:pt>
                <c:pt idx="884">
                  <c:v>44014</c:v>
                </c:pt>
                <c:pt idx="885">
                  <c:v>44015</c:v>
                </c:pt>
                <c:pt idx="886">
                  <c:v>44018</c:v>
                </c:pt>
                <c:pt idx="887">
                  <c:v>44019</c:v>
                </c:pt>
                <c:pt idx="888">
                  <c:v>44020</c:v>
                </c:pt>
                <c:pt idx="889">
                  <c:v>44021</c:v>
                </c:pt>
                <c:pt idx="890">
                  <c:v>44022</c:v>
                </c:pt>
                <c:pt idx="891">
                  <c:v>44025</c:v>
                </c:pt>
                <c:pt idx="892">
                  <c:v>44026</c:v>
                </c:pt>
                <c:pt idx="893">
                  <c:v>44027</c:v>
                </c:pt>
                <c:pt idx="894">
                  <c:v>44028</c:v>
                </c:pt>
                <c:pt idx="895">
                  <c:v>44029</c:v>
                </c:pt>
                <c:pt idx="896">
                  <c:v>44032</c:v>
                </c:pt>
                <c:pt idx="897">
                  <c:v>44033</c:v>
                </c:pt>
                <c:pt idx="898">
                  <c:v>44034</c:v>
                </c:pt>
                <c:pt idx="899">
                  <c:v>44035</c:v>
                </c:pt>
                <c:pt idx="900">
                  <c:v>44036</c:v>
                </c:pt>
                <c:pt idx="901">
                  <c:v>44039</c:v>
                </c:pt>
                <c:pt idx="902">
                  <c:v>44040</c:v>
                </c:pt>
                <c:pt idx="903">
                  <c:v>44041</c:v>
                </c:pt>
                <c:pt idx="904">
                  <c:v>44042</c:v>
                </c:pt>
                <c:pt idx="905">
                  <c:v>44043</c:v>
                </c:pt>
                <c:pt idx="906">
                  <c:v>44046</c:v>
                </c:pt>
                <c:pt idx="907">
                  <c:v>44047</c:v>
                </c:pt>
                <c:pt idx="908">
                  <c:v>44048</c:v>
                </c:pt>
                <c:pt idx="909">
                  <c:v>44049</c:v>
                </c:pt>
                <c:pt idx="910">
                  <c:v>44050</c:v>
                </c:pt>
                <c:pt idx="911">
                  <c:v>44053</c:v>
                </c:pt>
                <c:pt idx="912">
                  <c:v>44054</c:v>
                </c:pt>
                <c:pt idx="913">
                  <c:v>44055</c:v>
                </c:pt>
                <c:pt idx="914">
                  <c:v>44056</c:v>
                </c:pt>
                <c:pt idx="915">
                  <c:v>44057</c:v>
                </c:pt>
                <c:pt idx="916">
                  <c:v>44060</c:v>
                </c:pt>
                <c:pt idx="917">
                  <c:v>44061</c:v>
                </c:pt>
                <c:pt idx="918">
                  <c:v>44062</c:v>
                </c:pt>
                <c:pt idx="919">
                  <c:v>44063</c:v>
                </c:pt>
                <c:pt idx="920">
                  <c:v>44064</c:v>
                </c:pt>
                <c:pt idx="921">
                  <c:v>44067</c:v>
                </c:pt>
                <c:pt idx="922">
                  <c:v>44068</c:v>
                </c:pt>
                <c:pt idx="923">
                  <c:v>44069</c:v>
                </c:pt>
                <c:pt idx="924">
                  <c:v>44070</c:v>
                </c:pt>
                <c:pt idx="925">
                  <c:v>44071</c:v>
                </c:pt>
                <c:pt idx="926">
                  <c:v>44074</c:v>
                </c:pt>
                <c:pt idx="927">
                  <c:v>44075</c:v>
                </c:pt>
                <c:pt idx="928">
                  <c:v>44076</c:v>
                </c:pt>
                <c:pt idx="929">
                  <c:v>44077</c:v>
                </c:pt>
                <c:pt idx="930">
                  <c:v>44078</c:v>
                </c:pt>
                <c:pt idx="931">
                  <c:v>44082</c:v>
                </c:pt>
                <c:pt idx="932">
                  <c:v>44083</c:v>
                </c:pt>
                <c:pt idx="933">
                  <c:v>44084</c:v>
                </c:pt>
                <c:pt idx="934">
                  <c:v>44085</c:v>
                </c:pt>
                <c:pt idx="935">
                  <c:v>44088</c:v>
                </c:pt>
                <c:pt idx="936">
                  <c:v>44089</c:v>
                </c:pt>
                <c:pt idx="937">
                  <c:v>44090</c:v>
                </c:pt>
                <c:pt idx="938">
                  <c:v>44091</c:v>
                </c:pt>
                <c:pt idx="939">
                  <c:v>44092</c:v>
                </c:pt>
                <c:pt idx="940">
                  <c:v>44095</c:v>
                </c:pt>
                <c:pt idx="941">
                  <c:v>44096</c:v>
                </c:pt>
                <c:pt idx="942">
                  <c:v>44097</c:v>
                </c:pt>
                <c:pt idx="943">
                  <c:v>44098</c:v>
                </c:pt>
                <c:pt idx="944">
                  <c:v>44099</c:v>
                </c:pt>
                <c:pt idx="945">
                  <c:v>44102</c:v>
                </c:pt>
                <c:pt idx="946">
                  <c:v>44103</c:v>
                </c:pt>
                <c:pt idx="947">
                  <c:v>44104</c:v>
                </c:pt>
                <c:pt idx="948">
                  <c:v>44105</c:v>
                </c:pt>
                <c:pt idx="949">
                  <c:v>44106</c:v>
                </c:pt>
                <c:pt idx="950">
                  <c:v>44109</c:v>
                </c:pt>
                <c:pt idx="951">
                  <c:v>44110</c:v>
                </c:pt>
                <c:pt idx="952">
                  <c:v>44111</c:v>
                </c:pt>
                <c:pt idx="953">
                  <c:v>44112</c:v>
                </c:pt>
                <c:pt idx="954">
                  <c:v>44113</c:v>
                </c:pt>
                <c:pt idx="955">
                  <c:v>44116</c:v>
                </c:pt>
                <c:pt idx="956">
                  <c:v>44117</c:v>
                </c:pt>
                <c:pt idx="957">
                  <c:v>44118</c:v>
                </c:pt>
                <c:pt idx="958">
                  <c:v>44119</c:v>
                </c:pt>
                <c:pt idx="959">
                  <c:v>44120</c:v>
                </c:pt>
                <c:pt idx="960">
                  <c:v>44123</c:v>
                </c:pt>
                <c:pt idx="961">
                  <c:v>44124</c:v>
                </c:pt>
                <c:pt idx="962">
                  <c:v>44125</c:v>
                </c:pt>
                <c:pt idx="963">
                  <c:v>44126</c:v>
                </c:pt>
                <c:pt idx="964">
                  <c:v>44127</c:v>
                </c:pt>
                <c:pt idx="965">
                  <c:v>44130</c:v>
                </c:pt>
                <c:pt idx="966">
                  <c:v>44131</c:v>
                </c:pt>
                <c:pt idx="967">
                  <c:v>44132</c:v>
                </c:pt>
                <c:pt idx="968">
                  <c:v>44133</c:v>
                </c:pt>
                <c:pt idx="969">
                  <c:v>44134</c:v>
                </c:pt>
                <c:pt idx="970">
                  <c:v>44137</c:v>
                </c:pt>
                <c:pt idx="971">
                  <c:v>44138</c:v>
                </c:pt>
                <c:pt idx="972">
                  <c:v>44139</c:v>
                </c:pt>
                <c:pt idx="973">
                  <c:v>44140</c:v>
                </c:pt>
                <c:pt idx="974">
                  <c:v>44141</c:v>
                </c:pt>
                <c:pt idx="975">
                  <c:v>44144</c:v>
                </c:pt>
                <c:pt idx="976">
                  <c:v>44145</c:v>
                </c:pt>
                <c:pt idx="977">
                  <c:v>44146</c:v>
                </c:pt>
                <c:pt idx="978">
                  <c:v>44147</c:v>
                </c:pt>
                <c:pt idx="979">
                  <c:v>44148</c:v>
                </c:pt>
                <c:pt idx="980">
                  <c:v>44151</c:v>
                </c:pt>
                <c:pt idx="981">
                  <c:v>44152</c:v>
                </c:pt>
                <c:pt idx="982">
                  <c:v>44153</c:v>
                </c:pt>
                <c:pt idx="983">
                  <c:v>44154</c:v>
                </c:pt>
                <c:pt idx="984">
                  <c:v>44155</c:v>
                </c:pt>
                <c:pt idx="985">
                  <c:v>44158</c:v>
                </c:pt>
                <c:pt idx="986">
                  <c:v>44159</c:v>
                </c:pt>
                <c:pt idx="987">
                  <c:v>44160</c:v>
                </c:pt>
                <c:pt idx="988">
                  <c:v>44165</c:v>
                </c:pt>
                <c:pt idx="989">
                  <c:v>44166</c:v>
                </c:pt>
                <c:pt idx="990">
                  <c:v>44167</c:v>
                </c:pt>
                <c:pt idx="991">
                  <c:v>44168</c:v>
                </c:pt>
                <c:pt idx="992">
                  <c:v>44169</c:v>
                </c:pt>
                <c:pt idx="993">
                  <c:v>44172</c:v>
                </c:pt>
                <c:pt idx="994">
                  <c:v>44173</c:v>
                </c:pt>
                <c:pt idx="995">
                  <c:v>44174</c:v>
                </c:pt>
                <c:pt idx="996">
                  <c:v>44175</c:v>
                </c:pt>
                <c:pt idx="997">
                  <c:v>44176</c:v>
                </c:pt>
                <c:pt idx="998">
                  <c:v>44179</c:v>
                </c:pt>
                <c:pt idx="999">
                  <c:v>44180</c:v>
                </c:pt>
                <c:pt idx="1000">
                  <c:v>44181</c:v>
                </c:pt>
                <c:pt idx="1001">
                  <c:v>44182</c:v>
                </c:pt>
                <c:pt idx="1002">
                  <c:v>44183</c:v>
                </c:pt>
                <c:pt idx="1003">
                  <c:v>44186</c:v>
                </c:pt>
                <c:pt idx="1004">
                  <c:v>44187</c:v>
                </c:pt>
                <c:pt idx="1005">
                  <c:v>44188</c:v>
                </c:pt>
                <c:pt idx="1006">
                  <c:v>44189</c:v>
                </c:pt>
                <c:pt idx="1007">
                  <c:v>44193</c:v>
                </c:pt>
                <c:pt idx="1008">
                  <c:v>44194</c:v>
                </c:pt>
                <c:pt idx="1009">
                  <c:v>44195</c:v>
                </c:pt>
                <c:pt idx="1010">
                  <c:v>44196</c:v>
                </c:pt>
                <c:pt idx="1011">
                  <c:v>44200</c:v>
                </c:pt>
                <c:pt idx="1012">
                  <c:v>44201</c:v>
                </c:pt>
                <c:pt idx="1013">
                  <c:v>44202</c:v>
                </c:pt>
                <c:pt idx="1014">
                  <c:v>44203</c:v>
                </c:pt>
                <c:pt idx="1015">
                  <c:v>44204</c:v>
                </c:pt>
                <c:pt idx="1016">
                  <c:v>44207</c:v>
                </c:pt>
                <c:pt idx="1017">
                  <c:v>44208</c:v>
                </c:pt>
                <c:pt idx="1018">
                  <c:v>44209</c:v>
                </c:pt>
                <c:pt idx="1019">
                  <c:v>44210</c:v>
                </c:pt>
                <c:pt idx="1020">
                  <c:v>44211</c:v>
                </c:pt>
                <c:pt idx="1021">
                  <c:v>44215</c:v>
                </c:pt>
                <c:pt idx="1022">
                  <c:v>44216</c:v>
                </c:pt>
                <c:pt idx="1023">
                  <c:v>44217</c:v>
                </c:pt>
                <c:pt idx="1024">
                  <c:v>44218</c:v>
                </c:pt>
                <c:pt idx="1025">
                  <c:v>44221</c:v>
                </c:pt>
                <c:pt idx="1026">
                  <c:v>44222</c:v>
                </c:pt>
                <c:pt idx="1027">
                  <c:v>44223</c:v>
                </c:pt>
                <c:pt idx="1028">
                  <c:v>44224</c:v>
                </c:pt>
                <c:pt idx="1029">
                  <c:v>44225</c:v>
                </c:pt>
                <c:pt idx="1030">
                  <c:v>44228</c:v>
                </c:pt>
                <c:pt idx="1031">
                  <c:v>44229</c:v>
                </c:pt>
                <c:pt idx="1032">
                  <c:v>44230</c:v>
                </c:pt>
                <c:pt idx="1033">
                  <c:v>44231</c:v>
                </c:pt>
                <c:pt idx="1034">
                  <c:v>44232</c:v>
                </c:pt>
                <c:pt idx="1035">
                  <c:v>44235</c:v>
                </c:pt>
                <c:pt idx="1036">
                  <c:v>44236</c:v>
                </c:pt>
                <c:pt idx="1037">
                  <c:v>44237</c:v>
                </c:pt>
                <c:pt idx="1038">
                  <c:v>44238</c:v>
                </c:pt>
                <c:pt idx="1039">
                  <c:v>44239</c:v>
                </c:pt>
                <c:pt idx="1040">
                  <c:v>44243</c:v>
                </c:pt>
                <c:pt idx="1041">
                  <c:v>44244</c:v>
                </c:pt>
                <c:pt idx="1042">
                  <c:v>44245</c:v>
                </c:pt>
                <c:pt idx="1043">
                  <c:v>44246</c:v>
                </c:pt>
                <c:pt idx="1044">
                  <c:v>44249</c:v>
                </c:pt>
                <c:pt idx="1045">
                  <c:v>44250</c:v>
                </c:pt>
                <c:pt idx="1046">
                  <c:v>44251</c:v>
                </c:pt>
                <c:pt idx="1047">
                  <c:v>44252</c:v>
                </c:pt>
                <c:pt idx="1048">
                  <c:v>44253</c:v>
                </c:pt>
                <c:pt idx="1049">
                  <c:v>44256</c:v>
                </c:pt>
                <c:pt idx="1050">
                  <c:v>44257</c:v>
                </c:pt>
                <c:pt idx="1051">
                  <c:v>44258</c:v>
                </c:pt>
                <c:pt idx="1052">
                  <c:v>44259</c:v>
                </c:pt>
                <c:pt idx="1053">
                  <c:v>44260</c:v>
                </c:pt>
                <c:pt idx="1054">
                  <c:v>44263</c:v>
                </c:pt>
                <c:pt idx="1055">
                  <c:v>44264</c:v>
                </c:pt>
                <c:pt idx="1056">
                  <c:v>44265</c:v>
                </c:pt>
                <c:pt idx="1057">
                  <c:v>44266</c:v>
                </c:pt>
                <c:pt idx="1058">
                  <c:v>44267</c:v>
                </c:pt>
                <c:pt idx="1059">
                  <c:v>44270</c:v>
                </c:pt>
                <c:pt idx="1060">
                  <c:v>44271</c:v>
                </c:pt>
                <c:pt idx="1061">
                  <c:v>44272</c:v>
                </c:pt>
                <c:pt idx="1062">
                  <c:v>44273</c:v>
                </c:pt>
                <c:pt idx="1063">
                  <c:v>44274</c:v>
                </c:pt>
                <c:pt idx="1064">
                  <c:v>44277</c:v>
                </c:pt>
                <c:pt idx="1065">
                  <c:v>44278</c:v>
                </c:pt>
                <c:pt idx="1066">
                  <c:v>44279</c:v>
                </c:pt>
                <c:pt idx="1067">
                  <c:v>44280</c:v>
                </c:pt>
                <c:pt idx="1068">
                  <c:v>44281</c:v>
                </c:pt>
                <c:pt idx="1069">
                  <c:v>44284</c:v>
                </c:pt>
                <c:pt idx="1070">
                  <c:v>44285</c:v>
                </c:pt>
                <c:pt idx="1071">
                  <c:v>44286</c:v>
                </c:pt>
                <c:pt idx="1072">
                  <c:v>44287</c:v>
                </c:pt>
                <c:pt idx="1073">
                  <c:v>44291</c:v>
                </c:pt>
                <c:pt idx="1074">
                  <c:v>44292</c:v>
                </c:pt>
                <c:pt idx="1075">
                  <c:v>44293</c:v>
                </c:pt>
                <c:pt idx="1076">
                  <c:v>44294</c:v>
                </c:pt>
                <c:pt idx="1077">
                  <c:v>44295</c:v>
                </c:pt>
                <c:pt idx="1078">
                  <c:v>44298</c:v>
                </c:pt>
                <c:pt idx="1079">
                  <c:v>44296</c:v>
                </c:pt>
              </c:numCache>
            </c:numRef>
          </c:cat>
          <c:val>
            <c:numRef>
              <c:f>'[Gasoline Prices.xlsx]Spot'!$E$2274:$E$3356</c:f>
              <c:numCache>
                <c:formatCode>General</c:formatCode>
                <c:ptCount val="1083"/>
                <c:pt idx="0">
                  <c:v>52.36</c:v>
                </c:pt>
                <c:pt idx="1">
                  <c:v>53.26</c:v>
                </c:pt>
                <c:pt idx="2">
                  <c:v>53.77</c:v>
                </c:pt>
                <c:pt idx="3">
                  <c:v>53.98</c:v>
                </c:pt>
                <c:pt idx="4">
                  <c:v>51.95</c:v>
                </c:pt>
                <c:pt idx="5">
                  <c:v>50.82</c:v>
                </c:pt>
                <c:pt idx="6">
                  <c:v>52.19</c:v>
                </c:pt>
                <c:pt idx="7">
                  <c:v>53.01</c:v>
                </c:pt>
                <c:pt idx="8">
                  <c:v>52.36</c:v>
                </c:pt>
                <c:pt idx="9">
                  <c:v>52.45</c:v>
                </c:pt>
                <c:pt idx="10">
                  <c:v>51.12</c:v>
                </c:pt>
                <c:pt idx="11">
                  <c:v>51.39</c:v>
                </c:pt>
                <c:pt idx="12">
                  <c:v>52.33</c:v>
                </c:pt>
                <c:pt idx="13">
                  <c:v>52.77</c:v>
                </c:pt>
                <c:pt idx="14">
                  <c:v>52.38</c:v>
                </c:pt>
                <c:pt idx="15">
                  <c:v>52.14</c:v>
                </c:pt>
                <c:pt idx="16">
                  <c:v>53.24</c:v>
                </c:pt>
                <c:pt idx="17">
                  <c:v>53.18</c:v>
                </c:pt>
                <c:pt idx="18">
                  <c:v>52.63</c:v>
                </c:pt>
                <c:pt idx="19">
                  <c:v>52.75</c:v>
                </c:pt>
                <c:pt idx="20">
                  <c:v>53.9</c:v>
                </c:pt>
                <c:pt idx="21">
                  <c:v>53.55</c:v>
                </c:pt>
                <c:pt idx="22">
                  <c:v>53.81</c:v>
                </c:pt>
                <c:pt idx="23">
                  <c:v>53.01</c:v>
                </c:pt>
                <c:pt idx="24">
                  <c:v>52.19</c:v>
                </c:pt>
                <c:pt idx="25">
                  <c:v>52.37</c:v>
                </c:pt>
                <c:pt idx="26">
                  <c:v>52.99</c:v>
                </c:pt>
                <c:pt idx="27">
                  <c:v>53.84</c:v>
                </c:pt>
                <c:pt idx="28">
                  <c:v>52.96</c:v>
                </c:pt>
                <c:pt idx="29">
                  <c:v>53.21</c:v>
                </c:pt>
                <c:pt idx="30">
                  <c:v>53.11</c:v>
                </c:pt>
                <c:pt idx="31">
                  <c:v>53.41</c:v>
                </c:pt>
                <c:pt idx="32">
                  <c:v>53.41</c:v>
                </c:pt>
                <c:pt idx="33">
                  <c:v>54.02</c:v>
                </c:pt>
                <c:pt idx="34">
                  <c:v>53.61</c:v>
                </c:pt>
                <c:pt idx="35">
                  <c:v>54.48</c:v>
                </c:pt>
                <c:pt idx="36">
                  <c:v>53.99</c:v>
                </c:pt>
                <c:pt idx="37">
                  <c:v>54.04</c:v>
                </c:pt>
                <c:pt idx="38">
                  <c:v>54</c:v>
                </c:pt>
                <c:pt idx="39">
                  <c:v>53.82</c:v>
                </c:pt>
                <c:pt idx="40">
                  <c:v>52.63</c:v>
                </c:pt>
                <c:pt idx="41">
                  <c:v>53.33</c:v>
                </c:pt>
                <c:pt idx="42">
                  <c:v>53.19</c:v>
                </c:pt>
                <c:pt idx="43">
                  <c:v>52.68</c:v>
                </c:pt>
                <c:pt idx="44">
                  <c:v>49.83</c:v>
                </c:pt>
                <c:pt idx="45">
                  <c:v>48.75</c:v>
                </c:pt>
                <c:pt idx="46">
                  <c:v>48.05</c:v>
                </c:pt>
                <c:pt idx="47">
                  <c:v>47.95</c:v>
                </c:pt>
                <c:pt idx="48">
                  <c:v>47.24</c:v>
                </c:pt>
                <c:pt idx="49">
                  <c:v>48.34</c:v>
                </c:pt>
                <c:pt idx="50">
                  <c:v>48.3</c:v>
                </c:pt>
                <c:pt idx="51">
                  <c:v>48.34</c:v>
                </c:pt>
                <c:pt idx="52">
                  <c:v>47.79</c:v>
                </c:pt>
                <c:pt idx="53">
                  <c:v>47.02</c:v>
                </c:pt>
                <c:pt idx="54">
                  <c:v>47.29</c:v>
                </c:pt>
                <c:pt idx="55">
                  <c:v>47</c:v>
                </c:pt>
                <c:pt idx="56">
                  <c:v>47.3</c:v>
                </c:pt>
                <c:pt idx="57">
                  <c:v>47.02</c:v>
                </c:pt>
                <c:pt idx="58">
                  <c:v>48.36</c:v>
                </c:pt>
                <c:pt idx="59">
                  <c:v>49.47</c:v>
                </c:pt>
                <c:pt idx="60">
                  <c:v>50.3</c:v>
                </c:pt>
                <c:pt idx="61">
                  <c:v>50.54</c:v>
                </c:pt>
                <c:pt idx="62">
                  <c:v>50.25</c:v>
                </c:pt>
                <c:pt idx="63">
                  <c:v>50.99</c:v>
                </c:pt>
                <c:pt idx="64">
                  <c:v>51.14</c:v>
                </c:pt>
                <c:pt idx="65">
                  <c:v>51.69</c:v>
                </c:pt>
                <c:pt idx="66">
                  <c:v>52.25</c:v>
                </c:pt>
                <c:pt idx="67">
                  <c:v>53.06</c:v>
                </c:pt>
                <c:pt idx="68">
                  <c:v>53.38</c:v>
                </c:pt>
                <c:pt idx="69">
                  <c:v>53.12</c:v>
                </c:pt>
                <c:pt idx="70">
                  <c:v>53.19</c:v>
                </c:pt>
                <c:pt idx="71">
                  <c:v>52.62</c:v>
                </c:pt>
                <c:pt idx="72">
                  <c:v>52.46</c:v>
                </c:pt>
                <c:pt idx="73">
                  <c:v>50.49</c:v>
                </c:pt>
                <c:pt idx="74">
                  <c:v>50.26</c:v>
                </c:pt>
                <c:pt idx="75">
                  <c:v>49.64</c:v>
                </c:pt>
                <c:pt idx="76">
                  <c:v>48.9</c:v>
                </c:pt>
                <c:pt idx="77">
                  <c:v>49.22</c:v>
                </c:pt>
                <c:pt idx="78">
                  <c:v>49.22</c:v>
                </c:pt>
                <c:pt idx="79">
                  <c:v>48.96</c:v>
                </c:pt>
                <c:pt idx="80">
                  <c:v>49.31</c:v>
                </c:pt>
                <c:pt idx="81">
                  <c:v>48.83</c:v>
                </c:pt>
                <c:pt idx="82">
                  <c:v>47.65</c:v>
                </c:pt>
                <c:pt idx="83">
                  <c:v>47.79</c:v>
                </c:pt>
                <c:pt idx="84">
                  <c:v>45.55</c:v>
                </c:pt>
                <c:pt idx="85">
                  <c:v>46.23</c:v>
                </c:pt>
                <c:pt idx="86">
                  <c:v>46.46</c:v>
                </c:pt>
                <c:pt idx="87">
                  <c:v>45.84</c:v>
                </c:pt>
                <c:pt idx="88">
                  <c:v>47.28</c:v>
                </c:pt>
                <c:pt idx="89">
                  <c:v>47.81</c:v>
                </c:pt>
                <c:pt idx="90">
                  <c:v>47.83</c:v>
                </c:pt>
                <c:pt idx="91">
                  <c:v>48.86</c:v>
                </c:pt>
                <c:pt idx="92">
                  <c:v>48.64</c:v>
                </c:pt>
                <c:pt idx="93">
                  <c:v>49.04</c:v>
                </c:pt>
                <c:pt idx="94">
                  <c:v>49.36</c:v>
                </c:pt>
                <c:pt idx="95">
                  <c:v>50.32</c:v>
                </c:pt>
                <c:pt idx="96">
                  <c:v>50.81</c:v>
                </c:pt>
                <c:pt idx="97">
                  <c:v>51.12</c:v>
                </c:pt>
                <c:pt idx="98">
                  <c:v>50.99</c:v>
                </c:pt>
                <c:pt idx="99">
                  <c:v>48.57</c:v>
                </c:pt>
                <c:pt idx="100">
                  <c:v>49.58</c:v>
                </c:pt>
                <c:pt idx="101">
                  <c:v>49.63</c:v>
                </c:pt>
                <c:pt idx="102">
                  <c:v>48.29</c:v>
                </c:pt>
                <c:pt idx="103">
                  <c:v>48.32</c:v>
                </c:pt>
                <c:pt idx="104">
                  <c:v>47.68</c:v>
                </c:pt>
                <c:pt idx="105">
                  <c:v>47.4</c:v>
                </c:pt>
                <c:pt idx="106">
                  <c:v>48.13</c:v>
                </c:pt>
                <c:pt idx="107">
                  <c:v>45.8</c:v>
                </c:pt>
                <c:pt idx="108">
                  <c:v>45.68</c:v>
                </c:pt>
                <c:pt idx="109">
                  <c:v>45.82</c:v>
                </c:pt>
                <c:pt idx="110">
                  <c:v>46.1</c:v>
                </c:pt>
                <c:pt idx="111">
                  <c:v>46.41</c:v>
                </c:pt>
                <c:pt idx="112">
                  <c:v>44.79</c:v>
                </c:pt>
                <c:pt idx="113">
                  <c:v>44.47</c:v>
                </c:pt>
                <c:pt idx="114">
                  <c:v>44.73</c:v>
                </c:pt>
                <c:pt idx="115">
                  <c:v>44.24</c:v>
                </c:pt>
                <c:pt idx="116">
                  <c:v>43.34</c:v>
                </c:pt>
                <c:pt idx="117">
                  <c:v>42.48</c:v>
                </c:pt>
                <c:pt idx="118">
                  <c:v>42.53</c:v>
                </c:pt>
                <c:pt idx="119">
                  <c:v>42.86</c:v>
                </c:pt>
                <c:pt idx="120">
                  <c:v>43.24</c:v>
                </c:pt>
                <c:pt idx="121">
                  <c:v>44.25</c:v>
                </c:pt>
                <c:pt idx="122">
                  <c:v>44.74</c:v>
                </c:pt>
                <c:pt idx="123">
                  <c:v>44.88</c:v>
                </c:pt>
                <c:pt idx="124">
                  <c:v>46.02</c:v>
                </c:pt>
                <c:pt idx="125">
                  <c:v>46.02</c:v>
                </c:pt>
                <c:pt idx="126">
                  <c:v>45.11</c:v>
                </c:pt>
                <c:pt idx="127">
                  <c:v>45.52</c:v>
                </c:pt>
                <c:pt idx="128">
                  <c:v>44.25</c:v>
                </c:pt>
                <c:pt idx="129">
                  <c:v>44.4</c:v>
                </c:pt>
                <c:pt idx="130">
                  <c:v>45.06</c:v>
                </c:pt>
                <c:pt idx="131">
                  <c:v>45.48</c:v>
                </c:pt>
                <c:pt idx="132">
                  <c:v>46.06</c:v>
                </c:pt>
                <c:pt idx="133">
                  <c:v>46.53</c:v>
                </c:pt>
                <c:pt idx="134">
                  <c:v>46.02</c:v>
                </c:pt>
                <c:pt idx="135">
                  <c:v>46.4</c:v>
                </c:pt>
                <c:pt idx="136">
                  <c:v>47.1</c:v>
                </c:pt>
                <c:pt idx="137">
                  <c:v>46.73</c:v>
                </c:pt>
                <c:pt idx="138">
                  <c:v>45.78</c:v>
                </c:pt>
                <c:pt idx="139">
                  <c:v>46.21</c:v>
                </c:pt>
                <c:pt idx="140">
                  <c:v>47.77</c:v>
                </c:pt>
                <c:pt idx="141">
                  <c:v>48.58</c:v>
                </c:pt>
                <c:pt idx="142">
                  <c:v>49.05</c:v>
                </c:pt>
                <c:pt idx="143">
                  <c:v>49.72</c:v>
                </c:pt>
                <c:pt idx="144">
                  <c:v>50.21</c:v>
                </c:pt>
                <c:pt idx="145">
                  <c:v>49.19</c:v>
                </c:pt>
                <c:pt idx="146">
                  <c:v>49.6</c:v>
                </c:pt>
                <c:pt idx="147">
                  <c:v>49.03</c:v>
                </c:pt>
                <c:pt idx="148">
                  <c:v>49.57</c:v>
                </c:pt>
                <c:pt idx="149">
                  <c:v>49.37</c:v>
                </c:pt>
                <c:pt idx="150">
                  <c:v>49.07</c:v>
                </c:pt>
                <c:pt idx="151">
                  <c:v>49.59</c:v>
                </c:pt>
                <c:pt idx="152">
                  <c:v>48.54</c:v>
                </c:pt>
                <c:pt idx="153">
                  <c:v>48.81</c:v>
                </c:pt>
                <c:pt idx="154">
                  <c:v>47.59</c:v>
                </c:pt>
                <c:pt idx="155">
                  <c:v>47.57</c:v>
                </c:pt>
                <c:pt idx="156">
                  <c:v>46.8</c:v>
                </c:pt>
                <c:pt idx="157">
                  <c:v>47.07</c:v>
                </c:pt>
                <c:pt idx="158">
                  <c:v>48.59</c:v>
                </c:pt>
                <c:pt idx="159">
                  <c:v>47.39</c:v>
                </c:pt>
                <c:pt idx="160">
                  <c:v>47.65</c:v>
                </c:pt>
                <c:pt idx="161">
                  <c:v>48.45</c:v>
                </c:pt>
                <c:pt idx="162">
                  <c:v>47.24</c:v>
                </c:pt>
                <c:pt idx="163">
                  <c:v>47.65</c:v>
                </c:pt>
                <c:pt idx="164">
                  <c:v>46.4</c:v>
                </c:pt>
                <c:pt idx="165">
                  <c:v>46.46</c:v>
                </c:pt>
                <c:pt idx="166">
                  <c:v>45.96</c:v>
                </c:pt>
                <c:pt idx="167">
                  <c:v>47.26</c:v>
                </c:pt>
                <c:pt idx="168">
                  <c:v>47.32</c:v>
                </c:pt>
                <c:pt idx="169">
                  <c:v>48.63</c:v>
                </c:pt>
                <c:pt idx="170">
                  <c:v>49.13</c:v>
                </c:pt>
                <c:pt idx="171">
                  <c:v>49.1</c:v>
                </c:pt>
                <c:pt idx="172">
                  <c:v>47.44</c:v>
                </c:pt>
                <c:pt idx="173">
                  <c:v>48.06</c:v>
                </c:pt>
                <c:pt idx="174">
                  <c:v>48.21</c:v>
                </c:pt>
                <c:pt idx="175">
                  <c:v>49.3</c:v>
                </c:pt>
                <c:pt idx="176">
                  <c:v>49.86</c:v>
                </c:pt>
                <c:pt idx="177">
                  <c:v>49.9</c:v>
                </c:pt>
                <c:pt idx="178">
                  <c:v>49.88</c:v>
                </c:pt>
                <c:pt idx="179">
                  <c:v>49.54</c:v>
                </c:pt>
                <c:pt idx="180">
                  <c:v>50.29</c:v>
                </c:pt>
                <c:pt idx="181">
                  <c:v>50.58</c:v>
                </c:pt>
                <c:pt idx="182">
                  <c:v>50.33</c:v>
                </c:pt>
                <c:pt idx="183">
                  <c:v>51.85</c:v>
                </c:pt>
                <c:pt idx="184">
                  <c:v>51.59</c:v>
                </c:pt>
                <c:pt idx="185">
                  <c:v>52.14</c:v>
                </c:pt>
                <c:pt idx="186">
                  <c:v>51.62</c:v>
                </c:pt>
                <c:pt idx="187">
                  <c:v>51.67</c:v>
                </c:pt>
                <c:pt idx="188">
                  <c:v>50.59</c:v>
                </c:pt>
                <c:pt idx="189">
                  <c:v>50.44</c:v>
                </c:pt>
                <c:pt idx="190">
                  <c:v>50</c:v>
                </c:pt>
                <c:pt idx="191">
                  <c:v>50.79</c:v>
                </c:pt>
                <c:pt idx="192">
                  <c:v>49.34</c:v>
                </c:pt>
                <c:pt idx="193">
                  <c:v>49.58</c:v>
                </c:pt>
                <c:pt idx="194">
                  <c:v>50.93</c:v>
                </c:pt>
                <c:pt idx="195">
                  <c:v>51.3</c:v>
                </c:pt>
                <c:pt idx="196">
                  <c:v>50.61</c:v>
                </c:pt>
                <c:pt idx="197">
                  <c:v>51.43</c:v>
                </c:pt>
                <c:pt idx="198">
                  <c:v>51.86</c:v>
                </c:pt>
                <c:pt idx="199">
                  <c:v>51.87</c:v>
                </c:pt>
                <c:pt idx="200">
                  <c:v>52.05</c:v>
                </c:pt>
                <c:pt idx="201">
                  <c:v>51.29</c:v>
                </c:pt>
                <c:pt idx="202">
                  <c:v>51.63</c:v>
                </c:pt>
                <c:pt idx="203">
                  <c:v>51.91</c:v>
                </c:pt>
                <c:pt idx="204">
                  <c:v>52.32</c:v>
                </c:pt>
                <c:pt idx="205">
                  <c:v>51.97</c:v>
                </c:pt>
                <c:pt idx="206">
                  <c:v>52.41</c:v>
                </c:pt>
                <c:pt idx="207">
                  <c:v>53.92</c:v>
                </c:pt>
                <c:pt idx="208">
                  <c:v>54.11</c:v>
                </c:pt>
                <c:pt idx="209">
                  <c:v>54.36</c:v>
                </c:pt>
                <c:pt idx="210">
                  <c:v>54.32</c:v>
                </c:pt>
                <c:pt idx="211">
                  <c:v>54.55</c:v>
                </c:pt>
                <c:pt idx="212">
                  <c:v>55.63</c:v>
                </c:pt>
                <c:pt idx="213">
                  <c:v>57.34</c:v>
                </c:pt>
                <c:pt idx="214">
                  <c:v>57.19</c:v>
                </c:pt>
                <c:pt idx="215">
                  <c:v>56.82</c:v>
                </c:pt>
                <c:pt idx="216">
                  <c:v>57.16</c:v>
                </c:pt>
                <c:pt idx="217">
                  <c:v>56.75</c:v>
                </c:pt>
                <c:pt idx="218">
                  <c:v>56.77</c:v>
                </c:pt>
                <c:pt idx="219">
                  <c:v>55.67</c:v>
                </c:pt>
                <c:pt idx="220">
                  <c:v>55.28</c:v>
                </c:pt>
                <c:pt idx="221">
                  <c:v>55.14</c:v>
                </c:pt>
                <c:pt idx="222">
                  <c:v>56.21</c:v>
                </c:pt>
                <c:pt idx="223">
                  <c:v>56.84</c:v>
                </c:pt>
                <c:pt idx="224">
                  <c:v>57.88</c:v>
                </c:pt>
                <c:pt idx="225">
                  <c:v>57.88</c:v>
                </c:pt>
                <c:pt idx="226">
                  <c:v>58.94</c:v>
                </c:pt>
                <c:pt idx="227">
                  <c:v>58.1</c:v>
                </c:pt>
                <c:pt idx="228">
                  <c:v>57.96</c:v>
                </c:pt>
                <c:pt idx="229">
                  <c:v>57.25</c:v>
                </c:pt>
                <c:pt idx="230">
                  <c:v>57.4</c:v>
                </c:pt>
                <c:pt idx="231">
                  <c:v>58.35</c:v>
                </c:pt>
                <c:pt idx="232">
                  <c:v>57.48</c:v>
                </c:pt>
                <c:pt idx="233">
                  <c:v>57.66</c:v>
                </c:pt>
                <c:pt idx="234">
                  <c:v>55.79</c:v>
                </c:pt>
                <c:pt idx="235">
                  <c:v>56.5</c:v>
                </c:pt>
                <c:pt idx="236">
                  <c:v>57.15</c:v>
                </c:pt>
                <c:pt idx="237">
                  <c:v>57.84</c:v>
                </c:pt>
                <c:pt idx="238">
                  <c:v>57.12</c:v>
                </c:pt>
                <c:pt idx="239">
                  <c:v>56.59</c:v>
                </c:pt>
                <c:pt idx="240">
                  <c:v>57</c:v>
                </c:pt>
                <c:pt idx="241">
                  <c:v>57.29</c:v>
                </c:pt>
                <c:pt idx="242">
                  <c:v>57.17</c:v>
                </c:pt>
                <c:pt idx="243">
                  <c:v>57.49</c:v>
                </c:pt>
                <c:pt idx="244">
                  <c:v>58.09</c:v>
                </c:pt>
                <c:pt idx="245">
                  <c:v>58.34</c:v>
                </c:pt>
                <c:pt idx="246">
                  <c:v>58.25</c:v>
                </c:pt>
                <c:pt idx="247">
                  <c:v>59.55</c:v>
                </c:pt>
                <c:pt idx="248">
                  <c:v>59.67</c:v>
                </c:pt>
                <c:pt idx="249">
                  <c:v>59.84</c:v>
                </c:pt>
                <c:pt idx="250">
                  <c:v>60.46</c:v>
                </c:pt>
                <c:pt idx="251">
                  <c:v>60.37</c:v>
                </c:pt>
                <c:pt idx="252">
                  <c:v>61.61</c:v>
                </c:pt>
                <c:pt idx="253">
                  <c:v>61.98</c:v>
                </c:pt>
                <c:pt idx="254">
                  <c:v>61.49</c:v>
                </c:pt>
                <c:pt idx="255">
                  <c:v>61.73</c:v>
                </c:pt>
                <c:pt idx="256">
                  <c:v>62.92</c:v>
                </c:pt>
                <c:pt idx="257">
                  <c:v>63.6</c:v>
                </c:pt>
                <c:pt idx="258">
                  <c:v>63.81</c:v>
                </c:pt>
                <c:pt idx="259">
                  <c:v>64.22</c:v>
                </c:pt>
                <c:pt idx="260">
                  <c:v>63.82</c:v>
                </c:pt>
                <c:pt idx="261">
                  <c:v>63.92</c:v>
                </c:pt>
                <c:pt idx="262">
                  <c:v>63.96</c:v>
                </c:pt>
                <c:pt idx="263">
                  <c:v>63.38</c:v>
                </c:pt>
                <c:pt idx="264">
                  <c:v>63.66</c:v>
                </c:pt>
                <c:pt idx="265">
                  <c:v>64.45</c:v>
                </c:pt>
                <c:pt idx="266">
                  <c:v>65.69</c:v>
                </c:pt>
                <c:pt idx="267">
                  <c:v>65.62</c:v>
                </c:pt>
                <c:pt idx="268">
                  <c:v>66.27</c:v>
                </c:pt>
                <c:pt idx="269">
                  <c:v>65.709999999999994</c:v>
                </c:pt>
                <c:pt idx="270">
                  <c:v>64.64</c:v>
                </c:pt>
                <c:pt idx="271">
                  <c:v>64.819999999999993</c:v>
                </c:pt>
                <c:pt idx="272">
                  <c:v>65.92</c:v>
                </c:pt>
                <c:pt idx="273">
                  <c:v>65.5</c:v>
                </c:pt>
                <c:pt idx="274">
                  <c:v>64.180000000000007</c:v>
                </c:pt>
                <c:pt idx="275">
                  <c:v>63.48</c:v>
                </c:pt>
                <c:pt idx="276">
                  <c:v>61.91</c:v>
                </c:pt>
                <c:pt idx="277">
                  <c:v>61.3</c:v>
                </c:pt>
                <c:pt idx="278">
                  <c:v>59.2</c:v>
                </c:pt>
                <c:pt idx="279">
                  <c:v>59.41</c:v>
                </c:pt>
                <c:pt idx="280">
                  <c:v>59.33</c:v>
                </c:pt>
                <c:pt idx="281">
                  <c:v>60.7</c:v>
                </c:pt>
                <c:pt idx="282">
                  <c:v>61.48</c:v>
                </c:pt>
                <c:pt idx="283">
                  <c:v>61.89</c:v>
                </c:pt>
                <c:pt idx="284">
                  <c:v>61.9</c:v>
                </c:pt>
                <c:pt idx="285">
                  <c:v>61.91</c:v>
                </c:pt>
                <c:pt idx="286">
                  <c:v>61.73</c:v>
                </c:pt>
                <c:pt idx="287">
                  <c:v>62.72</c:v>
                </c:pt>
                <c:pt idx="288">
                  <c:v>63.52</c:v>
                </c:pt>
                <c:pt idx="289">
                  <c:v>63.81</c:v>
                </c:pt>
                <c:pt idx="290">
                  <c:v>62.94</c:v>
                </c:pt>
                <c:pt idx="291">
                  <c:v>61.43</c:v>
                </c:pt>
                <c:pt idx="292">
                  <c:v>60.98</c:v>
                </c:pt>
                <c:pt idx="293">
                  <c:v>61.19</c:v>
                </c:pt>
                <c:pt idx="294">
                  <c:v>62.49</c:v>
                </c:pt>
                <c:pt idx="295">
                  <c:v>62.54</c:v>
                </c:pt>
                <c:pt idx="296">
                  <c:v>61.09</c:v>
                </c:pt>
                <c:pt idx="297">
                  <c:v>60.13</c:v>
                </c:pt>
                <c:pt idx="298">
                  <c:v>62.02</c:v>
                </c:pt>
                <c:pt idx="299">
                  <c:v>61.35</c:v>
                </c:pt>
                <c:pt idx="300">
                  <c:v>60.69</c:v>
                </c:pt>
                <c:pt idx="301">
                  <c:v>60.89</c:v>
                </c:pt>
                <c:pt idx="302">
                  <c:v>61.16</c:v>
                </c:pt>
                <c:pt idx="303">
                  <c:v>62.29</c:v>
                </c:pt>
                <c:pt idx="304">
                  <c:v>62.01</c:v>
                </c:pt>
                <c:pt idx="305">
                  <c:v>63.37</c:v>
                </c:pt>
                <c:pt idx="306">
                  <c:v>65.099999999999994</c:v>
                </c:pt>
                <c:pt idx="307">
                  <c:v>64.25</c:v>
                </c:pt>
                <c:pt idx="308">
                  <c:v>65.8</c:v>
                </c:pt>
                <c:pt idx="309">
                  <c:v>65.489999999999995</c:v>
                </c:pt>
                <c:pt idx="310">
                  <c:v>65.209999999999994</c:v>
                </c:pt>
                <c:pt idx="311">
                  <c:v>64.3</c:v>
                </c:pt>
                <c:pt idx="312">
                  <c:v>64.87</c:v>
                </c:pt>
                <c:pt idx="313">
                  <c:v>63.05</c:v>
                </c:pt>
                <c:pt idx="314">
                  <c:v>63.41</c:v>
                </c:pt>
                <c:pt idx="315">
                  <c:v>63.35</c:v>
                </c:pt>
                <c:pt idx="316">
                  <c:v>63.53</c:v>
                </c:pt>
                <c:pt idx="317">
                  <c:v>62.03</c:v>
                </c:pt>
                <c:pt idx="318">
                  <c:v>63.4</c:v>
                </c:pt>
                <c:pt idx="319">
                  <c:v>65.48</c:v>
                </c:pt>
                <c:pt idx="320">
                  <c:v>66.81</c:v>
                </c:pt>
                <c:pt idx="321">
                  <c:v>67.069999999999993</c:v>
                </c:pt>
                <c:pt idx="322">
                  <c:v>67.349999999999994</c:v>
                </c:pt>
                <c:pt idx="323">
                  <c:v>66.23</c:v>
                </c:pt>
                <c:pt idx="324">
                  <c:v>66.5</c:v>
                </c:pt>
                <c:pt idx="325">
                  <c:v>68.44</c:v>
                </c:pt>
                <c:pt idx="326">
                  <c:v>68.3</c:v>
                </c:pt>
                <c:pt idx="327">
                  <c:v>68.260000000000005</c:v>
                </c:pt>
                <c:pt idx="328">
                  <c:v>67.61</c:v>
                </c:pt>
                <c:pt idx="329">
                  <c:v>67.66</c:v>
                </c:pt>
                <c:pt idx="330">
                  <c:v>68</c:v>
                </c:pt>
                <c:pt idx="331">
                  <c:v>68.180000000000007</c:v>
                </c:pt>
                <c:pt idx="332">
                  <c:v>68.11</c:v>
                </c:pt>
                <c:pt idx="333">
                  <c:v>68.56</c:v>
                </c:pt>
                <c:pt idx="334">
                  <c:v>67.28</c:v>
                </c:pt>
                <c:pt idx="335">
                  <c:v>67.91</c:v>
                </c:pt>
                <c:pt idx="336">
                  <c:v>68.45</c:v>
                </c:pt>
                <c:pt idx="337">
                  <c:v>69.709999999999994</c:v>
                </c:pt>
                <c:pt idx="338">
                  <c:v>70.739999999999995</c:v>
                </c:pt>
                <c:pt idx="339">
                  <c:v>68.83</c:v>
                </c:pt>
                <c:pt idx="340">
                  <c:v>71.16</c:v>
                </c:pt>
                <c:pt idx="341">
                  <c:v>71.36</c:v>
                </c:pt>
                <c:pt idx="342">
                  <c:v>70.69</c:v>
                </c:pt>
                <c:pt idx="343">
                  <c:v>71.010000000000005</c:v>
                </c:pt>
                <c:pt idx="344">
                  <c:v>71.34</c:v>
                </c:pt>
                <c:pt idx="345">
                  <c:v>71.430000000000007</c:v>
                </c:pt>
                <c:pt idx="346">
                  <c:v>71.47</c:v>
                </c:pt>
                <c:pt idx="347">
                  <c:v>71.23</c:v>
                </c:pt>
                <c:pt idx="348">
                  <c:v>72.260000000000005</c:v>
                </c:pt>
                <c:pt idx="349">
                  <c:v>72.09</c:v>
                </c:pt>
                <c:pt idx="350">
                  <c:v>71.849999999999994</c:v>
                </c:pt>
                <c:pt idx="351">
                  <c:v>70.77</c:v>
                </c:pt>
                <c:pt idx="352">
                  <c:v>67.92</c:v>
                </c:pt>
                <c:pt idx="353">
                  <c:v>66.8</c:v>
                </c:pt>
                <c:pt idx="354">
                  <c:v>68.239999999999995</c:v>
                </c:pt>
                <c:pt idx="355">
                  <c:v>66.98</c:v>
                </c:pt>
                <c:pt idx="356">
                  <c:v>65.81</c:v>
                </c:pt>
                <c:pt idx="357">
                  <c:v>64.760000000000005</c:v>
                </c:pt>
                <c:pt idx="358">
                  <c:v>65.510000000000005</c:v>
                </c:pt>
                <c:pt idx="359">
                  <c:v>64.75</c:v>
                </c:pt>
                <c:pt idx="360">
                  <c:v>65.959999999999994</c:v>
                </c:pt>
                <c:pt idx="361">
                  <c:v>65.7</c:v>
                </c:pt>
                <c:pt idx="362">
                  <c:v>66.099999999999994</c:v>
                </c:pt>
                <c:pt idx="363">
                  <c:v>66.38</c:v>
                </c:pt>
                <c:pt idx="364">
                  <c:v>66.63</c:v>
                </c:pt>
                <c:pt idx="365">
                  <c:v>66.91</c:v>
                </c:pt>
                <c:pt idx="366">
                  <c:v>65.010000000000005</c:v>
                </c:pt>
                <c:pt idx="367">
                  <c:v>65.91</c:v>
                </c:pt>
                <c:pt idx="368">
                  <c:v>65.09</c:v>
                </c:pt>
                <c:pt idx="369">
                  <c:v>65.92</c:v>
                </c:pt>
                <c:pt idx="370">
                  <c:v>65.680000000000007</c:v>
                </c:pt>
                <c:pt idx="371">
                  <c:v>69.02</c:v>
                </c:pt>
                <c:pt idx="372">
                  <c:v>69.91</c:v>
                </c:pt>
                <c:pt idx="373">
                  <c:v>75.23</c:v>
                </c:pt>
                <c:pt idx="374">
                  <c:v>77.41</c:v>
                </c:pt>
                <c:pt idx="375">
                  <c:v>73.45</c:v>
                </c:pt>
                <c:pt idx="376">
                  <c:v>74.13</c:v>
                </c:pt>
                <c:pt idx="377">
                  <c:v>73.89</c:v>
                </c:pt>
                <c:pt idx="378">
                  <c:v>74.19</c:v>
                </c:pt>
                <c:pt idx="379">
                  <c:v>74.19</c:v>
                </c:pt>
                <c:pt idx="380">
                  <c:v>73.05</c:v>
                </c:pt>
                <c:pt idx="381">
                  <c:v>73.78</c:v>
                </c:pt>
                <c:pt idx="382">
                  <c:v>73.930000000000007</c:v>
                </c:pt>
                <c:pt idx="383">
                  <c:v>74.11</c:v>
                </c:pt>
                <c:pt idx="384">
                  <c:v>70.47</c:v>
                </c:pt>
                <c:pt idx="385">
                  <c:v>70.28</c:v>
                </c:pt>
                <c:pt idx="386">
                  <c:v>71.03</c:v>
                </c:pt>
                <c:pt idx="387">
                  <c:v>68.22</c:v>
                </c:pt>
                <c:pt idx="388">
                  <c:v>68.03</c:v>
                </c:pt>
                <c:pt idx="389">
                  <c:v>68.78</c:v>
                </c:pt>
                <c:pt idx="390">
                  <c:v>69.42</c:v>
                </c:pt>
                <c:pt idx="391">
                  <c:v>70.31</c:v>
                </c:pt>
                <c:pt idx="392">
                  <c:v>67.900000000000006</c:v>
                </c:pt>
                <c:pt idx="393">
                  <c:v>70.77</c:v>
                </c:pt>
                <c:pt idx="394">
                  <c:v>71.13</c:v>
                </c:pt>
                <c:pt idx="395">
                  <c:v>71.59</c:v>
                </c:pt>
                <c:pt idx="396">
                  <c:v>68.66</c:v>
                </c:pt>
                <c:pt idx="397">
                  <c:v>71.19</c:v>
                </c:pt>
                <c:pt idx="398">
                  <c:v>69.88</c:v>
                </c:pt>
                <c:pt idx="399">
                  <c:v>68.8</c:v>
                </c:pt>
                <c:pt idx="400">
                  <c:v>68.95</c:v>
                </c:pt>
                <c:pt idx="401">
                  <c:v>68.489999999999995</c:v>
                </c:pt>
                <c:pt idx="402">
                  <c:v>69.010000000000005</c:v>
                </c:pt>
                <c:pt idx="403">
                  <c:v>69.17</c:v>
                </c:pt>
                <c:pt idx="404">
                  <c:v>66.92</c:v>
                </c:pt>
                <c:pt idx="405">
                  <c:v>66.81</c:v>
                </c:pt>
                <c:pt idx="406">
                  <c:v>67.61</c:v>
                </c:pt>
                <c:pt idx="407">
                  <c:v>67.25</c:v>
                </c:pt>
                <c:pt idx="408">
                  <c:v>67.040000000000006</c:v>
                </c:pt>
                <c:pt idx="409">
                  <c:v>65.069999999999993</c:v>
                </c:pt>
                <c:pt idx="410">
                  <c:v>65.44</c:v>
                </c:pt>
                <c:pt idx="411">
                  <c:v>65.930000000000007</c:v>
                </c:pt>
                <c:pt idx="412">
                  <c:v>66.5</c:v>
                </c:pt>
                <c:pt idx="413">
                  <c:v>67.319999999999993</c:v>
                </c:pt>
                <c:pt idx="414">
                  <c:v>67.849999999999994</c:v>
                </c:pt>
                <c:pt idx="415">
                  <c:v>69.13</c:v>
                </c:pt>
                <c:pt idx="416">
                  <c:v>69.709999999999994</c:v>
                </c:pt>
                <c:pt idx="417">
                  <c:v>69.97</c:v>
                </c:pt>
                <c:pt idx="418">
                  <c:v>68.540000000000006</c:v>
                </c:pt>
                <c:pt idx="419">
                  <c:v>69.680000000000007</c:v>
                </c:pt>
                <c:pt idx="420">
                  <c:v>70.25</c:v>
                </c:pt>
                <c:pt idx="421">
                  <c:v>69.84</c:v>
                </c:pt>
                <c:pt idx="422">
                  <c:v>70.25</c:v>
                </c:pt>
                <c:pt idx="423">
                  <c:v>69.819999999999993</c:v>
                </c:pt>
                <c:pt idx="424">
                  <c:v>68.69</c:v>
                </c:pt>
                <c:pt idx="425">
                  <c:v>67.81</c:v>
                </c:pt>
                <c:pt idx="426">
                  <c:v>67.73</c:v>
                </c:pt>
                <c:pt idx="427">
                  <c:v>67.55</c:v>
                </c:pt>
                <c:pt idx="428">
                  <c:v>69.290000000000006</c:v>
                </c:pt>
                <c:pt idx="429">
                  <c:v>70.37</c:v>
                </c:pt>
                <c:pt idx="430">
                  <c:v>68.599999999999994</c:v>
                </c:pt>
                <c:pt idx="431">
                  <c:v>68.98</c:v>
                </c:pt>
                <c:pt idx="432">
                  <c:v>68.86</c:v>
                </c:pt>
                <c:pt idx="433">
                  <c:v>69.87</c:v>
                </c:pt>
                <c:pt idx="434">
                  <c:v>71.08</c:v>
                </c:pt>
                <c:pt idx="435">
                  <c:v>70.77</c:v>
                </c:pt>
                <c:pt idx="436">
                  <c:v>70.8</c:v>
                </c:pt>
                <c:pt idx="437">
                  <c:v>73.23</c:v>
                </c:pt>
                <c:pt idx="438">
                  <c:v>73.400000000000006</c:v>
                </c:pt>
                <c:pt idx="439">
                  <c:v>72.22</c:v>
                </c:pt>
                <c:pt idx="440">
                  <c:v>72.180000000000007</c:v>
                </c:pt>
                <c:pt idx="441">
                  <c:v>73.16</c:v>
                </c:pt>
                <c:pt idx="442">
                  <c:v>75.37</c:v>
                </c:pt>
                <c:pt idx="443">
                  <c:v>75.16</c:v>
                </c:pt>
                <c:pt idx="444">
                  <c:v>76.400000000000006</c:v>
                </c:pt>
                <c:pt idx="445">
                  <c:v>74.44</c:v>
                </c:pt>
                <c:pt idx="446">
                  <c:v>74.260000000000005</c:v>
                </c:pt>
                <c:pt idx="447">
                  <c:v>74.27</c:v>
                </c:pt>
                <c:pt idx="448">
                  <c:v>74.95</c:v>
                </c:pt>
                <c:pt idx="449">
                  <c:v>73.180000000000007</c:v>
                </c:pt>
                <c:pt idx="450">
                  <c:v>70.97</c:v>
                </c:pt>
                <c:pt idx="451">
                  <c:v>71.41</c:v>
                </c:pt>
                <c:pt idx="452">
                  <c:v>71.84</c:v>
                </c:pt>
                <c:pt idx="453">
                  <c:v>71.930000000000007</c:v>
                </c:pt>
                <c:pt idx="454">
                  <c:v>69.63</c:v>
                </c:pt>
                <c:pt idx="455">
                  <c:v>68.63</c:v>
                </c:pt>
                <c:pt idx="456">
                  <c:v>69.16</c:v>
                </c:pt>
                <c:pt idx="457">
                  <c:v>69.25</c:v>
                </c:pt>
                <c:pt idx="458">
                  <c:v>66.489999999999995</c:v>
                </c:pt>
                <c:pt idx="459">
                  <c:v>66.56</c:v>
                </c:pt>
                <c:pt idx="460">
                  <c:v>67.25</c:v>
                </c:pt>
                <c:pt idx="461">
                  <c:v>67.58</c:v>
                </c:pt>
                <c:pt idx="462">
                  <c:v>67</c:v>
                </c:pt>
                <c:pt idx="463">
                  <c:v>66.180000000000007</c:v>
                </c:pt>
                <c:pt idx="464">
                  <c:v>65.31</c:v>
                </c:pt>
                <c:pt idx="465">
                  <c:v>63.67</c:v>
                </c:pt>
                <c:pt idx="466">
                  <c:v>63.12</c:v>
                </c:pt>
                <c:pt idx="467">
                  <c:v>63.12</c:v>
                </c:pt>
                <c:pt idx="468">
                  <c:v>62.16</c:v>
                </c:pt>
                <c:pt idx="469">
                  <c:v>61.69</c:v>
                </c:pt>
                <c:pt idx="470">
                  <c:v>60.71</c:v>
                </c:pt>
                <c:pt idx="471">
                  <c:v>60.19</c:v>
                </c:pt>
                <c:pt idx="472">
                  <c:v>59.85</c:v>
                </c:pt>
                <c:pt idx="473">
                  <c:v>55.63</c:v>
                </c:pt>
                <c:pt idx="474">
                  <c:v>56.16</c:v>
                </c:pt>
                <c:pt idx="475">
                  <c:v>56.45</c:v>
                </c:pt>
                <c:pt idx="476">
                  <c:v>56.49</c:v>
                </c:pt>
                <c:pt idx="477">
                  <c:v>57.16</c:v>
                </c:pt>
                <c:pt idx="478">
                  <c:v>53.39</c:v>
                </c:pt>
                <c:pt idx="479">
                  <c:v>54.41</c:v>
                </c:pt>
                <c:pt idx="480">
                  <c:v>51.46</c:v>
                </c:pt>
                <c:pt idx="481">
                  <c:v>51.31</c:v>
                </c:pt>
                <c:pt idx="482">
                  <c:v>50.06</c:v>
                </c:pt>
                <c:pt idx="483">
                  <c:v>51.46</c:v>
                </c:pt>
                <c:pt idx="484">
                  <c:v>50.78</c:v>
                </c:pt>
                <c:pt idx="485">
                  <c:v>52.98</c:v>
                </c:pt>
                <c:pt idx="486">
                  <c:v>53.21</c:v>
                </c:pt>
                <c:pt idx="487">
                  <c:v>52.64</c:v>
                </c:pt>
                <c:pt idx="488">
                  <c:v>51.54</c:v>
                </c:pt>
                <c:pt idx="489">
                  <c:v>52.76</c:v>
                </c:pt>
                <c:pt idx="490">
                  <c:v>51.07</c:v>
                </c:pt>
                <c:pt idx="491">
                  <c:v>51.65</c:v>
                </c:pt>
                <c:pt idx="492">
                  <c:v>51.04</c:v>
                </c:pt>
                <c:pt idx="493">
                  <c:v>52.69</c:v>
                </c:pt>
                <c:pt idx="494">
                  <c:v>51.26</c:v>
                </c:pt>
                <c:pt idx="495">
                  <c:v>49.8</c:v>
                </c:pt>
                <c:pt idx="496">
                  <c:v>46.12</c:v>
                </c:pt>
                <c:pt idx="497">
                  <c:v>47.96</c:v>
                </c:pt>
                <c:pt idx="498">
                  <c:v>45.64</c:v>
                </c:pt>
                <c:pt idx="499">
                  <c:v>45.38</c:v>
                </c:pt>
                <c:pt idx="500">
                  <c:v>45.38</c:v>
                </c:pt>
                <c:pt idx="501">
                  <c:v>45.38</c:v>
                </c:pt>
                <c:pt idx="502">
                  <c:v>46.04</c:v>
                </c:pt>
                <c:pt idx="503">
                  <c:v>44.48</c:v>
                </c:pt>
                <c:pt idx="504">
                  <c:v>45.15</c:v>
                </c:pt>
                <c:pt idx="505">
                  <c:v>46.31</c:v>
                </c:pt>
                <c:pt idx="506">
                  <c:v>46.92</c:v>
                </c:pt>
                <c:pt idx="507">
                  <c:v>47.76</c:v>
                </c:pt>
                <c:pt idx="508">
                  <c:v>48.27</c:v>
                </c:pt>
                <c:pt idx="509">
                  <c:v>49.58</c:v>
                </c:pt>
                <c:pt idx="510">
                  <c:v>52.19</c:v>
                </c:pt>
                <c:pt idx="511">
                  <c:v>52.42</c:v>
                </c:pt>
                <c:pt idx="512">
                  <c:v>51.44</c:v>
                </c:pt>
                <c:pt idx="513">
                  <c:v>50.31</c:v>
                </c:pt>
                <c:pt idx="514">
                  <c:v>51.8</c:v>
                </c:pt>
                <c:pt idx="515">
                  <c:v>52.08</c:v>
                </c:pt>
                <c:pt idx="516">
                  <c:v>51.83</c:v>
                </c:pt>
                <c:pt idx="517">
                  <c:v>53.6</c:v>
                </c:pt>
                <c:pt idx="518">
                  <c:v>51.83</c:v>
                </c:pt>
                <c:pt idx="519">
                  <c:v>52.59</c:v>
                </c:pt>
                <c:pt idx="520">
                  <c:v>52.44</c:v>
                </c:pt>
                <c:pt idx="521">
                  <c:v>52.94</c:v>
                </c:pt>
                <c:pt idx="522">
                  <c:v>53.53</c:v>
                </c:pt>
                <c:pt idx="523">
                  <c:v>51.79</c:v>
                </c:pt>
                <c:pt idx="524">
                  <c:v>53.07</c:v>
                </c:pt>
                <c:pt idx="525">
                  <c:v>54.18</c:v>
                </c:pt>
                <c:pt idx="526">
                  <c:v>53.84</c:v>
                </c:pt>
                <c:pt idx="527">
                  <c:v>55.29</c:v>
                </c:pt>
                <c:pt idx="528">
                  <c:v>54.57</c:v>
                </c:pt>
                <c:pt idx="529">
                  <c:v>53.69</c:v>
                </c:pt>
                <c:pt idx="530">
                  <c:v>53.94</c:v>
                </c:pt>
                <c:pt idx="531">
                  <c:v>52.68</c:v>
                </c:pt>
                <c:pt idx="532">
                  <c:v>52.75</c:v>
                </c:pt>
                <c:pt idx="533">
                  <c:v>52.43</c:v>
                </c:pt>
                <c:pt idx="534">
                  <c:v>53.14</c:v>
                </c:pt>
                <c:pt idx="535">
                  <c:v>53.84</c:v>
                </c:pt>
                <c:pt idx="536">
                  <c:v>54.4</c:v>
                </c:pt>
                <c:pt idx="537">
                  <c:v>55.58</c:v>
                </c:pt>
                <c:pt idx="538">
                  <c:v>55.58</c:v>
                </c:pt>
                <c:pt idx="539">
                  <c:v>56.12</c:v>
                </c:pt>
                <c:pt idx="540">
                  <c:v>56.9</c:v>
                </c:pt>
                <c:pt idx="541">
                  <c:v>56.95</c:v>
                </c:pt>
                <c:pt idx="542">
                  <c:v>57.01</c:v>
                </c:pt>
                <c:pt idx="543">
                  <c:v>55.32</c:v>
                </c:pt>
                <c:pt idx="544">
                  <c:v>55.4</c:v>
                </c:pt>
                <c:pt idx="545">
                  <c:v>56.92</c:v>
                </c:pt>
                <c:pt idx="546">
                  <c:v>57.21</c:v>
                </c:pt>
                <c:pt idx="547">
                  <c:v>55.76</c:v>
                </c:pt>
                <c:pt idx="548">
                  <c:v>56.6</c:v>
                </c:pt>
                <c:pt idx="549">
                  <c:v>56.55</c:v>
                </c:pt>
                <c:pt idx="550">
                  <c:v>56.22</c:v>
                </c:pt>
                <c:pt idx="551">
                  <c:v>56.6</c:v>
                </c:pt>
                <c:pt idx="552">
                  <c:v>55.77</c:v>
                </c:pt>
                <c:pt idx="553">
                  <c:v>56.79</c:v>
                </c:pt>
                <c:pt idx="554">
                  <c:v>56.89</c:v>
                </c:pt>
                <c:pt idx="555">
                  <c:v>58.27</c:v>
                </c:pt>
                <c:pt idx="556">
                  <c:v>58.59</c:v>
                </c:pt>
                <c:pt idx="557">
                  <c:v>58.51</c:v>
                </c:pt>
                <c:pt idx="558">
                  <c:v>59.09</c:v>
                </c:pt>
                <c:pt idx="559">
                  <c:v>59.12</c:v>
                </c:pt>
                <c:pt idx="560">
                  <c:v>60.12</c:v>
                </c:pt>
                <c:pt idx="561">
                  <c:v>59.98</c:v>
                </c:pt>
                <c:pt idx="562">
                  <c:v>58.87</c:v>
                </c:pt>
                <c:pt idx="563">
                  <c:v>58.71</c:v>
                </c:pt>
                <c:pt idx="564">
                  <c:v>59.87</c:v>
                </c:pt>
                <c:pt idx="565">
                  <c:v>59.39</c:v>
                </c:pt>
                <c:pt idx="566">
                  <c:v>59.29</c:v>
                </c:pt>
                <c:pt idx="567">
                  <c:v>60.19</c:v>
                </c:pt>
                <c:pt idx="568">
                  <c:v>61.59</c:v>
                </c:pt>
                <c:pt idx="569">
                  <c:v>62.53</c:v>
                </c:pt>
                <c:pt idx="570">
                  <c:v>62.46</c:v>
                </c:pt>
                <c:pt idx="571">
                  <c:v>62.12</c:v>
                </c:pt>
                <c:pt idx="572">
                  <c:v>63.1</c:v>
                </c:pt>
                <c:pt idx="573">
                  <c:v>64.37</c:v>
                </c:pt>
                <c:pt idx="574">
                  <c:v>64.05</c:v>
                </c:pt>
                <c:pt idx="575">
                  <c:v>64.62</c:v>
                </c:pt>
                <c:pt idx="576">
                  <c:v>63.61</c:v>
                </c:pt>
                <c:pt idx="577">
                  <c:v>63.86</c:v>
                </c:pt>
                <c:pt idx="578">
                  <c:v>63.43</c:v>
                </c:pt>
                <c:pt idx="579">
                  <c:v>64.010000000000005</c:v>
                </c:pt>
                <c:pt idx="580">
                  <c:v>63.74</c:v>
                </c:pt>
                <c:pt idx="581">
                  <c:v>64.02</c:v>
                </c:pt>
                <c:pt idx="582">
                  <c:v>65.66</c:v>
                </c:pt>
                <c:pt idx="583">
                  <c:v>66.239999999999995</c:v>
                </c:pt>
                <c:pt idx="584">
                  <c:v>65.959999999999994</c:v>
                </c:pt>
                <c:pt idx="585">
                  <c:v>65.23</c:v>
                </c:pt>
                <c:pt idx="586">
                  <c:v>63.29</c:v>
                </c:pt>
                <c:pt idx="587">
                  <c:v>63.39</c:v>
                </c:pt>
                <c:pt idx="588">
                  <c:v>63.83</c:v>
                </c:pt>
                <c:pt idx="589">
                  <c:v>63.55</c:v>
                </c:pt>
                <c:pt idx="590">
                  <c:v>61.75</c:v>
                </c:pt>
                <c:pt idx="591">
                  <c:v>61.98</c:v>
                </c:pt>
                <c:pt idx="592">
                  <c:v>62.3</c:v>
                </c:pt>
                <c:pt idx="593">
                  <c:v>61.41</c:v>
                </c:pt>
                <c:pt idx="594">
                  <c:v>62.13</c:v>
                </c:pt>
                <c:pt idx="595">
                  <c:v>61.58</c:v>
                </c:pt>
                <c:pt idx="596">
                  <c:v>61.65</c:v>
                </c:pt>
                <c:pt idx="597">
                  <c:v>60.97</c:v>
                </c:pt>
                <c:pt idx="598">
                  <c:v>61.82</c:v>
                </c:pt>
                <c:pt idx="599">
                  <c:v>62.03</c:v>
                </c:pt>
                <c:pt idx="600">
                  <c:v>62.93</c:v>
                </c:pt>
                <c:pt idx="601">
                  <c:v>62.77</c:v>
                </c:pt>
                <c:pt idx="602">
                  <c:v>63.12</c:v>
                </c:pt>
                <c:pt idx="603">
                  <c:v>63.02</c:v>
                </c:pt>
                <c:pt idx="604">
                  <c:v>61.42</c:v>
                </c:pt>
                <c:pt idx="605">
                  <c:v>57.65</c:v>
                </c:pt>
                <c:pt idx="606">
                  <c:v>58.4</c:v>
                </c:pt>
                <c:pt idx="607">
                  <c:v>58.4</c:v>
                </c:pt>
                <c:pt idx="608">
                  <c:v>58.91</c:v>
                </c:pt>
                <c:pt idx="609">
                  <c:v>58.84</c:v>
                </c:pt>
                <c:pt idx="610">
                  <c:v>56.47</c:v>
                </c:pt>
                <c:pt idx="611">
                  <c:v>53.49</c:v>
                </c:pt>
                <c:pt idx="612">
                  <c:v>53.25</c:v>
                </c:pt>
                <c:pt idx="613">
                  <c:v>53.5</c:v>
                </c:pt>
                <c:pt idx="614">
                  <c:v>51.57</c:v>
                </c:pt>
                <c:pt idx="615">
                  <c:v>52.59</c:v>
                </c:pt>
                <c:pt idx="616">
                  <c:v>53.95</c:v>
                </c:pt>
                <c:pt idx="617">
                  <c:v>53.33</c:v>
                </c:pt>
                <c:pt idx="618">
                  <c:v>53.3</c:v>
                </c:pt>
                <c:pt idx="619">
                  <c:v>51.13</c:v>
                </c:pt>
                <c:pt idx="620">
                  <c:v>52.38</c:v>
                </c:pt>
                <c:pt idx="621">
                  <c:v>52.47</c:v>
                </c:pt>
                <c:pt idx="622">
                  <c:v>51.94</c:v>
                </c:pt>
                <c:pt idx="623">
                  <c:v>53.86</c:v>
                </c:pt>
                <c:pt idx="624">
                  <c:v>53.74</c:v>
                </c:pt>
                <c:pt idx="625">
                  <c:v>56.88</c:v>
                </c:pt>
                <c:pt idx="626">
                  <c:v>57.35</c:v>
                </c:pt>
                <c:pt idx="627">
                  <c:v>57.73</c:v>
                </c:pt>
                <c:pt idx="628">
                  <c:v>57.63</c:v>
                </c:pt>
                <c:pt idx="629">
                  <c:v>59.17</c:v>
                </c:pt>
                <c:pt idx="630">
                  <c:v>59.18</c:v>
                </c:pt>
                <c:pt idx="631">
                  <c:v>58.2</c:v>
                </c:pt>
                <c:pt idx="632">
                  <c:v>58.91</c:v>
                </c:pt>
                <c:pt idx="633">
                  <c:v>56</c:v>
                </c:pt>
                <c:pt idx="634">
                  <c:v>57.06</c:v>
                </c:pt>
                <c:pt idx="635">
                  <c:v>57.35</c:v>
                </c:pt>
                <c:pt idx="636">
                  <c:v>57.57</c:v>
                </c:pt>
                <c:pt idx="637">
                  <c:v>60.28</c:v>
                </c:pt>
                <c:pt idx="638">
                  <c:v>59.93</c:v>
                </c:pt>
                <c:pt idx="639">
                  <c:v>59.99</c:v>
                </c:pt>
                <c:pt idx="640">
                  <c:v>59.3</c:v>
                </c:pt>
                <c:pt idx="641">
                  <c:v>57.44</c:v>
                </c:pt>
                <c:pt idx="642">
                  <c:v>56.5</c:v>
                </c:pt>
                <c:pt idx="643">
                  <c:v>55.08</c:v>
                </c:pt>
                <c:pt idx="644">
                  <c:v>55.42</c:v>
                </c:pt>
                <c:pt idx="645">
                  <c:v>55.87</c:v>
                </c:pt>
                <c:pt idx="646">
                  <c:v>56.58</c:v>
                </c:pt>
                <c:pt idx="647">
                  <c:v>55.9</c:v>
                </c:pt>
                <c:pt idx="648">
                  <c:v>55.88</c:v>
                </c:pt>
                <c:pt idx="649">
                  <c:v>56.04</c:v>
                </c:pt>
                <c:pt idx="650">
                  <c:v>56.85</c:v>
                </c:pt>
                <c:pt idx="651">
                  <c:v>58.04</c:v>
                </c:pt>
                <c:pt idx="652">
                  <c:v>58.53</c:v>
                </c:pt>
                <c:pt idx="653">
                  <c:v>53.64</c:v>
                </c:pt>
                <c:pt idx="654">
                  <c:v>55.67</c:v>
                </c:pt>
                <c:pt idx="655">
                  <c:v>54.63</c:v>
                </c:pt>
                <c:pt idx="656">
                  <c:v>53.6</c:v>
                </c:pt>
                <c:pt idx="657">
                  <c:v>51.14</c:v>
                </c:pt>
                <c:pt idx="658">
                  <c:v>52.6</c:v>
                </c:pt>
                <c:pt idx="659">
                  <c:v>54.41</c:v>
                </c:pt>
                <c:pt idx="660">
                  <c:v>54.98</c:v>
                </c:pt>
                <c:pt idx="661">
                  <c:v>57.05</c:v>
                </c:pt>
                <c:pt idx="662">
                  <c:v>55.16</c:v>
                </c:pt>
                <c:pt idx="663">
                  <c:v>54.51</c:v>
                </c:pt>
                <c:pt idx="664">
                  <c:v>54.83</c:v>
                </c:pt>
                <c:pt idx="665">
                  <c:v>56.24</c:v>
                </c:pt>
                <c:pt idx="666">
                  <c:v>56.18</c:v>
                </c:pt>
                <c:pt idx="667">
                  <c:v>55.65</c:v>
                </c:pt>
                <c:pt idx="668">
                  <c:v>55.33</c:v>
                </c:pt>
                <c:pt idx="669">
                  <c:v>54.08</c:v>
                </c:pt>
                <c:pt idx="670">
                  <c:v>53.54</c:v>
                </c:pt>
                <c:pt idx="671">
                  <c:v>54.99</c:v>
                </c:pt>
                <c:pt idx="672">
                  <c:v>55.76</c:v>
                </c:pt>
                <c:pt idx="673">
                  <c:v>56.67</c:v>
                </c:pt>
                <c:pt idx="674">
                  <c:v>55.07</c:v>
                </c:pt>
                <c:pt idx="675">
                  <c:v>53.91</c:v>
                </c:pt>
                <c:pt idx="676">
                  <c:v>56.22</c:v>
                </c:pt>
                <c:pt idx="677">
                  <c:v>56.33</c:v>
                </c:pt>
                <c:pt idx="678">
                  <c:v>56.45</c:v>
                </c:pt>
                <c:pt idx="679">
                  <c:v>57.88</c:v>
                </c:pt>
                <c:pt idx="680">
                  <c:v>57.37</c:v>
                </c:pt>
                <c:pt idx="681">
                  <c:v>55.66</c:v>
                </c:pt>
                <c:pt idx="682">
                  <c:v>55.13</c:v>
                </c:pt>
                <c:pt idx="683">
                  <c:v>54.76</c:v>
                </c:pt>
                <c:pt idx="684">
                  <c:v>63.1</c:v>
                </c:pt>
                <c:pt idx="685">
                  <c:v>59.26</c:v>
                </c:pt>
                <c:pt idx="686">
                  <c:v>58.19</c:v>
                </c:pt>
                <c:pt idx="687">
                  <c:v>58.19</c:v>
                </c:pt>
                <c:pt idx="688">
                  <c:v>57.92</c:v>
                </c:pt>
                <c:pt idx="689">
                  <c:v>58.69</c:v>
                </c:pt>
                <c:pt idx="690">
                  <c:v>57.22</c:v>
                </c:pt>
                <c:pt idx="691">
                  <c:v>56.38</c:v>
                </c:pt>
                <c:pt idx="692">
                  <c:v>56.24</c:v>
                </c:pt>
                <c:pt idx="693">
                  <c:v>55.95</c:v>
                </c:pt>
                <c:pt idx="694">
                  <c:v>54.09</c:v>
                </c:pt>
                <c:pt idx="695">
                  <c:v>53.6</c:v>
                </c:pt>
                <c:pt idx="696">
                  <c:v>52.67</c:v>
                </c:pt>
                <c:pt idx="697">
                  <c:v>52.41</c:v>
                </c:pt>
                <c:pt idx="698">
                  <c:v>52.84</c:v>
                </c:pt>
                <c:pt idx="699">
                  <c:v>52.76</c:v>
                </c:pt>
                <c:pt idx="700">
                  <c:v>52.64</c:v>
                </c:pt>
                <c:pt idx="701">
                  <c:v>52.63</c:v>
                </c:pt>
                <c:pt idx="702">
                  <c:v>53.57</c:v>
                </c:pt>
                <c:pt idx="703">
                  <c:v>54.76</c:v>
                </c:pt>
                <c:pt idx="704">
                  <c:v>53.57</c:v>
                </c:pt>
                <c:pt idx="705">
                  <c:v>52.81</c:v>
                </c:pt>
                <c:pt idx="706">
                  <c:v>53.42</c:v>
                </c:pt>
                <c:pt idx="707">
                  <c:v>53.89</c:v>
                </c:pt>
                <c:pt idx="708">
                  <c:v>53.75</c:v>
                </c:pt>
                <c:pt idx="709">
                  <c:v>53.28</c:v>
                </c:pt>
                <c:pt idx="710">
                  <c:v>54.21</c:v>
                </c:pt>
                <c:pt idx="711">
                  <c:v>55.9</c:v>
                </c:pt>
                <c:pt idx="712">
                  <c:v>56.11</c:v>
                </c:pt>
                <c:pt idx="713">
                  <c:v>56.52</c:v>
                </c:pt>
                <c:pt idx="714">
                  <c:v>55.6</c:v>
                </c:pt>
                <c:pt idx="715">
                  <c:v>55.34</c:v>
                </c:pt>
                <c:pt idx="716">
                  <c:v>54.85</c:v>
                </c:pt>
                <c:pt idx="717">
                  <c:v>54.02</c:v>
                </c:pt>
                <c:pt idx="718">
                  <c:v>56.04</c:v>
                </c:pt>
                <c:pt idx="719">
                  <c:v>56.33</c:v>
                </c:pt>
                <c:pt idx="720">
                  <c:v>57.04</c:v>
                </c:pt>
                <c:pt idx="721">
                  <c:v>56.15</c:v>
                </c:pt>
                <c:pt idx="722">
                  <c:v>56.91</c:v>
                </c:pt>
                <c:pt idx="723">
                  <c:v>57.02</c:v>
                </c:pt>
                <c:pt idx="724">
                  <c:v>56.61</c:v>
                </c:pt>
                <c:pt idx="725">
                  <c:v>56.67</c:v>
                </c:pt>
                <c:pt idx="726">
                  <c:v>56.88</c:v>
                </c:pt>
                <c:pt idx="727">
                  <c:v>56.57</c:v>
                </c:pt>
                <c:pt idx="728">
                  <c:v>57.54</c:v>
                </c:pt>
                <c:pt idx="729">
                  <c:v>56.82</c:v>
                </c:pt>
                <c:pt idx="730">
                  <c:v>54.93</c:v>
                </c:pt>
                <c:pt idx="731">
                  <c:v>56.71</c:v>
                </c:pt>
                <c:pt idx="732">
                  <c:v>58.36</c:v>
                </c:pt>
                <c:pt idx="733">
                  <c:v>57.68</c:v>
                </c:pt>
                <c:pt idx="734">
                  <c:v>57.79</c:v>
                </c:pt>
                <c:pt idx="735">
                  <c:v>58.25</c:v>
                </c:pt>
                <c:pt idx="736">
                  <c:v>58.12</c:v>
                </c:pt>
                <c:pt idx="737">
                  <c:v>55.97</c:v>
                </c:pt>
                <c:pt idx="738">
                  <c:v>56.15</c:v>
                </c:pt>
                <c:pt idx="739">
                  <c:v>58.46</c:v>
                </c:pt>
                <c:pt idx="740">
                  <c:v>58.42</c:v>
                </c:pt>
                <c:pt idx="741">
                  <c:v>59.2</c:v>
                </c:pt>
                <c:pt idx="742">
                  <c:v>58.99</c:v>
                </c:pt>
                <c:pt idx="743">
                  <c:v>59.22</c:v>
                </c:pt>
                <c:pt idx="744">
                  <c:v>58.74</c:v>
                </c:pt>
                <c:pt idx="745">
                  <c:v>59.18</c:v>
                </c:pt>
                <c:pt idx="746">
                  <c:v>60.11</c:v>
                </c:pt>
                <c:pt idx="747">
                  <c:v>60.21</c:v>
                </c:pt>
                <c:pt idx="748">
                  <c:v>60.88</c:v>
                </c:pt>
                <c:pt idx="749">
                  <c:v>60.93</c:v>
                </c:pt>
                <c:pt idx="750">
                  <c:v>61.3</c:v>
                </c:pt>
                <c:pt idx="751">
                  <c:v>60.43</c:v>
                </c:pt>
                <c:pt idx="752">
                  <c:v>60.51</c:v>
                </c:pt>
                <c:pt idx="753">
                  <c:v>61.17</c:v>
                </c:pt>
                <c:pt idx="754">
                  <c:v>61.72</c:v>
                </c:pt>
                <c:pt idx="755">
                  <c:v>61.76</c:v>
                </c:pt>
                <c:pt idx="756">
                  <c:v>61.66</c:v>
                </c:pt>
                <c:pt idx="757">
                  <c:v>61.14</c:v>
                </c:pt>
                <c:pt idx="758">
                  <c:v>61.17</c:v>
                </c:pt>
                <c:pt idx="759">
                  <c:v>63</c:v>
                </c:pt>
                <c:pt idx="760">
                  <c:v>63.27</c:v>
                </c:pt>
                <c:pt idx="761">
                  <c:v>62.7</c:v>
                </c:pt>
                <c:pt idx="762">
                  <c:v>59.65</c:v>
                </c:pt>
                <c:pt idx="763">
                  <c:v>59.56</c:v>
                </c:pt>
                <c:pt idx="764">
                  <c:v>59.02</c:v>
                </c:pt>
                <c:pt idx="765">
                  <c:v>58.17</c:v>
                </c:pt>
                <c:pt idx="766">
                  <c:v>58.34</c:v>
                </c:pt>
                <c:pt idx="767">
                  <c:v>57.86</c:v>
                </c:pt>
                <c:pt idx="768">
                  <c:v>58.52</c:v>
                </c:pt>
                <c:pt idx="769">
                  <c:v>58.55</c:v>
                </c:pt>
                <c:pt idx="770">
                  <c:v>58.25</c:v>
                </c:pt>
                <c:pt idx="771">
                  <c:v>56.76</c:v>
                </c:pt>
                <c:pt idx="772">
                  <c:v>55.51</c:v>
                </c:pt>
                <c:pt idx="773">
                  <c:v>54.09</c:v>
                </c:pt>
                <c:pt idx="774">
                  <c:v>53.09</c:v>
                </c:pt>
                <c:pt idx="775">
                  <c:v>53.33</c:v>
                </c:pt>
                <c:pt idx="776">
                  <c:v>53.29</c:v>
                </c:pt>
                <c:pt idx="777">
                  <c:v>52.19</c:v>
                </c:pt>
                <c:pt idx="778">
                  <c:v>51.58</c:v>
                </c:pt>
                <c:pt idx="779">
                  <c:v>50.06</c:v>
                </c:pt>
                <c:pt idx="780">
                  <c:v>49.59</c:v>
                </c:pt>
                <c:pt idx="781">
                  <c:v>50.87</c:v>
                </c:pt>
                <c:pt idx="782">
                  <c:v>50.94</c:v>
                </c:pt>
                <c:pt idx="783">
                  <c:v>50.34</c:v>
                </c:pt>
                <c:pt idx="784">
                  <c:v>49.59</c:v>
                </c:pt>
                <c:pt idx="785">
                  <c:v>50</c:v>
                </c:pt>
                <c:pt idx="786">
                  <c:v>51.13</c:v>
                </c:pt>
                <c:pt idx="787">
                  <c:v>51.41</c:v>
                </c:pt>
                <c:pt idx="788">
                  <c:v>52.03</c:v>
                </c:pt>
                <c:pt idx="789">
                  <c:v>52.1</c:v>
                </c:pt>
                <c:pt idx="790">
                  <c:v>53.31</c:v>
                </c:pt>
                <c:pt idx="791">
                  <c:v>53.77</c:v>
                </c:pt>
                <c:pt idx="792">
                  <c:v>53.36</c:v>
                </c:pt>
                <c:pt idx="793">
                  <c:v>51.36</c:v>
                </c:pt>
                <c:pt idx="794">
                  <c:v>49.78</c:v>
                </c:pt>
                <c:pt idx="795">
                  <c:v>48.67</c:v>
                </c:pt>
                <c:pt idx="796">
                  <c:v>47.17</c:v>
                </c:pt>
                <c:pt idx="797">
                  <c:v>44.83</c:v>
                </c:pt>
                <c:pt idx="798">
                  <c:v>46.78</c:v>
                </c:pt>
                <c:pt idx="799">
                  <c:v>47.27</c:v>
                </c:pt>
                <c:pt idx="800">
                  <c:v>46.78</c:v>
                </c:pt>
                <c:pt idx="801">
                  <c:v>45.9</c:v>
                </c:pt>
                <c:pt idx="802">
                  <c:v>41.14</c:v>
                </c:pt>
                <c:pt idx="803">
                  <c:v>31.05</c:v>
                </c:pt>
                <c:pt idx="804">
                  <c:v>34.47</c:v>
                </c:pt>
                <c:pt idx="805">
                  <c:v>33.130000000000003</c:v>
                </c:pt>
                <c:pt idx="806">
                  <c:v>31.56</c:v>
                </c:pt>
                <c:pt idx="807">
                  <c:v>31.72</c:v>
                </c:pt>
                <c:pt idx="808">
                  <c:v>28.96</c:v>
                </c:pt>
                <c:pt idx="809">
                  <c:v>26.96</c:v>
                </c:pt>
                <c:pt idx="810">
                  <c:v>20.48</c:v>
                </c:pt>
                <c:pt idx="811">
                  <c:v>25.09</c:v>
                </c:pt>
                <c:pt idx="812">
                  <c:v>19.48</c:v>
                </c:pt>
                <c:pt idx="813">
                  <c:v>23.33</c:v>
                </c:pt>
                <c:pt idx="814">
                  <c:v>21.03</c:v>
                </c:pt>
                <c:pt idx="815">
                  <c:v>20.75</c:v>
                </c:pt>
                <c:pt idx="816">
                  <c:v>16.600000000000001</c:v>
                </c:pt>
                <c:pt idx="817">
                  <c:v>15.48</c:v>
                </c:pt>
                <c:pt idx="818">
                  <c:v>14.1</c:v>
                </c:pt>
                <c:pt idx="819">
                  <c:v>20.51</c:v>
                </c:pt>
                <c:pt idx="820">
                  <c:v>20.28</c:v>
                </c:pt>
                <c:pt idx="821">
                  <c:v>25.18</c:v>
                </c:pt>
                <c:pt idx="822">
                  <c:v>28.36</c:v>
                </c:pt>
                <c:pt idx="823">
                  <c:v>26.21</c:v>
                </c:pt>
                <c:pt idx="824">
                  <c:v>23.54</c:v>
                </c:pt>
                <c:pt idx="825">
                  <c:v>24.97</c:v>
                </c:pt>
                <c:pt idx="826">
                  <c:v>22.9</c:v>
                </c:pt>
                <c:pt idx="827">
                  <c:v>22.36</c:v>
                </c:pt>
                <c:pt idx="828">
                  <c:v>20.149999999999999</c:v>
                </c:pt>
                <c:pt idx="829">
                  <c:v>19.96</c:v>
                </c:pt>
                <c:pt idx="830">
                  <c:v>19.82</c:v>
                </c:pt>
                <c:pt idx="831">
                  <c:v>18.309999999999999</c:v>
                </c:pt>
                <c:pt idx="832">
                  <c:v>-36.979999999999997</c:v>
                </c:pt>
                <c:pt idx="833">
                  <c:v>8.91</c:v>
                </c:pt>
                <c:pt idx="834">
                  <c:v>13.64</c:v>
                </c:pt>
                <c:pt idx="835">
                  <c:v>15.06</c:v>
                </c:pt>
                <c:pt idx="836">
                  <c:v>15.99</c:v>
                </c:pt>
                <c:pt idx="837">
                  <c:v>12.17</c:v>
                </c:pt>
                <c:pt idx="838">
                  <c:v>12.4</c:v>
                </c:pt>
                <c:pt idx="839">
                  <c:v>15.04</c:v>
                </c:pt>
                <c:pt idx="840">
                  <c:v>19.23</c:v>
                </c:pt>
                <c:pt idx="841">
                  <c:v>19.72</c:v>
                </c:pt>
                <c:pt idx="842">
                  <c:v>20.47</c:v>
                </c:pt>
                <c:pt idx="843">
                  <c:v>24.56</c:v>
                </c:pt>
                <c:pt idx="844">
                  <c:v>23.88</c:v>
                </c:pt>
                <c:pt idx="845">
                  <c:v>23.68</c:v>
                </c:pt>
                <c:pt idx="846">
                  <c:v>24.73</c:v>
                </c:pt>
                <c:pt idx="847">
                  <c:v>24.02</c:v>
                </c:pt>
                <c:pt idx="848">
                  <c:v>25.76</c:v>
                </c:pt>
                <c:pt idx="849">
                  <c:v>25.37</c:v>
                </c:pt>
                <c:pt idx="850">
                  <c:v>27.4</c:v>
                </c:pt>
                <c:pt idx="851">
                  <c:v>29.44</c:v>
                </c:pt>
                <c:pt idx="852">
                  <c:v>31.83</c:v>
                </c:pt>
                <c:pt idx="853">
                  <c:v>32.299999999999997</c:v>
                </c:pt>
                <c:pt idx="854">
                  <c:v>33.56</c:v>
                </c:pt>
                <c:pt idx="855">
                  <c:v>34.299999999999997</c:v>
                </c:pt>
                <c:pt idx="856">
                  <c:v>33.49</c:v>
                </c:pt>
                <c:pt idx="857">
                  <c:v>34.700000000000003</c:v>
                </c:pt>
                <c:pt idx="858">
                  <c:v>32.799999999999997</c:v>
                </c:pt>
                <c:pt idx="859">
                  <c:v>33.67</c:v>
                </c:pt>
                <c:pt idx="860">
                  <c:v>35.57</c:v>
                </c:pt>
                <c:pt idx="861">
                  <c:v>35.49</c:v>
                </c:pt>
                <c:pt idx="862">
                  <c:v>36.880000000000003</c:v>
                </c:pt>
                <c:pt idx="863">
                  <c:v>37.33</c:v>
                </c:pt>
                <c:pt idx="864">
                  <c:v>37.42</c:v>
                </c:pt>
                <c:pt idx="865">
                  <c:v>39.49</c:v>
                </c:pt>
                <c:pt idx="866">
                  <c:v>38.17</c:v>
                </c:pt>
                <c:pt idx="867">
                  <c:v>38.979999999999997</c:v>
                </c:pt>
                <c:pt idx="868">
                  <c:v>39.54</c:v>
                </c:pt>
                <c:pt idx="869">
                  <c:v>36.43</c:v>
                </c:pt>
                <c:pt idx="870">
                  <c:v>36.24</c:v>
                </c:pt>
                <c:pt idx="871">
                  <c:v>37.07</c:v>
                </c:pt>
                <c:pt idx="872">
                  <c:v>38.26</c:v>
                </c:pt>
                <c:pt idx="873">
                  <c:v>37.909999999999997</c:v>
                </c:pt>
                <c:pt idx="874">
                  <c:v>38.79</c:v>
                </c:pt>
                <c:pt idx="875">
                  <c:v>39.72</c:v>
                </c:pt>
                <c:pt idx="876">
                  <c:v>40.6</c:v>
                </c:pt>
                <c:pt idx="877">
                  <c:v>40.4</c:v>
                </c:pt>
                <c:pt idx="878">
                  <c:v>37.909999999999997</c:v>
                </c:pt>
                <c:pt idx="879">
                  <c:v>38.659999999999997</c:v>
                </c:pt>
                <c:pt idx="880">
                  <c:v>38.53</c:v>
                </c:pt>
                <c:pt idx="881">
                  <c:v>39.67</c:v>
                </c:pt>
                <c:pt idx="882">
                  <c:v>39.270000000000003</c:v>
                </c:pt>
                <c:pt idx="883">
                  <c:v>39.880000000000003</c:v>
                </c:pt>
                <c:pt idx="884">
                  <c:v>40.57</c:v>
                </c:pt>
                <c:pt idx="885">
                  <c:v>40.57</c:v>
                </c:pt>
                <c:pt idx="886">
                  <c:v>40.51</c:v>
                </c:pt>
                <c:pt idx="887">
                  <c:v>40.590000000000003</c:v>
                </c:pt>
                <c:pt idx="888">
                  <c:v>40.909999999999997</c:v>
                </c:pt>
                <c:pt idx="889">
                  <c:v>39.64</c:v>
                </c:pt>
                <c:pt idx="890">
                  <c:v>40.56</c:v>
                </c:pt>
                <c:pt idx="891">
                  <c:v>40.06</c:v>
                </c:pt>
                <c:pt idx="892">
                  <c:v>40.299999999999997</c:v>
                </c:pt>
                <c:pt idx="893">
                  <c:v>41.2</c:v>
                </c:pt>
                <c:pt idx="894">
                  <c:v>40.74</c:v>
                </c:pt>
                <c:pt idx="895">
                  <c:v>40.549999999999997</c:v>
                </c:pt>
                <c:pt idx="896">
                  <c:v>40.83</c:v>
                </c:pt>
                <c:pt idx="897">
                  <c:v>41.76</c:v>
                </c:pt>
                <c:pt idx="898">
                  <c:v>41.88</c:v>
                </c:pt>
                <c:pt idx="899">
                  <c:v>40.99</c:v>
                </c:pt>
                <c:pt idx="900">
                  <c:v>41.23</c:v>
                </c:pt>
                <c:pt idx="901">
                  <c:v>41.46</c:v>
                </c:pt>
                <c:pt idx="902">
                  <c:v>40.89</c:v>
                </c:pt>
                <c:pt idx="903">
                  <c:v>41.13</c:v>
                </c:pt>
                <c:pt idx="904">
                  <c:v>39.85</c:v>
                </c:pt>
                <c:pt idx="905">
                  <c:v>40.1</c:v>
                </c:pt>
                <c:pt idx="906">
                  <c:v>40.83</c:v>
                </c:pt>
                <c:pt idx="907">
                  <c:v>41.67</c:v>
                </c:pt>
                <c:pt idx="908">
                  <c:v>42.25</c:v>
                </c:pt>
                <c:pt idx="909">
                  <c:v>41.93</c:v>
                </c:pt>
                <c:pt idx="910">
                  <c:v>41.16</c:v>
                </c:pt>
                <c:pt idx="911">
                  <c:v>41.94</c:v>
                </c:pt>
                <c:pt idx="912">
                  <c:v>41.53</c:v>
                </c:pt>
                <c:pt idx="913">
                  <c:v>42.6</c:v>
                </c:pt>
                <c:pt idx="914">
                  <c:v>42.26</c:v>
                </c:pt>
                <c:pt idx="915">
                  <c:v>42.05</c:v>
                </c:pt>
                <c:pt idx="916">
                  <c:v>42.89</c:v>
                </c:pt>
                <c:pt idx="917">
                  <c:v>42.89</c:v>
                </c:pt>
                <c:pt idx="918">
                  <c:v>42.91</c:v>
                </c:pt>
                <c:pt idx="919">
                  <c:v>42.62</c:v>
                </c:pt>
                <c:pt idx="920">
                  <c:v>42.32</c:v>
                </c:pt>
                <c:pt idx="921">
                  <c:v>42.44</c:v>
                </c:pt>
                <c:pt idx="922">
                  <c:v>43.17</c:v>
                </c:pt>
                <c:pt idx="923">
                  <c:v>43.21</c:v>
                </c:pt>
                <c:pt idx="924">
                  <c:v>42.88</c:v>
                </c:pt>
                <c:pt idx="925">
                  <c:v>42.96</c:v>
                </c:pt>
                <c:pt idx="926">
                  <c:v>42.61</c:v>
                </c:pt>
                <c:pt idx="927">
                  <c:v>42.76</c:v>
                </c:pt>
                <c:pt idx="928">
                  <c:v>42.76</c:v>
                </c:pt>
                <c:pt idx="929">
                  <c:v>41.39</c:v>
                </c:pt>
                <c:pt idx="930">
                  <c:v>39.69</c:v>
                </c:pt>
                <c:pt idx="931">
                  <c:v>36.869999999999997</c:v>
                </c:pt>
                <c:pt idx="932">
                  <c:v>38.049999999999997</c:v>
                </c:pt>
                <c:pt idx="933">
                  <c:v>37.25</c:v>
                </c:pt>
                <c:pt idx="934">
                  <c:v>37.33</c:v>
                </c:pt>
                <c:pt idx="935">
                  <c:v>37.229999999999997</c:v>
                </c:pt>
                <c:pt idx="936">
                  <c:v>38.29</c:v>
                </c:pt>
                <c:pt idx="937">
                  <c:v>40.17</c:v>
                </c:pt>
                <c:pt idx="938">
                  <c:v>40.99</c:v>
                </c:pt>
                <c:pt idx="939">
                  <c:v>41.09</c:v>
                </c:pt>
                <c:pt idx="940">
                  <c:v>39.26</c:v>
                </c:pt>
                <c:pt idx="941">
                  <c:v>39.549999999999997</c:v>
                </c:pt>
                <c:pt idx="942">
                  <c:v>39.92</c:v>
                </c:pt>
                <c:pt idx="943">
                  <c:v>40.11</c:v>
                </c:pt>
                <c:pt idx="944">
                  <c:v>40.06</c:v>
                </c:pt>
                <c:pt idx="945">
                  <c:v>40.47</c:v>
                </c:pt>
                <c:pt idx="946">
                  <c:v>39.03</c:v>
                </c:pt>
                <c:pt idx="947">
                  <c:v>40.049999999999997</c:v>
                </c:pt>
                <c:pt idx="948">
                  <c:v>38.51</c:v>
                </c:pt>
                <c:pt idx="949">
                  <c:v>36.9</c:v>
                </c:pt>
                <c:pt idx="950">
                  <c:v>39.119999999999997</c:v>
                </c:pt>
                <c:pt idx="951">
                  <c:v>40.520000000000003</c:v>
                </c:pt>
                <c:pt idx="952">
                  <c:v>39.82</c:v>
                </c:pt>
                <c:pt idx="953">
                  <c:v>41.04</c:v>
                </c:pt>
                <c:pt idx="954">
                  <c:v>40.44</c:v>
                </c:pt>
                <c:pt idx="955">
                  <c:v>39.22</c:v>
                </c:pt>
                <c:pt idx="956">
                  <c:v>40.03</c:v>
                </c:pt>
                <c:pt idx="957">
                  <c:v>40.86</c:v>
                </c:pt>
                <c:pt idx="958">
                  <c:v>40.840000000000003</c:v>
                </c:pt>
                <c:pt idx="959">
                  <c:v>40.700000000000003</c:v>
                </c:pt>
                <c:pt idx="960">
                  <c:v>40.69</c:v>
                </c:pt>
                <c:pt idx="961">
                  <c:v>41.37</c:v>
                </c:pt>
                <c:pt idx="962">
                  <c:v>39.880000000000003</c:v>
                </c:pt>
                <c:pt idx="963">
                  <c:v>40.46</c:v>
                </c:pt>
                <c:pt idx="964">
                  <c:v>39.729999999999997</c:v>
                </c:pt>
                <c:pt idx="965">
                  <c:v>38.39</c:v>
                </c:pt>
                <c:pt idx="966">
                  <c:v>39.340000000000003</c:v>
                </c:pt>
                <c:pt idx="967">
                  <c:v>37.270000000000003</c:v>
                </c:pt>
                <c:pt idx="968">
                  <c:v>35.94</c:v>
                </c:pt>
                <c:pt idx="969">
                  <c:v>35.64</c:v>
                </c:pt>
                <c:pt idx="970">
                  <c:v>36.6</c:v>
                </c:pt>
                <c:pt idx="971">
                  <c:v>37.44</c:v>
                </c:pt>
                <c:pt idx="972">
                  <c:v>38.97</c:v>
                </c:pt>
                <c:pt idx="973">
                  <c:v>38.56</c:v>
                </c:pt>
                <c:pt idx="974">
                  <c:v>36.97</c:v>
                </c:pt>
                <c:pt idx="975">
                  <c:v>40.049999999999997</c:v>
                </c:pt>
                <c:pt idx="976">
                  <c:v>41.18</c:v>
                </c:pt>
                <c:pt idx="977">
                  <c:v>41.23</c:v>
                </c:pt>
                <c:pt idx="978">
                  <c:v>40.9</c:v>
                </c:pt>
                <c:pt idx="979">
                  <c:v>39.93</c:v>
                </c:pt>
                <c:pt idx="980">
                  <c:v>41.14</c:v>
                </c:pt>
                <c:pt idx="981">
                  <c:v>41.24</c:v>
                </c:pt>
                <c:pt idx="982">
                  <c:v>41.64</c:v>
                </c:pt>
                <c:pt idx="983">
                  <c:v>41.57</c:v>
                </c:pt>
                <c:pt idx="984">
                  <c:v>41.99</c:v>
                </c:pt>
                <c:pt idx="985">
                  <c:v>42.91</c:v>
                </c:pt>
                <c:pt idx="986">
                  <c:v>44.71</c:v>
                </c:pt>
                <c:pt idx="987">
                  <c:v>45.58</c:v>
                </c:pt>
                <c:pt idx="988">
                  <c:v>45.2</c:v>
                </c:pt>
                <c:pt idx="989">
                  <c:v>44.54</c:v>
                </c:pt>
                <c:pt idx="990">
                  <c:v>45.23</c:v>
                </c:pt>
                <c:pt idx="991">
                  <c:v>45.65</c:v>
                </c:pt>
                <c:pt idx="992">
                  <c:v>46.23</c:v>
                </c:pt>
                <c:pt idx="993">
                  <c:v>45.72</c:v>
                </c:pt>
                <c:pt idx="994">
                  <c:v>45.64</c:v>
                </c:pt>
                <c:pt idx="995">
                  <c:v>45.48</c:v>
                </c:pt>
                <c:pt idx="996">
                  <c:v>46.76</c:v>
                </c:pt>
                <c:pt idx="997">
                  <c:v>46.59</c:v>
                </c:pt>
                <c:pt idx="998">
                  <c:v>47.02</c:v>
                </c:pt>
                <c:pt idx="999">
                  <c:v>47.58</c:v>
                </c:pt>
                <c:pt idx="1000">
                  <c:v>47.86</c:v>
                </c:pt>
                <c:pt idx="1001">
                  <c:v>48.34</c:v>
                </c:pt>
                <c:pt idx="1002">
                  <c:v>49.04</c:v>
                </c:pt>
                <c:pt idx="1003">
                  <c:v>47.79</c:v>
                </c:pt>
                <c:pt idx="1004">
                  <c:v>47.02</c:v>
                </c:pt>
                <c:pt idx="1005">
                  <c:v>47.94</c:v>
                </c:pt>
                <c:pt idx="1006">
                  <c:v>48.18</c:v>
                </c:pt>
                <c:pt idx="1007">
                  <c:v>47.5</c:v>
                </c:pt>
                <c:pt idx="1008">
                  <c:v>47.85</c:v>
                </c:pt>
                <c:pt idx="1009">
                  <c:v>48.24</c:v>
                </c:pt>
                <c:pt idx="1010">
                  <c:v>48.35</c:v>
                </c:pt>
                <c:pt idx="1011">
                  <c:v>47.47</c:v>
                </c:pt>
                <c:pt idx="1012">
                  <c:v>49.78</c:v>
                </c:pt>
                <c:pt idx="1013">
                  <c:v>50.45</c:v>
                </c:pt>
                <c:pt idx="1014">
                  <c:v>50.63</c:v>
                </c:pt>
                <c:pt idx="1015">
                  <c:v>52.14</c:v>
                </c:pt>
                <c:pt idx="1016">
                  <c:v>52.15</c:v>
                </c:pt>
                <c:pt idx="1017">
                  <c:v>53.08</c:v>
                </c:pt>
                <c:pt idx="1018">
                  <c:v>52.81</c:v>
                </c:pt>
                <c:pt idx="1019">
                  <c:v>53.47</c:v>
                </c:pt>
                <c:pt idx="1020">
                  <c:v>52.25</c:v>
                </c:pt>
                <c:pt idx="1021">
                  <c:v>52.87</c:v>
                </c:pt>
                <c:pt idx="1022">
                  <c:v>53.16</c:v>
                </c:pt>
                <c:pt idx="1023">
                  <c:v>53</c:v>
                </c:pt>
                <c:pt idx="1024">
                  <c:v>52.28</c:v>
                </c:pt>
                <c:pt idx="1025">
                  <c:v>52.78</c:v>
                </c:pt>
                <c:pt idx="1026">
                  <c:v>52.61</c:v>
                </c:pt>
                <c:pt idx="1027">
                  <c:v>52.81</c:v>
                </c:pt>
                <c:pt idx="1028">
                  <c:v>52.26</c:v>
                </c:pt>
                <c:pt idx="1029">
                  <c:v>52.16</c:v>
                </c:pt>
                <c:pt idx="1030">
                  <c:v>53.55</c:v>
                </c:pt>
                <c:pt idx="1031">
                  <c:v>54.77</c:v>
                </c:pt>
                <c:pt idx="1032">
                  <c:v>55.67</c:v>
                </c:pt>
                <c:pt idx="1033">
                  <c:v>56.19</c:v>
                </c:pt>
                <c:pt idx="1034">
                  <c:v>56.8</c:v>
                </c:pt>
                <c:pt idx="1035">
                  <c:v>57.95</c:v>
                </c:pt>
                <c:pt idx="1036">
                  <c:v>58.34</c:v>
                </c:pt>
                <c:pt idx="1037">
                  <c:v>58.69</c:v>
                </c:pt>
                <c:pt idx="1038">
                  <c:v>58.22</c:v>
                </c:pt>
                <c:pt idx="1039">
                  <c:v>59.5</c:v>
                </c:pt>
                <c:pt idx="1040">
                  <c:v>60.07</c:v>
                </c:pt>
                <c:pt idx="1041">
                  <c:v>61.09</c:v>
                </c:pt>
                <c:pt idx="1042">
                  <c:v>60.4</c:v>
                </c:pt>
                <c:pt idx="1043">
                  <c:v>59.12</c:v>
                </c:pt>
                <c:pt idx="1044">
                  <c:v>61.67</c:v>
                </c:pt>
                <c:pt idx="1045">
                  <c:v>61.66</c:v>
                </c:pt>
                <c:pt idx="1046">
                  <c:v>63.21</c:v>
                </c:pt>
                <c:pt idx="1047">
                  <c:v>63.43</c:v>
                </c:pt>
                <c:pt idx="1048">
                  <c:v>61.55</c:v>
                </c:pt>
                <c:pt idx="1049">
                  <c:v>60.54</c:v>
                </c:pt>
                <c:pt idx="1050">
                  <c:v>59.7</c:v>
                </c:pt>
                <c:pt idx="1051">
                  <c:v>61.33</c:v>
                </c:pt>
                <c:pt idx="1052">
                  <c:v>63.81</c:v>
                </c:pt>
                <c:pt idx="1053">
                  <c:v>66.08</c:v>
                </c:pt>
                <c:pt idx="1054">
                  <c:v>65.03</c:v>
                </c:pt>
                <c:pt idx="1055">
                  <c:v>64.02</c:v>
                </c:pt>
                <c:pt idx="1056">
                  <c:v>64.45</c:v>
                </c:pt>
                <c:pt idx="1057">
                  <c:v>66.02</c:v>
                </c:pt>
                <c:pt idx="1058">
                  <c:v>65.59</c:v>
                </c:pt>
                <c:pt idx="1059">
                  <c:v>65.36</c:v>
                </c:pt>
                <c:pt idx="1060">
                  <c:v>64.819999999999993</c:v>
                </c:pt>
                <c:pt idx="1061">
                  <c:v>64.55</c:v>
                </c:pt>
                <c:pt idx="1062">
                  <c:v>59.95</c:v>
                </c:pt>
                <c:pt idx="1063">
                  <c:v>61.43</c:v>
                </c:pt>
                <c:pt idx="1064">
                  <c:v>61.48</c:v>
                </c:pt>
                <c:pt idx="1065">
                  <c:v>57.75</c:v>
                </c:pt>
                <c:pt idx="1066">
                  <c:v>61.12</c:v>
                </c:pt>
                <c:pt idx="1067">
                  <c:v>58.47</c:v>
                </c:pt>
                <c:pt idx="1068">
                  <c:v>60.93</c:v>
                </c:pt>
                <c:pt idx="1069">
                  <c:v>61.49</c:v>
                </c:pt>
                <c:pt idx="1070">
                  <c:v>60.55</c:v>
                </c:pt>
                <c:pt idx="1071">
                  <c:v>59.19</c:v>
                </c:pt>
                <c:pt idx="1072">
                  <c:v>61.41</c:v>
                </c:pt>
                <c:pt idx="1073">
                  <c:v>58.73</c:v>
                </c:pt>
                <c:pt idx="1074">
                  <c:v>59.34</c:v>
                </c:pt>
                <c:pt idx="1075">
                  <c:v>59.77</c:v>
                </c:pt>
                <c:pt idx="1076">
                  <c:v>59.61</c:v>
                </c:pt>
                <c:pt idx="1077">
                  <c:v>59.29</c:v>
                </c:pt>
                <c:pt idx="1078">
                  <c:v>59.7</c:v>
                </c:pt>
                <c:pt idx="1079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D8-453E-B807-33269058F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0687912"/>
        <c:axId val="214087552"/>
      </c:lineChart>
      <c:dateAx>
        <c:axId val="510687912"/>
        <c:scaling>
          <c:orientation val="minMax"/>
        </c:scaling>
        <c:delete val="0"/>
        <c:axPos val="b"/>
        <c:numFmt formatCode="mmm\ dd\,\ yyyy" sourceLinked="1"/>
        <c:majorTickMark val="out"/>
        <c:minorTickMark val="none"/>
        <c:tickLblPos val="nextTo"/>
        <c:spPr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214087552"/>
        <c:crosses val="autoZero"/>
        <c:auto val="1"/>
        <c:lblOffset val="100"/>
        <c:baseTimeUnit val="days"/>
      </c:dateAx>
      <c:valAx>
        <c:axId val="214087552"/>
        <c:scaling>
          <c:orientation val="minMax"/>
          <c:max val="90"/>
          <c:min val="1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10687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Non-energy Commodities</a:t>
            </a:r>
          </a:p>
        </c:rich>
      </c:tx>
      <c:layout>
        <c:manualLayout>
          <c:xMode val="edge"/>
          <c:yMode val="edge"/>
          <c:x val="0.30815824294604238"/>
          <c:y val="9.741512419661287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828873578395713E-2"/>
          <c:y val="1.6905896222977848E-2"/>
          <c:w val="0.94895647747838641"/>
          <c:h val="0.88156468632713536"/>
        </c:manualLayout>
      </c:layout>
      <c:lineChart>
        <c:grouping val="standard"/>
        <c:varyColors val="0"/>
        <c:ser>
          <c:idx val="0"/>
          <c:order val="0"/>
          <c:tx>
            <c:v>Nonfuel Commodities</c:v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'[Commodity Prices.xlsx]table(1)'!$A$227:$A$361</c:f>
              <c:numCache>
                <c:formatCode>mmm\ yyyy</c:formatCode>
                <c:ptCount val="135"/>
                <c:pt idx="0">
                  <c:v>40452</c:v>
                </c:pt>
                <c:pt idx="1">
                  <c:v>40483</c:v>
                </c:pt>
                <c:pt idx="2">
                  <c:v>40513</c:v>
                </c:pt>
                <c:pt idx="3">
                  <c:v>40544</c:v>
                </c:pt>
                <c:pt idx="4">
                  <c:v>40575</c:v>
                </c:pt>
                <c:pt idx="5">
                  <c:v>40603</c:v>
                </c:pt>
                <c:pt idx="6">
                  <c:v>40634</c:v>
                </c:pt>
                <c:pt idx="7">
                  <c:v>40664</c:v>
                </c:pt>
                <c:pt idx="8">
                  <c:v>40695</c:v>
                </c:pt>
                <c:pt idx="9">
                  <c:v>40725</c:v>
                </c:pt>
                <c:pt idx="10">
                  <c:v>40756</c:v>
                </c:pt>
                <c:pt idx="11">
                  <c:v>40787</c:v>
                </c:pt>
                <c:pt idx="12">
                  <c:v>40817</c:v>
                </c:pt>
                <c:pt idx="13">
                  <c:v>40848</c:v>
                </c:pt>
                <c:pt idx="14">
                  <c:v>40878</c:v>
                </c:pt>
                <c:pt idx="15">
                  <c:v>40909</c:v>
                </c:pt>
                <c:pt idx="16">
                  <c:v>40940</c:v>
                </c:pt>
                <c:pt idx="17">
                  <c:v>40969</c:v>
                </c:pt>
                <c:pt idx="18">
                  <c:v>41000</c:v>
                </c:pt>
                <c:pt idx="19">
                  <c:v>41030</c:v>
                </c:pt>
                <c:pt idx="20">
                  <c:v>41061</c:v>
                </c:pt>
                <c:pt idx="21">
                  <c:v>41091</c:v>
                </c:pt>
                <c:pt idx="22">
                  <c:v>41122</c:v>
                </c:pt>
                <c:pt idx="23">
                  <c:v>41153</c:v>
                </c:pt>
                <c:pt idx="24">
                  <c:v>41183</c:v>
                </c:pt>
                <c:pt idx="25">
                  <c:v>41214</c:v>
                </c:pt>
                <c:pt idx="26">
                  <c:v>41244</c:v>
                </c:pt>
                <c:pt idx="27">
                  <c:v>41275</c:v>
                </c:pt>
                <c:pt idx="28">
                  <c:v>41306</c:v>
                </c:pt>
                <c:pt idx="29">
                  <c:v>41334</c:v>
                </c:pt>
                <c:pt idx="30">
                  <c:v>41365</c:v>
                </c:pt>
                <c:pt idx="31">
                  <c:v>41395</c:v>
                </c:pt>
                <c:pt idx="32">
                  <c:v>41426</c:v>
                </c:pt>
                <c:pt idx="33">
                  <c:v>41456</c:v>
                </c:pt>
                <c:pt idx="34">
                  <c:v>41487</c:v>
                </c:pt>
                <c:pt idx="35">
                  <c:v>41518</c:v>
                </c:pt>
                <c:pt idx="36">
                  <c:v>41548</c:v>
                </c:pt>
                <c:pt idx="37">
                  <c:v>41579</c:v>
                </c:pt>
                <c:pt idx="38">
                  <c:v>41609</c:v>
                </c:pt>
                <c:pt idx="39">
                  <c:v>41640</c:v>
                </c:pt>
                <c:pt idx="40">
                  <c:v>41671</c:v>
                </c:pt>
                <c:pt idx="41">
                  <c:v>41699</c:v>
                </c:pt>
                <c:pt idx="42">
                  <c:v>41730</c:v>
                </c:pt>
                <c:pt idx="43">
                  <c:v>41760</c:v>
                </c:pt>
                <c:pt idx="44">
                  <c:v>41791</c:v>
                </c:pt>
                <c:pt idx="45">
                  <c:v>41821</c:v>
                </c:pt>
                <c:pt idx="46">
                  <c:v>41852</c:v>
                </c:pt>
                <c:pt idx="47">
                  <c:v>41883</c:v>
                </c:pt>
                <c:pt idx="48">
                  <c:v>41913</c:v>
                </c:pt>
                <c:pt idx="49">
                  <c:v>41944</c:v>
                </c:pt>
                <c:pt idx="50">
                  <c:v>41974</c:v>
                </c:pt>
                <c:pt idx="51">
                  <c:v>42005</c:v>
                </c:pt>
                <c:pt idx="52">
                  <c:v>42036</c:v>
                </c:pt>
                <c:pt idx="53">
                  <c:v>42064</c:v>
                </c:pt>
                <c:pt idx="54">
                  <c:v>42095</c:v>
                </c:pt>
                <c:pt idx="55">
                  <c:v>42125</c:v>
                </c:pt>
                <c:pt idx="56">
                  <c:v>42156</c:v>
                </c:pt>
                <c:pt idx="57">
                  <c:v>42186</c:v>
                </c:pt>
                <c:pt idx="58">
                  <c:v>42217</c:v>
                </c:pt>
                <c:pt idx="59">
                  <c:v>42248</c:v>
                </c:pt>
                <c:pt idx="60">
                  <c:v>42278</c:v>
                </c:pt>
                <c:pt idx="61">
                  <c:v>42309</c:v>
                </c:pt>
                <c:pt idx="62">
                  <c:v>42339</c:v>
                </c:pt>
                <c:pt idx="63">
                  <c:v>42370</c:v>
                </c:pt>
                <c:pt idx="64">
                  <c:v>42401</c:v>
                </c:pt>
                <c:pt idx="65">
                  <c:v>42430</c:v>
                </c:pt>
                <c:pt idx="66">
                  <c:v>42461</c:v>
                </c:pt>
                <c:pt idx="67">
                  <c:v>42491</c:v>
                </c:pt>
                <c:pt idx="68">
                  <c:v>42522</c:v>
                </c:pt>
                <c:pt idx="69">
                  <c:v>42552</c:v>
                </c:pt>
                <c:pt idx="70">
                  <c:v>42583</c:v>
                </c:pt>
                <c:pt idx="71">
                  <c:v>42614</c:v>
                </c:pt>
                <c:pt idx="72">
                  <c:v>42644</c:v>
                </c:pt>
                <c:pt idx="73">
                  <c:v>42675</c:v>
                </c:pt>
                <c:pt idx="74">
                  <c:v>42705</c:v>
                </c:pt>
                <c:pt idx="75">
                  <c:v>42736</c:v>
                </c:pt>
                <c:pt idx="76">
                  <c:v>42767</c:v>
                </c:pt>
                <c:pt idx="77">
                  <c:v>42795</c:v>
                </c:pt>
                <c:pt idx="78">
                  <c:v>42826</c:v>
                </c:pt>
                <c:pt idx="79">
                  <c:v>42856</c:v>
                </c:pt>
                <c:pt idx="80">
                  <c:v>42887</c:v>
                </c:pt>
                <c:pt idx="81">
                  <c:v>42917</c:v>
                </c:pt>
                <c:pt idx="82">
                  <c:v>42948</c:v>
                </c:pt>
                <c:pt idx="83">
                  <c:v>42979</c:v>
                </c:pt>
                <c:pt idx="84">
                  <c:v>43009</c:v>
                </c:pt>
                <c:pt idx="85">
                  <c:v>43040</c:v>
                </c:pt>
                <c:pt idx="86">
                  <c:v>43070</c:v>
                </c:pt>
                <c:pt idx="87">
                  <c:v>43101</c:v>
                </c:pt>
                <c:pt idx="88">
                  <c:v>43132</c:v>
                </c:pt>
                <c:pt idx="89">
                  <c:v>43160</c:v>
                </c:pt>
                <c:pt idx="90">
                  <c:v>43191</c:v>
                </c:pt>
                <c:pt idx="91">
                  <c:v>43221</c:v>
                </c:pt>
                <c:pt idx="92">
                  <c:v>43252</c:v>
                </c:pt>
                <c:pt idx="93">
                  <c:v>43282</c:v>
                </c:pt>
                <c:pt idx="94">
                  <c:v>43313</c:v>
                </c:pt>
                <c:pt idx="95">
                  <c:v>43344</c:v>
                </c:pt>
                <c:pt idx="96">
                  <c:v>43374</c:v>
                </c:pt>
                <c:pt idx="97">
                  <c:v>43405</c:v>
                </c:pt>
                <c:pt idx="98">
                  <c:v>43435</c:v>
                </c:pt>
                <c:pt idx="99">
                  <c:v>43466</c:v>
                </c:pt>
                <c:pt idx="100">
                  <c:v>43497</c:v>
                </c:pt>
                <c:pt idx="101">
                  <c:v>43525</c:v>
                </c:pt>
                <c:pt idx="102">
                  <c:v>43556</c:v>
                </c:pt>
                <c:pt idx="103">
                  <c:v>43586</c:v>
                </c:pt>
                <c:pt idx="104">
                  <c:v>43617</c:v>
                </c:pt>
                <c:pt idx="105">
                  <c:v>43647</c:v>
                </c:pt>
                <c:pt idx="106">
                  <c:v>43678</c:v>
                </c:pt>
                <c:pt idx="107">
                  <c:v>43709</c:v>
                </c:pt>
                <c:pt idx="108">
                  <c:v>43739</c:v>
                </c:pt>
                <c:pt idx="109">
                  <c:v>43770</c:v>
                </c:pt>
                <c:pt idx="110">
                  <c:v>43800</c:v>
                </c:pt>
                <c:pt idx="111">
                  <c:v>43831</c:v>
                </c:pt>
                <c:pt idx="112">
                  <c:v>43862</c:v>
                </c:pt>
                <c:pt idx="113">
                  <c:v>43891</c:v>
                </c:pt>
                <c:pt idx="114">
                  <c:v>43922</c:v>
                </c:pt>
                <c:pt idx="115">
                  <c:v>43952</c:v>
                </c:pt>
                <c:pt idx="116" formatCode="mmm\-yy">
                  <c:v>43983</c:v>
                </c:pt>
                <c:pt idx="117" formatCode="mmm\-yy">
                  <c:v>44013</c:v>
                </c:pt>
                <c:pt idx="118" formatCode="mmm\-yy">
                  <c:v>44044</c:v>
                </c:pt>
                <c:pt idx="119" formatCode="mmm\-yy">
                  <c:v>44075</c:v>
                </c:pt>
                <c:pt idx="120" formatCode="mmm\-yy">
                  <c:v>44105</c:v>
                </c:pt>
                <c:pt idx="121" formatCode="mmm\-yy">
                  <c:v>44136</c:v>
                </c:pt>
                <c:pt idx="122" formatCode="mmm\-yy">
                  <c:v>44166</c:v>
                </c:pt>
                <c:pt idx="123" formatCode="mmm\-yy">
                  <c:v>44197</c:v>
                </c:pt>
                <c:pt idx="124" formatCode="mmm\-yy">
                  <c:v>44228</c:v>
                </c:pt>
                <c:pt idx="125" formatCode="mmm\-yy">
                  <c:v>44256</c:v>
                </c:pt>
                <c:pt idx="126" formatCode="mmm\-yy">
                  <c:v>44287</c:v>
                </c:pt>
                <c:pt idx="127" formatCode="mmm\-yy">
                  <c:v>44317</c:v>
                </c:pt>
                <c:pt idx="128" formatCode="mmm\-yy">
                  <c:v>44348</c:v>
                </c:pt>
                <c:pt idx="129" formatCode="mmm\-yy">
                  <c:v>44378</c:v>
                </c:pt>
                <c:pt idx="130" formatCode="mmm\-yy">
                  <c:v>44409</c:v>
                </c:pt>
                <c:pt idx="131" formatCode="mmm\-yy">
                  <c:v>44440</c:v>
                </c:pt>
                <c:pt idx="132" formatCode="mmm\-yy">
                  <c:v>44470</c:v>
                </c:pt>
                <c:pt idx="133" formatCode="mmm\-yy">
                  <c:v>44501</c:v>
                </c:pt>
                <c:pt idx="134" formatCode="mmm\-yy">
                  <c:v>44531</c:v>
                </c:pt>
              </c:numCache>
            </c:numRef>
          </c:cat>
          <c:val>
            <c:numRef>
              <c:f>'[Commodity Prices.xlsx]table(1)'!$H$227:$H$361</c:f>
              <c:numCache>
                <c:formatCode>0.00</c:formatCode>
                <c:ptCount val="135"/>
                <c:pt idx="0">
                  <c:v>108.70753155069799</c:v>
                </c:pt>
                <c:pt idx="1">
                  <c:v>112.080715671007</c:v>
                </c:pt>
                <c:pt idx="2">
                  <c:v>117.302485214219</c:v>
                </c:pt>
                <c:pt idx="3">
                  <c:v>122.77405986449</c:v>
                </c:pt>
                <c:pt idx="4">
                  <c:v>128.10758264585201</c:v>
                </c:pt>
                <c:pt idx="5">
                  <c:v>123.964340676202</c:v>
                </c:pt>
                <c:pt idx="6">
                  <c:v>125.848526866002</c:v>
                </c:pt>
                <c:pt idx="7">
                  <c:v>121.61408649584</c:v>
                </c:pt>
                <c:pt idx="8">
                  <c:v>121.919240714719</c:v>
                </c:pt>
                <c:pt idx="9">
                  <c:v>123.231355888652</c:v>
                </c:pt>
                <c:pt idx="10">
                  <c:v>121.86070844524301</c:v>
                </c:pt>
                <c:pt idx="11">
                  <c:v>118.89862191695499</c:v>
                </c:pt>
                <c:pt idx="12">
                  <c:v>111.61393601076099</c:v>
                </c:pt>
                <c:pt idx="13">
                  <c:v>108.583746517989</c:v>
                </c:pt>
                <c:pt idx="14">
                  <c:v>106.31492107363999</c:v>
                </c:pt>
                <c:pt idx="15">
                  <c:v>108.757849493238</c:v>
                </c:pt>
                <c:pt idx="16">
                  <c:v>111.342519635996</c:v>
                </c:pt>
                <c:pt idx="17">
                  <c:v>111.86791758876301</c:v>
                </c:pt>
                <c:pt idx="18">
                  <c:v>111.807855364894</c:v>
                </c:pt>
                <c:pt idx="19">
                  <c:v>109.485990373823</c:v>
                </c:pt>
                <c:pt idx="20">
                  <c:v>106.072062912243</c:v>
                </c:pt>
                <c:pt idx="21">
                  <c:v>109.83496539950799</c:v>
                </c:pt>
                <c:pt idx="22">
                  <c:v>109.25932157747199</c:v>
                </c:pt>
                <c:pt idx="23">
                  <c:v>111.172638622176</c:v>
                </c:pt>
                <c:pt idx="24">
                  <c:v>109.041409479522</c:v>
                </c:pt>
                <c:pt idx="25">
                  <c:v>107.119677941323</c:v>
                </c:pt>
                <c:pt idx="26">
                  <c:v>108.360074141493</c:v>
                </c:pt>
                <c:pt idx="27">
                  <c:v>108.483688311685</c:v>
                </c:pt>
                <c:pt idx="28">
                  <c:v>108.224067682415</c:v>
                </c:pt>
                <c:pt idx="29">
                  <c:v>105.179980339656</c:v>
                </c:pt>
                <c:pt idx="30">
                  <c:v>102.058422943756</c:v>
                </c:pt>
                <c:pt idx="31">
                  <c:v>101.746372993638</c:v>
                </c:pt>
                <c:pt idx="32">
                  <c:v>100.508042818406</c:v>
                </c:pt>
                <c:pt idx="33">
                  <c:v>98.895008170210701</c:v>
                </c:pt>
                <c:pt idx="34">
                  <c:v>98.675196933685598</c:v>
                </c:pt>
                <c:pt idx="35">
                  <c:v>98.020517295400595</c:v>
                </c:pt>
                <c:pt idx="36">
                  <c:v>98.3412478492031</c:v>
                </c:pt>
                <c:pt idx="37">
                  <c:v>97.475567900144895</c:v>
                </c:pt>
                <c:pt idx="38">
                  <c:v>97.904269920027104</c:v>
                </c:pt>
                <c:pt idx="39">
                  <c:v>97.060085260225094</c:v>
                </c:pt>
                <c:pt idx="40">
                  <c:v>97.906658496601906</c:v>
                </c:pt>
                <c:pt idx="41">
                  <c:v>99.945576889063702</c:v>
                </c:pt>
                <c:pt idx="42">
                  <c:v>99.967210660314507</c:v>
                </c:pt>
                <c:pt idx="43">
                  <c:v>99.526642653675694</c:v>
                </c:pt>
                <c:pt idx="44">
                  <c:v>98.056434687490096</c:v>
                </c:pt>
                <c:pt idx="45">
                  <c:v>97.973024757162506</c:v>
                </c:pt>
                <c:pt idx="46">
                  <c:v>96.879352583747604</c:v>
                </c:pt>
                <c:pt idx="47">
                  <c:v>93.962114988226304</c:v>
                </c:pt>
                <c:pt idx="48">
                  <c:v>92.886783574715395</c:v>
                </c:pt>
                <c:pt idx="49">
                  <c:v>92.855201382024205</c:v>
                </c:pt>
                <c:pt idx="50">
                  <c:v>90.593403710768001</c:v>
                </c:pt>
                <c:pt idx="51">
                  <c:v>87.684757641686502</c:v>
                </c:pt>
                <c:pt idx="52">
                  <c:v>86.138762972704797</c:v>
                </c:pt>
                <c:pt idx="53">
                  <c:v>84.502896273957305</c:v>
                </c:pt>
                <c:pt idx="54">
                  <c:v>84.186182857492796</c:v>
                </c:pt>
                <c:pt idx="55">
                  <c:v>84.871153972615801</c:v>
                </c:pt>
                <c:pt idx="56">
                  <c:v>83.550575776371005</c:v>
                </c:pt>
                <c:pt idx="57">
                  <c:v>82.313334213588206</c:v>
                </c:pt>
                <c:pt idx="58">
                  <c:v>78.814158512678404</c:v>
                </c:pt>
                <c:pt idx="59">
                  <c:v>77.957459935289194</c:v>
                </c:pt>
                <c:pt idx="60">
                  <c:v>78.022497008476606</c:v>
                </c:pt>
                <c:pt idx="61">
                  <c:v>75.987906723871603</c:v>
                </c:pt>
                <c:pt idx="62">
                  <c:v>75.468239844470801</c:v>
                </c:pt>
                <c:pt idx="63">
                  <c:v>74.0475835934446</c:v>
                </c:pt>
                <c:pt idx="64">
                  <c:v>74.597232034161195</c:v>
                </c:pt>
                <c:pt idx="65">
                  <c:v>76.987047481564005</c:v>
                </c:pt>
                <c:pt idx="66">
                  <c:v>78.825004944031605</c:v>
                </c:pt>
                <c:pt idx="67">
                  <c:v>79.954255819002398</c:v>
                </c:pt>
                <c:pt idx="68">
                  <c:v>81.649088740395598</c:v>
                </c:pt>
                <c:pt idx="69">
                  <c:v>81.380454232412305</c:v>
                </c:pt>
                <c:pt idx="70">
                  <c:v>80.538208942034601</c:v>
                </c:pt>
                <c:pt idx="71">
                  <c:v>79.914386188584999</c:v>
                </c:pt>
                <c:pt idx="72">
                  <c:v>79.544815864553598</c:v>
                </c:pt>
                <c:pt idx="73">
                  <c:v>82.252355589627399</c:v>
                </c:pt>
                <c:pt idx="74">
                  <c:v>82.768717831622297</c:v>
                </c:pt>
                <c:pt idx="75">
                  <c:v>84.326258700263196</c:v>
                </c:pt>
                <c:pt idx="76">
                  <c:v>85.275653541647401</c:v>
                </c:pt>
                <c:pt idx="77">
                  <c:v>84.046611859579997</c:v>
                </c:pt>
                <c:pt idx="78">
                  <c:v>82.346715277635994</c:v>
                </c:pt>
                <c:pt idx="79">
                  <c:v>82.448121008349204</c:v>
                </c:pt>
                <c:pt idx="80">
                  <c:v>81.669553955226306</c:v>
                </c:pt>
                <c:pt idx="81">
                  <c:v>83.031296274573506</c:v>
                </c:pt>
                <c:pt idx="82">
                  <c:v>83.796516813693302</c:v>
                </c:pt>
                <c:pt idx="83">
                  <c:v>84.619317686640102</c:v>
                </c:pt>
                <c:pt idx="84">
                  <c:v>84.455330645275097</c:v>
                </c:pt>
                <c:pt idx="85">
                  <c:v>84.818488914794401</c:v>
                </c:pt>
                <c:pt idx="86">
                  <c:v>84.240340029106406</c:v>
                </c:pt>
                <c:pt idx="87">
                  <c:v>87.105904680011605</c:v>
                </c:pt>
                <c:pt idx="88">
                  <c:v>88.2605754221414</c:v>
                </c:pt>
                <c:pt idx="89">
                  <c:v>87.856472897645403</c:v>
                </c:pt>
                <c:pt idx="90">
                  <c:v>89.542438529556804</c:v>
                </c:pt>
                <c:pt idx="91">
                  <c:v>89.7275372012204</c:v>
                </c:pt>
                <c:pt idx="92">
                  <c:v>87.922121718118404</c:v>
                </c:pt>
                <c:pt idx="93">
                  <c:v>84.135042862972199</c:v>
                </c:pt>
                <c:pt idx="94">
                  <c:v>82.699590139098405</c:v>
                </c:pt>
                <c:pt idx="95">
                  <c:v>81.145680630884002</c:v>
                </c:pt>
                <c:pt idx="96">
                  <c:v>82.288346849470301</c:v>
                </c:pt>
                <c:pt idx="97">
                  <c:v>81.126093167065406</c:v>
                </c:pt>
                <c:pt idx="98">
                  <c:v>80.8009593438819</c:v>
                </c:pt>
                <c:pt idx="99">
                  <c:v>81.178748516549106</c:v>
                </c:pt>
                <c:pt idx="100">
                  <c:v>82.645038966217101</c:v>
                </c:pt>
                <c:pt idx="101">
                  <c:v>82.446445305721397</c:v>
                </c:pt>
                <c:pt idx="102">
                  <c:v>82.672129895744206</c:v>
                </c:pt>
                <c:pt idx="103">
                  <c:v>81.179215560950794</c:v>
                </c:pt>
                <c:pt idx="104">
                  <c:v>82.585075687094402</c:v>
                </c:pt>
                <c:pt idx="105">
                  <c:v>82.561257745305099</c:v>
                </c:pt>
                <c:pt idx="106">
                  <c:v>79.315912261315802</c:v>
                </c:pt>
                <c:pt idx="107">
                  <c:v>79.573001235615195</c:v>
                </c:pt>
                <c:pt idx="108">
                  <c:v>80.276022662406007</c:v>
                </c:pt>
                <c:pt idx="109">
                  <c:v>82.290858116895805</c:v>
                </c:pt>
                <c:pt idx="110">
                  <c:v>83.855658545035794</c:v>
                </c:pt>
                <c:pt idx="111">
                  <c:v>84.337878348408495</c:v>
                </c:pt>
                <c:pt idx="112">
                  <c:v>81.247812423788403</c:v>
                </c:pt>
                <c:pt idx="113">
                  <c:v>78.178020578653204</c:v>
                </c:pt>
                <c:pt idx="114">
                  <c:v>76.067631889807799</c:v>
                </c:pt>
                <c:pt idx="115">
                  <c:v>76.637457368440494</c:v>
                </c:pt>
                <c:pt idx="116">
                  <c:v>79.705015843182807</c:v>
                </c:pt>
                <c:pt idx="117">
                  <c:v>81.831345522470102</c:v>
                </c:pt>
                <c:pt idx="118">
                  <c:v>85.373256297137104</c:v>
                </c:pt>
                <c:pt idx="119">
                  <c:v>87.349483735320305</c:v>
                </c:pt>
                <c:pt idx="120">
                  <c:v>88.653215593535293</c:v>
                </c:pt>
                <c:pt idx="121">
                  <c:v>92.607636843506995</c:v>
                </c:pt>
                <c:pt idx="122">
                  <c:v>97.272637533044005</c:v>
                </c:pt>
                <c:pt idx="123">
                  <c:v>101.63</c:v>
                </c:pt>
                <c:pt idx="124">
                  <c:v>104.5</c:v>
                </c:pt>
                <c:pt idx="125">
                  <c:v>105.36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73-49E3-A475-B14A9492B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4252304"/>
        <c:axId val="404249952"/>
      </c:lineChart>
      <c:dateAx>
        <c:axId val="404252304"/>
        <c:scaling>
          <c:orientation val="minMax"/>
        </c:scaling>
        <c:delete val="0"/>
        <c:axPos val="b"/>
        <c:numFmt formatCode="mmm\ yyyy" sourceLinked="1"/>
        <c:majorTickMark val="out"/>
        <c:minorTickMark val="none"/>
        <c:tickLblPos val="nextTo"/>
        <c:crossAx val="404249952"/>
        <c:crosses val="autoZero"/>
        <c:auto val="1"/>
        <c:lblOffset val="100"/>
        <c:baseTimeUnit val="months"/>
      </c:dateAx>
      <c:valAx>
        <c:axId val="404249952"/>
        <c:scaling>
          <c:orientation val="minMax"/>
          <c:max val="130"/>
          <c:min val="7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0425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Unemployment Rate</a:t>
            </a:r>
          </a:p>
        </c:rich>
      </c:tx>
      <c:layout>
        <c:manualLayout>
          <c:xMode val="edge"/>
          <c:yMode val="edge"/>
          <c:x val="0.29537415593685179"/>
          <c:y val="1.513524938275214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2516468734282865E-2"/>
          <c:y val="1.4804659745450548E-2"/>
          <c:w val="0.94926865399973492"/>
          <c:h val="0.93297710053853677"/>
        </c:manualLayout>
      </c:layout>
      <c:barChart>
        <c:barDir val="col"/>
        <c:grouping val="clustered"/>
        <c:varyColors val="0"/>
        <c:ser>
          <c:idx val="1"/>
          <c:order val="1"/>
          <c:tx>
            <c:v>Recession</c:v>
          </c:tx>
          <c:spPr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>
                  <a:lumMod val="20000"/>
                  <a:lumOff val="80000"/>
                </a:schemeClr>
              </a:solidFill>
            </a:ln>
          </c:spPr>
          <c:invertIfNegative val="0"/>
          <c:cat>
            <c:numRef>
              <c:f>'[Unemployment Rate.xlsx]Unemployment Rates'!$A$360:$A$602</c:f>
              <c:numCache>
                <c:formatCode>mmm\-yy</c:formatCode>
                <c:ptCount val="243"/>
                <c:pt idx="0">
                  <c:v>36175</c:v>
                </c:pt>
                <c:pt idx="1">
                  <c:v>36205</c:v>
                </c:pt>
                <c:pt idx="2">
                  <c:v>36235</c:v>
                </c:pt>
                <c:pt idx="3">
                  <c:v>36265</c:v>
                </c:pt>
                <c:pt idx="4">
                  <c:v>36295</c:v>
                </c:pt>
                <c:pt idx="5">
                  <c:v>36325</c:v>
                </c:pt>
                <c:pt idx="6">
                  <c:v>36355</c:v>
                </c:pt>
                <c:pt idx="7">
                  <c:v>36385</c:v>
                </c:pt>
                <c:pt idx="8">
                  <c:v>36415</c:v>
                </c:pt>
                <c:pt idx="9">
                  <c:v>36445</c:v>
                </c:pt>
                <c:pt idx="10">
                  <c:v>36475</c:v>
                </c:pt>
                <c:pt idx="11">
                  <c:v>36505</c:v>
                </c:pt>
                <c:pt idx="12">
                  <c:v>36535</c:v>
                </c:pt>
                <c:pt idx="13">
                  <c:v>36565</c:v>
                </c:pt>
                <c:pt idx="14">
                  <c:v>36595</c:v>
                </c:pt>
                <c:pt idx="15">
                  <c:v>36625</c:v>
                </c:pt>
                <c:pt idx="16">
                  <c:v>36655</c:v>
                </c:pt>
                <c:pt idx="17">
                  <c:v>36685</c:v>
                </c:pt>
                <c:pt idx="18">
                  <c:v>36715</c:v>
                </c:pt>
                <c:pt idx="19">
                  <c:v>36745</c:v>
                </c:pt>
                <c:pt idx="20">
                  <c:v>36775</c:v>
                </c:pt>
                <c:pt idx="21">
                  <c:v>36805</c:v>
                </c:pt>
                <c:pt idx="22">
                  <c:v>36835</c:v>
                </c:pt>
                <c:pt idx="23">
                  <c:v>36865</c:v>
                </c:pt>
                <c:pt idx="24">
                  <c:v>36895</c:v>
                </c:pt>
                <c:pt idx="25">
                  <c:v>36925</c:v>
                </c:pt>
                <c:pt idx="26">
                  <c:v>36955</c:v>
                </c:pt>
                <c:pt idx="27">
                  <c:v>36985</c:v>
                </c:pt>
                <c:pt idx="28">
                  <c:v>37015</c:v>
                </c:pt>
                <c:pt idx="29">
                  <c:v>37045</c:v>
                </c:pt>
                <c:pt idx="30">
                  <c:v>37075</c:v>
                </c:pt>
                <c:pt idx="31">
                  <c:v>37105</c:v>
                </c:pt>
                <c:pt idx="32">
                  <c:v>37135.5</c:v>
                </c:pt>
                <c:pt idx="33">
                  <c:v>37166</c:v>
                </c:pt>
                <c:pt idx="34">
                  <c:v>37196.5</c:v>
                </c:pt>
                <c:pt idx="35">
                  <c:v>37227</c:v>
                </c:pt>
                <c:pt idx="36">
                  <c:v>37257.5</c:v>
                </c:pt>
                <c:pt idx="37">
                  <c:v>37288</c:v>
                </c:pt>
                <c:pt idx="38">
                  <c:v>37318.5</c:v>
                </c:pt>
                <c:pt idx="39">
                  <c:v>37349</c:v>
                </c:pt>
                <c:pt idx="40">
                  <c:v>37379.5</c:v>
                </c:pt>
                <c:pt idx="41">
                  <c:v>37410</c:v>
                </c:pt>
                <c:pt idx="42">
                  <c:v>37440.5</c:v>
                </c:pt>
                <c:pt idx="43">
                  <c:v>37471</c:v>
                </c:pt>
                <c:pt idx="44">
                  <c:v>37501.5</c:v>
                </c:pt>
                <c:pt idx="45">
                  <c:v>37532</c:v>
                </c:pt>
                <c:pt idx="46">
                  <c:v>37562.5</c:v>
                </c:pt>
                <c:pt idx="47">
                  <c:v>37593</c:v>
                </c:pt>
                <c:pt idx="48">
                  <c:v>37623.5</c:v>
                </c:pt>
                <c:pt idx="49">
                  <c:v>37654</c:v>
                </c:pt>
                <c:pt idx="50">
                  <c:v>37684.5</c:v>
                </c:pt>
                <c:pt idx="51">
                  <c:v>37715</c:v>
                </c:pt>
                <c:pt idx="52">
                  <c:v>37745.5</c:v>
                </c:pt>
                <c:pt idx="53">
                  <c:v>37776</c:v>
                </c:pt>
                <c:pt idx="54">
                  <c:v>37806.5</c:v>
                </c:pt>
                <c:pt idx="55">
                  <c:v>37837</c:v>
                </c:pt>
                <c:pt idx="56">
                  <c:v>37867.5</c:v>
                </c:pt>
                <c:pt idx="57">
                  <c:v>37898</c:v>
                </c:pt>
                <c:pt idx="58">
                  <c:v>37928.5</c:v>
                </c:pt>
                <c:pt idx="59">
                  <c:v>37959</c:v>
                </c:pt>
                <c:pt idx="60">
                  <c:v>37989.5</c:v>
                </c:pt>
                <c:pt idx="61">
                  <c:v>38020</c:v>
                </c:pt>
                <c:pt idx="62">
                  <c:v>38050.5</c:v>
                </c:pt>
                <c:pt idx="63">
                  <c:v>38081</c:v>
                </c:pt>
                <c:pt idx="64">
                  <c:v>38111.5</c:v>
                </c:pt>
                <c:pt idx="65">
                  <c:v>38142</c:v>
                </c:pt>
                <c:pt idx="66">
                  <c:v>38172.5</c:v>
                </c:pt>
                <c:pt idx="67">
                  <c:v>38203</c:v>
                </c:pt>
                <c:pt idx="68">
                  <c:v>38233.5</c:v>
                </c:pt>
                <c:pt idx="69">
                  <c:v>38264</c:v>
                </c:pt>
                <c:pt idx="70">
                  <c:v>38294.5</c:v>
                </c:pt>
                <c:pt idx="71">
                  <c:v>38325</c:v>
                </c:pt>
                <c:pt idx="72">
                  <c:v>38355.5</c:v>
                </c:pt>
                <c:pt idx="73">
                  <c:v>38386</c:v>
                </c:pt>
                <c:pt idx="74">
                  <c:v>38416.5</c:v>
                </c:pt>
                <c:pt idx="75">
                  <c:v>38447</c:v>
                </c:pt>
                <c:pt idx="76">
                  <c:v>38477.5</c:v>
                </c:pt>
                <c:pt idx="77">
                  <c:v>38508</c:v>
                </c:pt>
                <c:pt idx="78">
                  <c:v>38538.5</c:v>
                </c:pt>
                <c:pt idx="79">
                  <c:v>38569</c:v>
                </c:pt>
                <c:pt idx="80">
                  <c:v>38599.5</c:v>
                </c:pt>
                <c:pt idx="81">
                  <c:v>38630</c:v>
                </c:pt>
                <c:pt idx="82">
                  <c:v>38660.5</c:v>
                </c:pt>
                <c:pt idx="83">
                  <c:v>38691</c:v>
                </c:pt>
                <c:pt idx="84">
                  <c:v>38721.5</c:v>
                </c:pt>
                <c:pt idx="85">
                  <c:v>38752</c:v>
                </c:pt>
                <c:pt idx="86">
                  <c:v>38782.5</c:v>
                </c:pt>
                <c:pt idx="87">
                  <c:v>38813</c:v>
                </c:pt>
                <c:pt idx="88">
                  <c:v>38843.5</c:v>
                </c:pt>
                <c:pt idx="89">
                  <c:v>38874</c:v>
                </c:pt>
                <c:pt idx="90">
                  <c:v>38904.5</c:v>
                </c:pt>
                <c:pt idx="91">
                  <c:v>38935</c:v>
                </c:pt>
                <c:pt idx="92">
                  <c:v>38965.5</c:v>
                </c:pt>
                <c:pt idx="93">
                  <c:v>38996</c:v>
                </c:pt>
                <c:pt idx="94">
                  <c:v>39026.5</c:v>
                </c:pt>
                <c:pt idx="95">
                  <c:v>39057</c:v>
                </c:pt>
                <c:pt idx="96">
                  <c:v>39087.5</c:v>
                </c:pt>
                <c:pt idx="97">
                  <c:v>39118</c:v>
                </c:pt>
                <c:pt idx="98">
                  <c:v>39148.5</c:v>
                </c:pt>
                <c:pt idx="99">
                  <c:v>39179</c:v>
                </c:pt>
                <c:pt idx="100">
                  <c:v>39209.5</c:v>
                </c:pt>
                <c:pt idx="101">
                  <c:v>39240</c:v>
                </c:pt>
                <c:pt idx="102">
                  <c:v>39270.5</c:v>
                </c:pt>
                <c:pt idx="103">
                  <c:v>39301</c:v>
                </c:pt>
                <c:pt idx="104">
                  <c:v>39331.5</c:v>
                </c:pt>
                <c:pt idx="105">
                  <c:v>39362</c:v>
                </c:pt>
                <c:pt idx="106">
                  <c:v>39392.5</c:v>
                </c:pt>
                <c:pt idx="107">
                  <c:v>39423</c:v>
                </c:pt>
                <c:pt idx="108">
                  <c:v>39453.5</c:v>
                </c:pt>
                <c:pt idx="109">
                  <c:v>39484</c:v>
                </c:pt>
                <c:pt idx="110">
                  <c:v>39514.5</c:v>
                </c:pt>
                <c:pt idx="111">
                  <c:v>39545</c:v>
                </c:pt>
                <c:pt idx="112">
                  <c:v>39575.5</c:v>
                </c:pt>
                <c:pt idx="113">
                  <c:v>39606</c:v>
                </c:pt>
                <c:pt idx="114">
                  <c:v>39636.5</c:v>
                </c:pt>
                <c:pt idx="115">
                  <c:v>39667</c:v>
                </c:pt>
                <c:pt idx="116">
                  <c:v>39697.5</c:v>
                </c:pt>
                <c:pt idx="117">
                  <c:v>39728</c:v>
                </c:pt>
                <c:pt idx="118">
                  <c:v>39758.5</c:v>
                </c:pt>
                <c:pt idx="119">
                  <c:v>39789</c:v>
                </c:pt>
                <c:pt idx="120">
                  <c:v>39819.5</c:v>
                </c:pt>
                <c:pt idx="121">
                  <c:v>39850</c:v>
                </c:pt>
                <c:pt idx="122">
                  <c:v>39880.5</c:v>
                </c:pt>
                <c:pt idx="123">
                  <c:v>39911</c:v>
                </c:pt>
                <c:pt idx="124">
                  <c:v>39941.5</c:v>
                </c:pt>
                <c:pt idx="125">
                  <c:v>39972</c:v>
                </c:pt>
                <c:pt idx="126">
                  <c:v>40002.5</c:v>
                </c:pt>
                <c:pt idx="127">
                  <c:v>40033</c:v>
                </c:pt>
                <c:pt idx="128">
                  <c:v>40063.5</c:v>
                </c:pt>
                <c:pt idx="129">
                  <c:v>40094</c:v>
                </c:pt>
                <c:pt idx="130">
                  <c:v>40124.5</c:v>
                </c:pt>
                <c:pt idx="131">
                  <c:v>40155</c:v>
                </c:pt>
                <c:pt idx="132">
                  <c:v>40185.5</c:v>
                </c:pt>
                <c:pt idx="133">
                  <c:v>40216</c:v>
                </c:pt>
                <c:pt idx="134">
                  <c:v>40246.5</c:v>
                </c:pt>
                <c:pt idx="135">
                  <c:v>40277</c:v>
                </c:pt>
                <c:pt idx="136">
                  <c:v>40307.5</c:v>
                </c:pt>
                <c:pt idx="137">
                  <c:v>40338</c:v>
                </c:pt>
                <c:pt idx="138">
                  <c:v>40368.5</c:v>
                </c:pt>
                <c:pt idx="139">
                  <c:v>40399</c:v>
                </c:pt>
                <c:pt idx="140">
                  <c:v>40429.5</c:v>
                </c:pt>
                <c:pt idx="141">
                  <c:v>40460</c:v>
                </c:pt>
                <c:pt idx="142">
                  <c:v>40490.5</c:v>
                </c:pt>
                <c:pt idx="143">
                  <c:v>40521</c:v>
                </c:pt>
                <c:pt idx="144">
                  <c:v>40551.5</c:v>
                </c:pt>
                <c:pt idx="145">
                  <c:v>40582</c:v>
                </c:pt>
                <c:pt idx="146">
                  <c:v>40612.5</c:v>
                </c:pt>
                <c:pt idx="147">
                  <c:v>40643</c:v>
                </c:pt>
                <c:pt idx="148">
                  <c:v>40673.5</c:v>
                </c:pt>
                <c:pt idx="149">
                  <c:v>40704</c:v>
                </c:pt>
                <c:pt idx="150">
                  <c:v>40734.5</c:v>
                </c:pt>
                <c:pt idx="151">
                  <c:v>40765</c:v>
                </c:pt>
                <c:pt idx="152">
                  <c:v>40795.5</c:v>
                </c:pt>
                <c:pt idx="153">
                  <c:v>40826</c:v>
                </c:pt>
                <c:pt idx="154">
                  <c:v>40856.5</c:v>
                </c:pt>
                <c:pt idx="155">
                  <c:v>40887</c:v>
                </c:pt>
                <c:pt idx="156">
                  <c:v>40917.5</c:v>
                </c:pt>
                <c:pt idx="157">
                  <c:v>40948</c:v>
                </c:pt>
                <c:pt idx="158">
                  <c:v>40978.5</c:v>
                </c:pt>
                <c:pt idx="159">
                  <c:v>41009</c:v>
                </c:pt>
                <c:pt idx="160">
                  <c:v>41039.5</c:v>
                </c:pt>
                <c:pt idx="161">
                  <c:v>41070</c:v>
                </c:pt>
                <c:pt idx="162">
                  <c:v>41100.5</c:v>
                </c:pt>
                <c:pt idx="163">
                  <c:v>41131</c:v>
                </c:pt>
                <c:pt idx="164">
                  <c:v>41161.5</c:v>
                </c:pt>
                <c:pt idx="165">
                  <c:v>41192</c:v>
                </c:pt>
                <c:pt idx="166">
                  <c:v>41222.5</c:v>
                </c:pt>
                <c:pt idx="167">
                  <c:v>41253</c:v>
                </c:pt>
                <c:pt idx="168">
                  <c:v>41283.5</c:v>
                </c:pt>
                <c:pt idx="169">
                  <c:v>41314</c:v>
                </c:pt>
                <c:pt idx="170">
                  <c:v>41344.5</c:v>
                </c:pt>
                <c:pt idx="171">
                  <c:v>41375</c:v>
                </c:pt>
                <c:pt idx="172">
                  <c:v>41405.5</c:v>
                </c:pt>
                <c:pt idx="173">
                  <c:v>41436</c:v>
                </c:pt>
                <c:pt idx="174">
                  <c:v>41466.5</c:v>
                </c:pt>
                <c:pt idx="175">
                  <c:v>41497</c:v>
                </c:pt>
                <c:pt idx="176">
                  <c:v>41527.5</c:v>
                </c:pt>
                <c:pt idx="177">
                  <c:v>41558</c:v>
                </c:pt>
                <c:pt idx="178">
                  <c:v>41588.5</c:v>
                </c:pt>
                <c:pt idx="179">
                  <c:v>41619</c:v>
                </c:pt>
                <c:pt idx="180">
                  <c:v>41649.5</c:v>
                </c:pt>
                <c:pt idx="181">
                  <c:v>41680</c:v>
                </c:pt>
                <c:pt idx="182">
                  <c:v>41710.5</c:v>
                </c:pt>
                <c:pt idx="183">
                  <c:v>41741</c:v>
                </c:pt>
                <c:pt idx="184">
                  <c:v>41771.5</c:v>
                </c:pt>
                <c:pt idx="185">
                  <c:v>41802</c:v>
                </c:pt>
                <c:pt idx="186">
                  <c:v>41832.5</c:v>
                </c:pt>
                <c:pt idx="187">
                  <c:v>41863</c:v>
                </c:pt>
                <c:pt idx="188">
                  <c:v>41893.5</c:v>
                </c:pt>
                <c:pt idx="189">
                  <c:v>41924</c:v>
                </c:pt>
                <c:pt idx="190">
                  <c:v>41954.5</c:v>
                </c:pt>
                <c:pt idx="191">
                  <c:v>41985</c:v>
                </c:pt>
                <c:pt idx="192">
                  <c:v>42015.5</c:v>
                </c:pt>
                <c:pt idx="193">
                  <c:v>42046</c:v>
                </c:pt>
                <c:pt idx="194">
                  <c:v>42076.5</c:v>
                </c:pt>
                <c:pt idx="195">
                  <c:v>42107</c:v>
                </c:pt>
                <c:pt idx="196">
                  <c:v>42137.5</c:v>
                </c:pt>
                <c:pt idx="197">
                  <c:v>42168</c:v>
                </c:pt>
                <c:pt idx="198">
                  <c:v>42198.5</c:v>
                </c:pt>
                <c:pt idx="199">
                  <c:v>42229</c:v>
                </c:pt>
                <c:pt idx="200">
                  <c:v>42259.5</c:v>
                </c:pt>
                <c:pt idx="201">
                  <c:v>42290</c:v>
                </c:pt>
                <c:pt idx="202">
                  <c:v>42320.5</c:v>
                </c:pt>
                <c:pt idx="203">
                  <c:v>42351</c:v>
                </c:pt>
                <c:pt idx="204">
                  <c:v>42381.5</c:v>
                </c:pt>
                <c:pt idx="205">
                  <c:v>42412</c:v>
                </c:pt>
                <c:pt idx="206">
                  <c:v>42442.5</c:v>
                </c:pt>
                <c:pt idx="207">
                  <c:v>42473</c:v>
                </c:pt>
                <c:pt idx="208">
                  <c:v>42503.5</c:v>
                </c:pt>
                <c:pt idx="209">
                  <c:v>42534</c:v>
                </c:pt>
                <c:pt idx="210">
                  <c:v>42564.5</c:v>
                </c:pt>
                <c:pt idx="211">
                  <c:v>42595</c:v>
                </c:pt>
                <c:pt idx="212">
                  <c:v>42625.5</c:v>
                </c:pt>
                <c:pt idx="213">
                  <c:v>42656</c:v>
                </c:pt>
                <c:pt idx="214">
                  <c:v>42686.5</c:v>
                </c:pt>
                <c:pt idx="215">
                  <c:v>42717</c:v>
                </c:pt>
                <c:pt idx="216">
                  <c:v>42747.5</c:v>
                </c:pt>
                <c:pt idx="217">
                  <c:v>42778</c:v>
                </c:pt>
                <c:pt idx="218">
                  <c:v>42808.5</c:v>
                </c:pt>
                <c:pt idx="219">
                  <c:v>42839</c:v>
                </c:pt>
                <c:pt idx="220">
                  <c:v>42869.5</c:v>
                </c:pt>
                <c:pt idx="221">
                  <c:v>42900</c:v>
                </c:pt>
                <c:pt idx="222">
                  <c:v>42930.5</c:v>
                </c:pt>
                <c:pt idx="223">
                  <c:v>42961</c:v>
                </c:pt>
                <c:pt idx="224">
                  <c:v>42991.5</c:v>
                </c:pt>
                <c:pt idx="225">
                  <c:v>43022</c:v>
                </c:pt>
                <c:pt idx="226">
                  <c:v>43052.5</c:v>
                </c:pt>
                <c:pt idx="227">
                  <c:v>43083</c:v>
                </c:pt>
                <c:pt idx="228">
                  <c:v>43113.5</c:v>
                </c:pt>
                <c:pt idx="229">
                  <c:v>43144</c:v>
                </c:pt>
                <c:pt idx="230">
                  <c:v>43174.5</c:v>
                </c:pt>
                <c:pt idx="231">
                  <c:v>43205</c:v>
                </c:pt>
                <c:pt idx="232">
                  <c:v>43235.5</c:v>
                </c:pt>
                <c:pt idx="233">
                  <c:v>43266</c:v>
                </c:pt>
                <c:pt idx="234">
                  <c:v>43296.5</c:v>
                </c:pt>
                <c:pt idx="235">
                  <c:v>43327</c:v>
                </c:pt>
                <c:pt idx="236">
                  <c:v>43357.5</c:v>
                </c:pt>
                <c:pt idx="237">
                  <c:v>43388</c:v>
                </c:pt>
                <c:pt idx="238">
                  <c:v>43418.5</c:v>
                </c:pt>
                <c:pt idx="239">
                  <c:v>43449</c:v>
                </c:pt>
                <c:pt idx="240">
                  <c:v>43479.5</c:v>
                </c:pt>
                <c:pt idx="241">
                  <c:v>43510</c:v>
                </c:pt>
                <c:pt idx="242">
                  <c:v>43540.5</c:v>
                </c:pt>
              </c:numCache>
            </c:numRef>
          </c:cat>
          <c:val>
            <c:numRef>
              <c:f>'[Unemployment Rate.xlsx]Unemployment Rates'!$AR$456:$AR$623</c:f>
              <c:numCache>
                <c:formatCode>0</c:formatCode>
                <c:ptCount val="1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1</c:v>
                </c:pt>
                <c:pt idx="159">
                  <c:v>1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30-4D10-9AD5-D6B0E10063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345920"/>
        <c:axId val="485345528"/>
      </c:barChart>
      <c:lineChart>
        <c:grouping val="standard"/>
        <c:varyColors val="0"/>
        <c:ser>
          <c:idx val="2"/>
          <c:order val="2"/>
          <c:tx>
            <c:v>Official Unemp. Rate</c:v>
          </c:tx>
          <c:spPr>
            <a:ln w="444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'[Unemployment Rate.xlsx]Unemployment Rates'!$A$456:$A$615</c:f>
              <c:numCache>
                <c:formatCode>mmm\-yy</c:formatCode>
                <c:ptCount val="160"/>
                <c:pt idx="0">
                  <c:v>39087.5</c:v>
                </c:pt>
                <c:pt idx="1">
                  <c:v>39118</c:v>
                </c:pt>
                <c:pt idx="2">
                  <c:v>39148.5</c:v>
                </c:pt>
                <c:pt idx="3">
                  <c:v>39179</c:v>
                </c:pt>
                <c:pt idx="4">
                  <c:v>39209.5</c:v>
                </c:pt>
                <c:pt idx="5">
                  <c:v>39240</c:v>
                </c:pt>
                <c:pt idx="6">
                  <c:v>39270.5</c:v>
                </c:pt>
                <c:pt idx="7">
                  <c:v>39301</c:v>
                </c:pt>
                <c:pt idx="8">
                  <c:v>39331.5</c:v>
                </c:pt>
                <c:pt idx="9">
                  <c:v>39362</c:v>
                </c:pt>
                <c:pt idx="10">
                  <c:v>39392.5</c:v>
                </c:pt>
                <c:pt idx="11">
                  <c:v>39423</c:v>
                </c:pt>
                <c:pt idx="12">
                  <c:v>39453.5</c:v>
                </c:pt>
                <c:pt idx="13">
                  <c:v>39484</c:v>
                </c:pt>
                <c:pt idx="14">
                  <c:v>39514.5</c:v>
                </c:pt>
                <c:pt idx="15">
                  <c:v>39545</c:v>
                </c:pt>
                <c:pt idx="16">
                  <c:v>39575.5</c:v>
                </c:pt>
                <c:pt idx="17">
                  <c:v>39606</c:v>
                </c:pt>
                <c:pt idx="18">
                  <c:v>39636.5</c:v>
                </c:pt>
                <c:pt idx="19">
                  <c:v>39667</c:v>
                </c:pt>
                <c:pt idx="20">
                  <c:v>39697.5</c:v>
                </c:pt>
                <c:pt idx="21">
                  <c:v>39728</c:v>
                </c:pt>
                <c:pt idx="22">
                  <c:v>39758.5</c:v>
                </c:pt>
                <c:pt idx="23">
                  <c:v>39789</c:v>
                </c:pt>
                <c:pt idx="24">
                  <c:v>39819.5</c:v>
                </c:pt>
                <c:pt idx="25">
                  <c:v>39850</c:v>
                </c:pt>
                <c:pt idx="26">
                  <c:v>39880.5</c:v>
                </c:pt>
                <c:pt idx="27">
                  <c:v>39911</c:v>
                </c:pt>
                <c:pt idx="28">
                  <c:v>39941.5</c:v>
                </c:pt>
                <c:pt idx="29">
                  <c:v>39972</c:v>
                </c:pt>
                <c:pt idx="30">
                  <c:v>40002.5</c:v>
                </c:pt>
                <c:pt idx="31">
                  <c:v>40033</c:v>
                </c:pt>
                <c:pt idx="32">
                  <c:v>40063.5</c:v>
                </c:pt>
                <c:pt idx="33">
                  <c:v>40094</c:v>
                </c:pt>
                <c:pt idx="34">
                  <c:v>40124.5</c:v>
                </c:pt>
                <c:pt idx="35">
                  <c:v>40155</c:v>
                </c:pt>
                <c:pt idx="36">
                  <c:v>40185.5</c:v>
                </c:pt>
                <c:pt idx="37">
                  <c:v>40216</c:v>
                </c:pt>
                <c:pt idx="38">
                  <c:v>40246.5</c:v>
                </c:pt>
                <c:pt idx="39">
                  <c:v>40277</c:v>
                </c:pt>
                <c:pt idx="40">
                  <c:v>40307.5</c:v>
                </c:pt>
                <c:pt idx="41">
                  <c:v>40338</c:v>
                </c:pt>
                <c:pt idx="42">
                  <c:v>40368.5</c:v>
                </c:pt>
                <c:pt idx="43">
                  <c:v>40399</c:v>
                </c:pt>
                <c:pt idx="44">
                  <c:v>40429.5</c:v>
                </c:pt>
                <c:pt idx="45">
                  <c:v>40460</c:v>
                </c:pt>
                <c:pt idx="46">
                  <c:v>40490.5</c:v>
                </c:pt>
                <c:pt idx="47">
                  <c:v>40521</c:v>
                </c:pt>
                <c:pt idx="48">
                  <c:v>40551.5</c:v>
                </c:pt>
                <c:pt idx="49">
                  <c:v>40582</c:v>
                </c:pt>
                <c:pt idx="50">
                  <c:v>40612.5</c:v>
                </c:pt>
                <c:pt idx="51">
                  <c:v>40643</c:v>
                </c:pt>
                <c:pt idx="52">
                  <c:v>40673.5</c:v>
                </c:pt>
                <c:pt idx="53">
                  <c:v>40704</c:v>
                </c:pt>
                <c:pt idx="54">
                  <c:v>40734.5</c:v>
                </c:pt>
                <c:pt idx="55">
                  <c:v>40765</c:v>
                </c:pt>
                <c:pt idx="56">
                  <c:v>40795.5</c:v>
                </c:pt>
                <c:pt idx="57">
                  <c:v>40826</c:v>
                </c:pt>
                <c:pt idx="58">
                  <c:v>40856.5</c:v>
                </c:pt>
                <c:pt idx="59">
                  <c:v>40887</c:v>
                </c:pt>
                <c:pt idx="60">
                  <c:v>40917.5</c:v>
                </c:pt>
                <c:pt idx="61">
                  <c:v>40948</c:v>
                </c:pt>
                <c:pt idx="62">
                  <c:v>40978.5</c:v>
                </c:pt>
                <c:pt idx="63">
                  <c:v>41009</c:v>
                </c:pt>
                <c:pt idx="64">
                  <c:v>41039.5</c:v>
                </c:pt>
                <c:pt idx="65">
                  <c:v>41070</c:v>
                </c:pt>
                <c:pt idx="66">
                  <c:v>41100.5</c:v>
                </c:pt>
                <c:pt idx="67">
                  <c:v>41131</c:v>
                </c:pt>
                <c:pt idx="68">
                  <c:v>41161.5</c:v>
                </c:pt>
                <c:pt idx="69">
                  <c:v>41192</c:v>
                </c:pt>
                <c:pt idx="70">
                  <c:v>41222.5</c:v>
                </c:pt>
                <c:pt idx="71">
                  <c:v>41253</c:v>
                </c:pt>
                <c:pt idx="72">
                  <c:v>41283.5</c:v>
                </c:pt>
                <c:pt idx="73">
                  <c:v>41314</c:v>
                </c:pt>
                <c:pt idx="74">
                  <c:v>41344.5</c:v>
                </c:pt>
                <c:pt idx="75">
                  <c:v>41375</c:v>
                </c:pt>
                <c:pt idx="76">
                  <c:v>41405.5</c:v>
                </c:pt>
                <c:pt idx="77">
                  <c:v>41436</c:v>
                </c:pt>
                <c:pt idx="78">
                  <c:v>41466.5</c:v>
                </c:pt>
                <c:pt idx="79">
                  <c:v>41497</c:v>
                </c:pt>
                <c:pt idx="80">
                  <c:v>41527.5</c:v>
                </c:pt>
                <c:pt idx="81">
                  <c:v>41558</c:v>
                </c:pt>
                <c:pt idx="82">
                  <c:v>41588.5</c:v>
                </c:pt>
                <c:pt idx="83">
                  <c:v>41619</c:v>
                </c:pt>
                <c:pt idx="84">
                  <c:v>41649.5</c:v>
                </c:pt>
                <c:pt idx="85">
                  <c:v>41680</c:v>
                </c:pt>
                <c:pt idx="86">
                  <c:v>41710.5</c:v>
                </c:pt>
                <c:pt idx="87">
                  <c:v>41741</c:v>
                </c:pt>
                <c:pt idx="88">
                  <c:v>41771.5</c:v>
                </c:pt>
                <c:pt idx="89">
                  <c:v>41802</c:v>
                </c:pt>
                <c:pt idx="90">
                  <c:v>41832.5</c:v>
                </c:pt>
                <c:pt idx="91">
                  <c:v>41863</c:v>
                </c:pt>
                <c:pt idx="92">
                  <c:v>41893.5</c:v>
                </c:pt>
                <c:pt idx="93">
                  <c:v>41924</c:v>
                </c:pt>
                <c:pt idx="94">
                  <c:v>41954.5</c:v>
                </c:pt>
                <c:pt idx="95">
                  <c:v>41985</c:v>
                </c:pt>
                <c:pt idx="96">
                  <c:v>42015.5</c:v>
                </c:pt>
                <c:pt idx="97">
                  <c:v>42046</c:v>
                </c:pt>
                <c:pt idx="98">
                  <c:v>42076.5</c:v>
                </c:pt>
                <c:pt idx="99">
                  <c:v>42107</c:v>
                </c:pt>
                <c:pt idx="100">
                  <c:v>42137.5</c:v>
                </c:pt>
                <c:pt idx="101">
                  <c:v>42168</c:v>
                </c:pt>
                <c:pt idx="102">
                  <c:v>42198.5</c:v>
                </c:pt>
                <c:pt idx="103">
                  <c:v>42229</c:v>
                </c:pt>
                <c:pt idx="104">
                  <c:v>42259.5</c:v>
                </c:pt>
                <c:pt idx="105">
                  <c:v>42290</c:v>
                </c:pt>
                <c:pt idx="106">
                  <c:v>42320.5</c:v>
                </c:pt>
                <c:pt idx="107">
                  <c:v>42351</c:v>
                </c:pt>
                <c:pt idx="108">
                  <c:v>42381.5</c:v>
                </c:pt>
                <c:pt idx="109">
                  <c:v>42412</c:v>
                </c:pt>
                <c:pt idx="110">
                  <c:v>42442.5</c:v>
                </c:pt>
                <c:pt idx="111">
                  <c:v>42473</c:v>
                </c:pt>
                <c:pt idx="112">
                  <c:v>42503.5</c:v>
                </c:pt>
                <c:pt idx="113">
                  <c:v>42534</c:v>
                </c:pt>
                <c:pt idx="114">
                  <c:v>42564.5</c:v>
                </c:pt>
                <c:pt idx="115">
                  <c:v>42595</c:v>
                </c:pt>
                <c:pt idx="116">
                  <c:v>42625.5</c:v>
                </c:pt>
                <c:pt idx="117">
                  <c:v>42656</c:v>
                </c:pt>
                <c:pt idx="118">
                  <c:v>42686.5</c:v>
                </c:pt>
                <c:pt idx="119">
                  <c:v>42717</c:v>
                </c:pt>
                <c:pt idx="120">
                  <c:v>42747.5</c:v>
                </c:pt>
                <c:pt idx="121">
                  <c:v>42778</c:v>
                </c:pt>
                <c:pt idx="122">
                  <c:v>42808.5</c:v>
                </c:pt>
                <c:pt idx="123">
                  <c:v>42839</c:v>
                </c:pt>
                <c:pt idx="124">
                  <c:v>42869.5</c:v>
                </c:pt>
                <c:pt idx="125">
                  <c:v>42900</c:v>
                </c:pt>
                <c:pt idx="126">
                  <c:v>42930.5</c:v>
                </c:pt>
                <c:pt idx="127">
                  <c:v>42961</c:v>
                </c:pt>
                <c:pt idx="128">
                  <c:v>42991.5</c:v>
                </c:pt>
                <c:pt idx="129">
                  <c:v>43022</c:v>
                </c:pt>
                <c:pt idx="130">
                  <c:v>43052.5</c:v>
                </c:pt>
                <c:pt idx="131">
                  <c:v>43083</c:v>
                </c:pt>
                <c:pt idx="132">
                  <c:v>43113.5</c:v>
                </c:pt>
                <c:pt idx="133">
                  <c:v>43144</c:v>
                </c:pt>
                <c:pt idx="134">
                  <c:v>43174.5</c:v>
                </c:pt>
                <c:pt idx="135">
                  <c:v>43205</c:v>
                </c:pt>
                <c:pt idx="136">
                  <c:v>43235.5</c:v>
                </c:pt>
                <c:pt idx="137">
                  <c:v>43266</c:v>
                </c:pt>
                <c:pt idx="138">
                  <c:v>43296.5</c:v>
                </c:pt>
                <c:pt idx="139">
                  <c:v>43327</c:v>
                </c:pt>
                <c:pt idx="140">
                  <c:v>43357.5</c:v>
                </c:pt>
                <c:pt idx="141">
                  <c:v>43388</c:v>
                </c:pt>
                <c:pt idx="142">
                  <c:v>43418.5</c:v>
                </c:pt>
                <c:pt idx="143">
                  <c:v>43449</c:v>
                </c:pt>
                <c:pt idx="144">
                  <c:v>43479.5</c:v>
                </c:pt>
                <c:pt idx="145">
                  <c:v>43510</c:v>
                </c:pt>
                <c:pt idx="146">
                  <c:v>43540.5</c:v>
                </c:pt>
                <c:pt idx="147">
                  <c:v>43571</c:v>
                </c:pt>
                <c:pt idx="148">
                  <c:v>43601.5</c:v>
                </c:pt>
                <c:pt idx="149">
                  <c:v>43632</c:v>
                </c:pt>
                <c:pt idx="150">
                  <c:v>43662.5</c:v>
                </c:pt>
                <c:pt idx="151">
                  <c:v>43693</c:v>
                </c:pt>
                <c:pt idx="152">
                  <c:v>43723.5</c:v>
                </c:pt>
                <c:pt idx="153">
                  <c:v>43754</c:v>
                </c:pt>
                <c:pt idx="154">
                  <c:v>43784.5</c:v>
                </c:pt>
                <c:pt idx="155">
                  <c:v>43815</c:v>
                </c:pt>
                <c:pt idx="156">
                  <c:v>43845.5</c:v>
                </c:pt>
                <c:pt idx="157">
                  <c:v>43876</c:v>
                </c:pt>
                <c:pt idx="158">
                  <c:v>43906.5</c:v>
                </c:pt>
                <c:pt idx="159">
                  <c:v>43937</c:v>
                </c:pt>
              </c:numCache>
            </c:numRef>
          </c:cat>
          <c:val>
            <c:numRef>
              <c:f>'[Unemployment Rate.xlsx]Unemployment Rates'!$AF$456:$AF$623</c:f>
              <c:numCache>
                <c:formatCode>0.0</c:formatCode>
                <c:ptCount val="168"/>
                <c:pt idx="0">
                  <c:v>4.5999999999999996</c:v>
                </c:pt>
                <c:pt idx="1">
                  <c:v>4.5</c:v>
                </c:pt>
                <c:pt idx="2">
                  <c:v>4.4000000000000004</c:v>
                </c:pt>
                <c:pt idx="3">
                  <c:v>4.5</c:v>
                </c:pt>
                <c:pt idx="4">
                  <c:v>4.4000000000000004</c:v>
                </c:pt>
                <c:pt idx="5">
                  <c:v>4.5999999999999996</c:v>
                </c:pt>
                <c:pt idx="6">
                  <c:v>4.7</c:v>
                </c:pt>
                <c:pt idx="7">
                  <c:v>4.5999999999999996</c:v>
                </c:pt>
                <c:pt idx="8">
                  <c:v>4.7</c:v>
                </c:pt>
                <c:pt idx="9">
                  <c:v>4.7</c:v>
                </c:pt>
                <c:pt idx="10">
                  <c:v>4.7</c:v>
                </c:pt>
                <c:pt idx="11">
                  <c:v>5</c:v>
                </c:pt>
                <c:pt idx="12">
                  <c:v>5</c:v>
                </c:pt>
                <c:pt idx="13">
                  <c:v>4.9000000000000004</c:v>
                </c:pt>
                <c:pt idx="14">
                  <c:v>5.0999999999999996</c:v>
                </c:pt>
                <c:pt idx="15">
                  <c:v>5</c:v>
                </c:pt>
                <c:pt idx="16">
                  <c:v>5.4</c:v>
                </c:pt>
                <c:pt idx="17">
                  <c:v>5.6</c:v>
                </c:pt>
                <c:pt idx="18">
                  <c:v>5.8</c:v>
                </c:pt>
                <c:pt idx="19">
                  <c:v>6.1</c:v>
                </c:pt>
                <c:pt idx="20">
                  <c:v>6.1</c:v>
                </c:pt>
                <c:pt idx="21">
                  <c:v>6.5</c:v>
                </c:pt>
                <c:pt idx="22">
                  <c:v>6.8</c:v>
                </c:pt>
                <c:pt idx="23">
                  <c:v>7.3</c:v>
                </c:pt>
                <c:pt idx="24" formatCode="#0.0">
                  <c:v>7.8</c:v>
                </c:pt>
                <c:pt idx="25" formatCode="#0.0">
                  <c:v>8.3000000000000007</c:v>
                </c:pt>
                <c:pt idx="26" formatCode="#0.0">
                  <c:v>8.6999999999999993</c:v>
                </c:pt>
                <c:pt idx="27" formatCode="#0.0">
                  <c:v>9</c:v>
                </c:pt>
                <c:pt idx="28" formatCode="#0.0">
                  <c:v>9.4</c:v>
                </c:pt>
                <c:pt idx="29" formatCode="#0.0">
                  <c:v>9.5</c:v>
                </c:pt>
                <c:pt idx="30" formatCode="#0.0">
                  <c:v>9.5</c:v>
                </c:pt>
                <c:pt idx="31" formatCode="#0.0">
                  <c:v>9.6</c:v>
                </c:pt>
                <c:pt idx="32" formatCode="#0.0">
                  <c:v>9.8000000000000007</c:v>
                </c:pt>
                <c:pt idx="33" formatCode="#0.0">
                  <c:v>10</c:v>
                </c:pt>
                <c:pt idx="34" formatCode="#0.0">
                  <c:v>9.9</c:v>
                </c:pt>
                <c:pt idx="35" formatCode="#0.0">
                  <c:v>9.9</c:v>
                </c:pt>
                <c:pt idx="36" formatCode="#0.0">
                  <c:v>9.8000000000000007</c:v>
                </c:pt>
                <c:pt idx="37" formatCode="#0.0">
                  <c:v>9.8000000000000007</c:v>
                </c:pt>
                <c:pt idx="38" formatCode="#0.0">
                  <c:v>9.9</c:v>
                </c:pt>
                <c:pt idx="39" formatCode="#0.0">
                  <c:v>9.9</c:v>
                </c:pt>
                <c:pt idx="40" formatCode="#0.0">
                  <c:v>9.6</c:v>
                </c:pt>
                <c:pt idx="41" formatCode="#0.0">
                  <c:v>9.4</c:v>
                </c:pt>
                <c:pt idx="42" formatCode="#0.0">
                  <c:v>9.4</c:v>
                </c:pt>
                <c:pt idx="43" formatCode="#0.0">
                  <c:v>9.5</c:v>
                </c:pt>
                <c:pt idx="44" formatCode="#0.0">
                  <c:v>9.5</c:v>
                </c:pt>
                <c:pt idx="45" formatCode="#0.0">
                  <c:v>9.4</c:v>
                </c:pt>
                <c:pt idx="46" formatCode="#0.0">
                  <c:v>9.8000000000000007</c:v>
                </c:pt>
                <c:pt idx="47" formatCode="#0.0">
                  <c:v>9.3000000000000007</c:v>
                </c:pt>
                <c:pt idx="48" formatCode="#0.0">
                  <c:v>9.1</c:v>
                </c:pt>
                <c:pt idx="49" formatCode="#0.0">
                  <c:v>9</c:v>
                </c:pt>
                <c:pt idx="50" formatCode="#0.0">
                  <c:v>9</c:v>
                </c:pt>
                <c:pt idx="51" formatCode="#0.0">
                  <c:v>9.1</c:v>
                </c:pt>
                <c:pt idx="52" formatCode="#0.0">
                  <c:v>9</c:v>
                </c:pt>
                <c:pt idx="53" formatCode="#0.0">
                  <c:v>9.1</c:v>
                </c:pt>
                <c:pt idx="54" formatCode="#0.0">
                  <c:v>9</c:v>
                </c:pt>
                <c:pt idx="55" formatCode="#0.0">
                  <c:v>9</c:v>
                </c:pt>
                <c:pt idx="56" formatCode="#0.0">
                  <c:v>9</c:v>
                </c:pt>
                <c:pt idx="57" formatCode="#0.0">
                  <c:v>8.8000000000000007</c:v>
                </c:pt>
                <c:pt idx="58" formatCode="#0.0">
                  <c:v>8.6</c:v>
                </c:pt>
                <c:pt idx="59" formatCode="#0.0">
                  <c:v>8.5</c:v>
                </c:pt>
                <c:pt idx="60" formatCode="#0.0">
                  <c:v>8.3000000000000007</c:v>
                </c:pt>
                <c:pt idx="61" formatCode="#0.0">
                  <c:v>8.3000000000000007</c:v>
                </c:pt>
                <c:pt idx="62" formatCode="#0.0">
                  <c:v>8.1999999999999993</c:v>
                </c:pt>
                <c:pt idx="63" formatCode="#0.0">
                  <c:v>8.1999999999999993</c:v>
                </c:pt>
                <c:pt idx="64" formatCode="#0.0">
                  <c:v>8.1999999999999993</c:v>
                </c:pt>
                <c:pt idx="65" formatCode="#0.0">
                  <c:v>8.1999999999999993</c:v>
                </c:pt>
                <c:pt idx="66" formatCode="#0.0">
                  <c:v>8.1999999999999993</c:v>
                </c:pt>
                <c:pt idx="67" formatCode="#0.0">
                  <c:v>8.1</c:v>
                </c:pt>
                <c:pt idx="68" formatCode="#0.0">
                  <c:v>7.8</c:v>
                </c:pt>
                <c:pt idx="69" formatCode="#0.0">
                  <c:v>7.8</c:v>
                </c:pt>
                <c:pt idx="70" formatCode="#0.0">
                  <c:v>7.7</c:v>
                </c:pt>
                <c:pt idx="71" formatCode="#0.0">
                  <c:v>7.9</c:v>
                </c:pt>
                <c:pt idx="72" formatCode="#0.0">
                  <c:v>8</c:v>
                </c:pt>
                <c:pt idx="73" formatCode="#0.0">
                  <c:v>7.7</c:v>
                </c:pt>
                <c:pt idx="74" formatCode="#0.0">
                  <c:v>7.5</c:v>
                </c:pt>
                <c:pt idx="75" formatCode="#0.0">
                  <c:v>7.6</c:v>
                </c:pt>
                <c:pt idx="76" formatCode="#0.0">
                  <c:v>7.5</c:v>
                </c:pt>
                <c:pt idx="77" formatCode="#0.0">
                  <c:v>7.5</c:v>
                </c:pt>
                <c:pt idx="78" formatCode="#0.0">
                  <c:v>7.3</c:v>
                </c:pt>
                <c:pt idx="79" formatCode="#0.0">
                  <c:v>7.2</c:v>
                </c:pt>
                <c:pt idx="80" formatCode="#0.0">
                  <c:v>7.2</c:v>
                </c:pt>
                <c:pt idx="81" formatCode="#0.0">
                  <c:v>7.2</c:v>
                </c:pt>
                <c:pt idx="82" formatCode="#0.0">
                  <c:v>6.9</c:v>
                </c:pt>
                <c:pt idx="83" formatCode="#0.0">
                  <c:v>6.7</c:v>
                </c:pt>
                <c:pt idx="84" formatCode="#0.0">
                  <c:v>6.6</c:v>
                </c:pt>
                <c:pt idx="85" formatCode="#0.0">
                  <c:v>6.7</c:v>
                </c:pt>
                <c:pt idx="86" formatCode="#0.0">
                  <c:v>6.7</c:v>
                </c:pt>
                <c:pt idx="87" formatCode="#0.0">
                  <c:v>6.2</c:v>
                </c:pt>
                <c:pt idx="88" formatCode="#0.0">
                  <c:v>6.3</c:v>
                </c:pt>
                <c:pt idx="89" formatCode="#0.0">
                  <c:v>6.1</c:v>
                </c:pt>
                <c:pt idx="90" formatCode="#0.0">
                  <c:v>6.2</c:v>
                </c:pt>
                <c:pt idx="91" formatCode="#0.0">
                  <c:v>6.1</c:v>
                </c:pt>
                <c:pt idx="92" formatCode="#0.0">
                  <c:v>5.9</c:v>
                </c:pt>
                <c:pt idx="93" formatCode="#0.0">
                  <c:v>5.7</c:v>
                </c:pt>
                <c:pt idx="94" formatCode="#0.0">
                  <c:v>5.8</c:v>
                </c:pt>
                <c:pt idx="95" formatCode="#0.0">
                  <c:v>5.6</c:v>
                </c:pt>
                <c:pt idx="96" formatCode="#0.0">
                  <c:v>5.7</c:v>
                </c:pt>
                <c:pt idx="97" formatCode="#0.0">
                  <c:v>5.5</c:v>
                </c:pt>
                <c:pt idx="98" formatCode="#0.0">
                  <c:v>5.4</c:v>
                </c:pt>
                <c:pt idx="99" formatCode="#0.0">
                  <c:v>5.4</c:v>
                </c:pt>
                <c:pt idx="100" formatCode="#0.0">
                  <c:v>5.6</c:v>
                </c:pt>
                <c:pt idx="101" formatCode="#0.0">
                  <c:v>5.3</c:v>
                </c:pt>
                <c:pt idx="102" formatCode="#0.0">
                  <c:v>5.2</c:v>
                </c:pt>
                <c:pt idx="103" formatCode="#0.0">
                  <c:v>5.0999999999999996</c:v>
                </c:pt>
                <c:pt idx="104" formatCode="#0.0">
                  <c:v>5</c:v>
                </c:pt>
                <c:pt idx="105" formatCode="#0.0">
                  <c:v>5</c:v>
                </c:pt>
                <c:pt idx="106" formatCode="#0.0">
                  <c:v>5.0999999999999996</c:v>
                </c:pt>
                <c:pt idx="107" formatCode="#0.0">
                  <c:v>5</c:v>
                </c:pt>
                <c:pt idx="108" formatCode="#0.0">
                  <c:v>4.9000000000000004</c:v>
                </c:pt>
                <c:pt idx="109" formatCode="#0.0">
                  <c:v>4.9000000000000004</c:v>
                </c:pt>
                <c:pt idx="110" formatCode="#0.0">
                  <c:v>5</c:v>
                </c:pt>
                <c:pt idx="111" formatCode="#0.0">
                  <c:v>5</c:v>
                </c:pt>
                <c:pt idx="112" formatCode="#0.0">
                  <c:v>4.8</c:v>
                </c:pt>
                <c:pt idx="113" formatCode="#0.0">
                  <c:v>4.9000000000000004</c:v>
                </c:pt>
                <c:pt idx="114" formatCode="#0.0">
                  <c:v>4.8</c:v>
                </c:pt>
                <c:pt idx="115" formatCode="#0.0">
                  <c:v>4.9000000000000004</c:v>
                </c:pt>
                <c:pt idx="116" formatCode="#0.0">
                  <c:v>5</c:v>
                </c:pt>
                <c:pt idx="117" formatCode="#0.0">
                  <c:v>4.9000000000000004</c:v>
                </c:pt>
                <c:pt idx="118" formatCode="#0.0">
                  <c:v>4.7</c:v>
                </c:pt>
                <c:pt idx="119" formatCode="#0.0">
                  <c:v>4.7</c:v>
                </c:pt>
                <c:pt idx="120" formatCode="#0.0">
                  <c:v>4.7</c:v>
                </c:pt>
                <c:pt idx="121" formatCode="#0.0">
                  <c:v>4.5999999999999996</c:v>
                </c:pt>
                <c:pt idx="122" formatCode="#0.0">
                  <c:v>4.4000000000000004</c:v>
                </c:pt>
                <c:pt idx="123" formatCode="#0.0">
                  <c:v>4.4000000000000004</c:v>
                </c:pt>
                <c:pt idx="124" formatCode="#0.0">
                  <c:v>4.4000000000000004</c:v>
                </c:pt>
                <c:pt idx="125" formatCode="#0.0">
                  <c:v>4.3</c:v>
                </c:pt>
                <c:pt idx="126" formatCode="#0.0">
                  <c:v>4.3</c:v>
                </c:pt>
                <c:pt idx="127" formatCode="#0.0">
                  <c:v>4.4000000000000004</c:v>
                </c:pt>
                <c:pt idx="128" formatCode="#0.0">
                  <c:v>4.2</c:v>
                </c:pt>
                <c:pt idx="129" formatCode="#0.0">
                  <c:v>4.0999999999999996</c:v>
                </c:pt>
                <c:pt idx="130" formatCode="#0.0">
                  <c:v>4.2</c:v>
                </c:pt>
                <c:pt idx="131" formatCode="#0.0">
                  <c:v>4.0999999999999996</c:v>
                </c:pt>
                <c:pt idx="132" formatCode="#0.0">
                  <c:v>4.0999999999999996</c:v>
                </c:pt>
                <c:pt idx="133" formatCode="#0.0">
                  <c:v>4.0999999999999996</c:v>
                </c:pt>
                <c:pt idx="134" formatCode="#0.0">
                  <c:v>4</c:v>
                </c:pt>
                <c:pt idx="135" formatCode="#0.0">
                  <c:v>4</c:v>
                </c:pt>
                <c:pt idx="136" formatCode="#0.0">
                  <c:v>3.8</c:v>
                </c:pt>
                <c:pt idx="137" formatCode="#0.0">
                  <c:v>4</c:v>
                </c:pt>
                <c:pt idx="138" formatCode="#0.0">
                  <c:v>3.8</c:v>
                </c:pt>
                <c:pt idx="139" formatCode="#0.0">
                  <c:v>3.8</c:v>
                </c:pt>
                <c:pt idx="140" formatCode="#0.0">
                  <c:v>3.7</c:v>
                </c:pt>
                <c:pt idx="141" formatCode="#0.0">
                  <c:v>3.8</c:v>
                </c:pt>
                <c:pt idx="142" formatCode="#0.0">
                  <c:v>3.7</c:v>
                </c:pt>
                <c:pt idx="143" formatCode="#0.0">
                  <c:v>3.9</c:v>
                </c:pt>
                <c:pt idx="144" formatCode="#0.0">
                  <c:v>4</c:v>
                </c:pt>
                <c:pt idx="145" formatCode="#0.0">
                  <c:v>3.8</c:v>
                </c:pt>
                <c:pt idx="146" formatCode="#0.0">
                  <c:v>3.8</c:v>
                </c:pt>
                <c:pt idx="147" formatCode="#0.0">
                  <c:v>3.6</c:v>
                </c:pt>
                <c:pt idx="148" formatCode="#0.0">
                  <c:v>3.6</c:v>
                </c:pt>
                <c:pt idx="149" formatCode="#0.0">
                  <c:v>3.7</c:v>
                </c:pt>
                <c:pt idx="150" formatCode="#0.0">
                  <c:v>3.7</c:v>
                </c:pt>
                <c:pt idx="151" formatCode="#0.0">
                  <c:v>3.7</c:v>
                </c:pt>
                <c:pt idx="152" formatCode="#0.0">
                  <c:v>3.5</c:v>
                </c:pt>
                <c:pt idx="153" formatCode="#0.0">
                  <c:v>3.6</c:v>
                </c:pt>
                <c:pt idx="154" formatCode="#0.0">
                  <c:v>3.5</c:v>
                </c:pt>
                <c:pt idx="155" formatCode="#0.0">
                  <c:v>3.5</c:v>
                </c:pt>
                <c:pt idx="156">
                  <c:v>3.6</c:v>
                </c:pt>
                <c:pt idx="157">
                  <c:v>3.5</c:v>
                </c:pt>
                <c:pt idx="158">
                  <c:v>4.3827073345896279</c:v>
                </c:pt>
                <c:pt idx="159">
                  <c:v>14.748116384736806</c:v>
                </c:pt>
                <c:pt idx="160">
                  <c:v>13.262591087488229</c:v>
                </c:pt>
                <c:pt idx="161">
                  <c:v>11.098466848410576</c:v>
                </c:pt>
                <c:pt idx="162">
                  <c:v>10.219553387127041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30-4D10-9AD5-D6B0E10063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572480"/>
        <c:axId val="49357287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Broad Unemp. Rate</c:v>
                </c:tx>
                <c:spPr>
                  <a:ln w="38100">
                    <a:solidFill>
                      <a:srgbClr val="FF0000"/>
                    </a:solidFill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'[Unemployment Rate.xlsx]Unemployment Rates'!$A$456:$A$615</c15:sqref>
                        </c15:formulaRef>
                      </c:ext>
                    </c:extLst>
                    <c:numCache>
                      <c:formatCode>mmm\-yy</c:formatCode>
                      <c:ptCount val="160"/>
                      <c:pt idx="0">
                        <c:v>39087.5</c:v>
                      </c:pt>
                      <c:pt idx="1">
                        <c:v>39118</c:v>
                      </c:pt>
                      <c:pt idx="2">
                        <c:v>39148.5</c:v>
                      </c:pt>
                      <c:pt idx="3">
                        <c:v>39179</c:v>
                      </c:pt>
                      <c:pt idx="4">
                        <c:v>39209.5</c:v>
                      </c:pt>
                      <c:pt idx="5">
                        <c:v>39240</c:v>
                      </c:pt>
                      <c:pt idx="6">
                        <c:v>39270.5</c:v>
                      </c:pt>
                      <c:pt idx="7">
                        <c:v>39301</c:v>
                      </c:pt>
                      <c:pt idx="8">
                        <c:v>39331.5</c:v>
                      </c:pt>
                      <c:pt idx="9">
                        <c:v>39362</c:v>
                      </c:pt>
                      <c:pt idx="10">
                        <c:v>39392.5</c:v>
                      </c:pt>
                      <c:pt idx="11">
                        <c:v>39423</c:v>
                      </c:pt>
                      <c:pt idx="12">
                        <c:v>39453.5</c:v>
                      </c:pt>
                      <c:pt idx="13">
                        <c:v>39484</c:v>
                      </c:pt>
                      <c:pt idx="14">
                        <c:v>39514.5</c:v>
                      </c:pt>
                      <c:pt idx="15">
                        <c:v>39545</c:v>
                      </c:pt>
                      <c:pt idx="16">
                        <c:v>39575.5</c:v>
                      </c:pt>
                      <c:pt idx="17">
                        <c:v>39606</c:v>
                      </c:pt>
                      <c:pt idx="18">
                        <c:v>39636.5</c:v>
                      </c:pt>
                      <c:pt idx="19">
                        <c:v>39667</c:v>
                      </c:pt>
                      <c:pt idx="20">
                        <c:v>39697.5</c:v>
                      </c:pt>
                      <c:pt idx="21">
                        <c:v>39728</c:v>
                      </c:pt>
                      <c:pt idx="22">
                        <c:v>39758.5</c:v>
                      </c:pt>
                      <c:pt idx="23">
                        <c:v>39789</c:v>
                      </c:pt>
                      <c:pt idx="24">
                        <c:v>39819.5</c:v>
                      </c:pt>
                      <c:pt idx="25">
                        <c:v>39850</c:v>
                      </c:pt>
                      <c:pt idx="26">
                        <c:v>39880.5</c:v>
                      </c:pt>
                      <c:pt idx="27">
                        <c:v>39911</c:v>
                      </c:pt>
                      <c:pt idx="28">
                        <c:v>39941.5</c:v>
                      </c:pt>
                      <c:pt idx="29">
                        <c:v>39972</c:v>
                      </c:pt>
                      <c:pt idx="30">
                        <c:v>40002.5</c:v>
                      </c:pt>
                      <c:pt idx="31">
                        <c:v>40033</c:v>
                      </c:pt>
                      <c:pt idx="32">
                        <c:v>40063.5</c:v>
                      </c:pt>
                      <c:pt idx="33">
                        <c:v>40094</c:v>
                      </c:pt>
                      <c:pt idx="34">
                        <c:v>40124.5</c:v>
                      </c:pt>
                      <c:pt idx="35">
                        <c:v>40155</c:v>
                      </c:pt>
                      <c:pt idx="36">
                        <c:v>40185.5</c:v>
                      </c:pt>
                      <c:pt idx="37">
                        <c:v>40216</c:v>
                      </c:pt>
                      <c:pt idx="38">
                        <c:v>40246.5</c:v>
                      </c:pt>
                      <c:pt idx="39">
                        <c:v>40277</c:v>
                      </c:pt>
                      <c:pt idx="40">
                        <c:v>40307.5</c:v>
                      </c:pt>
                      <c:pt idx="41">
                        <c:v>40338</c:v>
                      </c:pt>
                      <c:pt idx="42">
                        <c:v>40368.5</c:v>
                      </c:pt>
                      <c:pt idx="43">
                        <c:v>40399</c:v>
                      </c:pt>
                      <c:pt idx="44">
                        <c:v>40429.5</c:v>
                      </c:pt>
                      <c:pt idx="45">
                        <c:v>40460</c:v>
                      </c:pt>
                      <c:pt idx="46">
                        <c:v>40490.5</c:v>
                      </c:pt>
                      <c:pt idx="47">
                        <c:v>40521</c:v>
                      </c:pt>
                      <c:pt idx="48">
                        <c:v>40551.5</c:v>
                      </c:pt>
                      <c:pt idx="49">
                        <c:v>40582</c:v>
                      </c:pt>
                      <c:pt idx="50">
                        <c:v>40612.5</c:v>
                      </c:pt>
                      <c:pt idx="51">
                        <c:v>40643</c:v>
                      </c:pt>
                      <c:pt idx="52">
                        <c:v>40673.5</c:v>
                      </c:pt>
                      <c:pt idx="53">
                        <c:v>40704</c:v>
                      </c:pt>
                      <c:pt idx="54">
                        <c:v>40734.5</c:v>
                      </c:pt>
                      <c:pt idx="55">
                        <c:v>40765</c:v>
                      </c:pt>
                      <c:pt idx="56">
                        <c:v>40795.5</c:v>
                      </c:pt>
                      <c:pt idx="57">
                        <c:v>40826</c:v>
                      </c:pt>
                      <c:pt idx="58">
                        <c:v>40856.5</c:v>
                      </c:pt>
                      <c:pt idx="59">
                        <c:v>40887</c:v>
                      </c:pt>
                      <c:pt idx="60">
                        <c:v>40917.5</c:v>
                      </c:pt>
                      <c:pt idx="61">
                        <c:v>40948</c:v>
                      </c:pt>
                      <c:pt idx="62">
                        <c:v>40978.5</c:v>
                      </c:pt>
                      <c:pt idx="63">
                        <c:v>41009</c:v>
                      </c:pt>
                      <c:pt idx="64">
                        <c:v>41039.5</c:v>
                      </c:pt>
                      <c:pt idx="65">
                        <c:v>41070</c:v>
                      </c:pt>
                      <c:pt idx="66">
                        <c:v>41100.5</c:v>
                      </c:pt>
                      <c:pt idx="67">
                        <c:v>41131</c:v>
                      </c:pt>
                      <c:pt idx="68">
                        <c:v>41161.5</c:v>
                      </c:pt>
                      <c:pt idx="69">
                        <c:v>41192</c:v>
                      </c:pt>
                      <c:pt idx="70">
                        <c:v>41222.5</c:v>
                      </c:pt>
                      <c:pt idx="71">
                        <c:v>41253</c:v>
                      </c:pt>
                      <c:pt idx="72">
                        <c:v>41283.5</c:v>
                      </c:pt>
                      <c:pt idx="73">
                        <c:v>41314</c:v>
                      </c:pt>
                      <c:pt idx="74">
                        <c:v>41344.5</c:v>
                      </c:pt>
                      <c:pt idx="75">
                        <c:v>41375</c:v>
                      </c:pt>
                      <c:pt idx="76">
                        <c:v>41405.5</c:v>
                      </c:pt>
                      <c:pt idx="77">
                        <c:v>41436</c:v>
                      </c:pt>
                      <c:pt idx="78">
                        <c:v>41466.5</c:v>
                      </c:pt>
                      <c:pt idx="79">
                        <c:v>41497</c:v>
                      </c:pt>
                      <c:pt idx="80">
                        <c:v>41527.5</c:v>
                      </c:pt>
                      <c:pt idx="81">
                        <c:v>41558</c:v>
                      </c:pt>
                      <c:pt idx="82">
                        <c:v>41588.5</c:v>
                      </c:pt>
                      <c:pt idx="83">
                        <c:v>41619</c:v>
                      </c:pt>
                      <c:pt idx="84">
                        <c:v>41649.5</c:v>
                      </c:pt>
                      <c:pt idx="85">
                        <c:v>41680</c:v>
                      </c:pt>
                      <c:pt idx="86">
                        <c:v>41710.5</c:v>
                      </c:pt>
                      <c:pt idx="87">
                        <c:v>41741</c:v>
                      </c:pt>
                      <c:pt idx="88">
                        <c:v>41771.5</c:v>
                      </c:pt>
                      <c:pt idx="89">
                        <c:v>41802</c:v>
                      </c:pt>
                      <c:pt idx="90">
                        <c:v>41832.5</c:v>
                      </c:pt>
                      <c:pt idx="91">
                        <c:v>41863</c:v>
                      </c:pt>
                      <c:pt idx="92">
                        <c:v>41893.5</c:v>
                      </c:pt>
                      <c:pt idx="93">
                        <c:v>41924</c:v>
                      </c:pt>
                      <c:pt idx="94">
                        <c:v>41954.5</c:v>
                      </c:pt>
                      <c:pt idx="95">
                        <c:v>41985</c:v>
                      </c:pt>
                      <c:pt idx="96">
                        <c:v>42015.5</c:v>
                      </c:pt>
                      <c:pt idx="97">
                        <c:v>42046</c:v>
                      </c:pt>
                      <c:pt idx="98">
                        <c:v>42076.5</c:v>
                      </c:pt>
                      <c:pt idx="99">
                        <c:v>42107</c:v>
                      </c:pt>
                      <c:pt idx="100">
                        <c:v>42137.5</c:v>
                      </c:pt>
                      <c:pt idx="101">
                        <c:v>42168</c:v>
                      </c:pt>
                      <c:pt idx="102">
                        <c:v>42198.5</c:v>
                      </c:pt>
                      <c:pt idx="103">
                        <c:v>42229</c:v>
                      </c:pt>
                      <c:pt idx="104">
                        <c:v>42259.5</c:v>
                      </c:pt>
                      <c:pt idx="105">
                        <c:v>42290</c:v>
                      </c:pt>
                      <c:pt idx="106">
                        <c:v>42320.5</c:v>
                      </c:pt>
                      <c:pt idx="107">
                        <c:v>42351</c:v>
                      </c:pt>
                      <c:pt idx="108">
                        <c:v>42381.5</c:v>
                      </c:pt>
                      <c:pt idx="109">
                        <c:v>42412</c:v>
                      </c:pt>
                      <c:pt idx="110">
                        <c:v>42442.5</c:v>
                      </c:pt>
                      <c:pt idx="111">
                        <c:v>42473</c:v>
                      </c:pt>
                      <c:pt idx="112">
                        <c:v>42503.5</c:v>
                      </c:pt>
                      <c:pt idx="113">
                        <c:v>42534</c:v>
                      </c:pt>
                      <c:pt idx="114">
                        <c:v>42564.5</c:v>
                      </c:pt>
                      <c:pt idx="115">
                        <c:v>42595</c:v>
                      </c:pt>
                      <c:pt idx="116">
                        <c:v>42625.5</c:v>
                      </c:pt>
                      <c:pt idx="117">
                        <c:v>42656</c:v>
                      </c:pt>
                      <c:pt idx="118">
                        <c:v>42686.5</c:v>
                      </c:pt>
                      <c:pt idx="119">
                        <c:v>42717</c:v>
                      </c:pt>
                      <c:pt idx="120">
                        <c:v>42747.5</c:v>
                      </c:pt>
                      <c:pt idx="121">
                        <c:v>42778</c:v>
                      </c:pt>
                      <c:pt idx="122">
                        <c:v>42808.5</c:v>
                      </c:pt>
                      <c:pt idx="123">
                        <c:v>42839</c:v>
                      </c:pt>
                      <c:pt idx="124">
                        <c:v>42869.5</c:v>
                      </c:pt>
                      <c:pt idx="125">
                        <c:v>42900</c:v>
                      </c:pt>
                      <c:pt idx="126">
                        <c:v>42930.5</c:v>
                      </c:pt>
                      <c:pt idx="127">
                        <c:v>42961</c:v>
                      </c:pt>
                      <c:pt idx="128">
                        <c:v>42991.5</c:v>
                      </c:pt>
                      <c:pt idx="129">
                        <c:v>43022</c:v>
                      </c:pt>
                      <c:pt idx="130">
                        <c:v>43052.5</c:v>
                      </c:pt>
                      <c:pt idx="131">
                        <c:v>43083</c:v>
                      </c:pt>
                      <c:pt idx="132">
                        <c:v>43113.5</c:v>
                      </c:pt>
                      <c:pt idx="133">
                        <c:v>43144</c:v>
                      </c:pt>
                      <c:pt idx="134">
                        <c:v>43174.5</c:v>
                      </c:pt>
                      <c:pt idx="135">
                        <c:v>43205</c:v>
                      </c:pt>
                      <c:pt idx="136">
                        <c:v>43235.5</c:v>
                      </c:pt>
                      <c:pt idx="137">
                        <c:v>43266</c:v>
                      </c:pt>
                      <c:pt idx="138">
                        <c:v>43296.5</c:v>
                      </c:pt>
                      <c:pt idx="139">
                        <c:v>43327</c:v>
                      </c:pt>
                      <c:pt idx="140">
                        <c:v>43357.5</c:v>
                      </c:pt>
                      <c:pt idx="141">
                        <c:v>43388</c:v>
                      </c:pt>
                      <c:pt idx="142">
                        <c:v>43418.5</c:v>
                      </c:pt>
                      <c:pt idx="143">
                        <c:v>43449</c:v>
                      </c:pt>
                      <c:pt idx="144">
                        <c:v>43479.5</c:v>
                      </c:pt>
                      <c:pt idx="145">
                        <c:v>43510</c:v>
                      </c:pt>
                      <c:pt idx="146">
                        <c:v>43540.5</c:v>
                      </c:pt>
                      <c:pt idx="147">
                        <c:v>43571</c:v>
                      </c:pt>
                      <c:pt idx="148">
                        <c:v>43601.5</c:v>
                      </c:pt>
                      <c:pt idx="149">
                        <c:v>43632</c:v>
                      </c:pt>
                      <c:pt idx="150">
                        <c:v>43662.5</c:v>
                      </c:pt>
                      <c:pt idx="151">
                        <c:v>43693</c:v>
                      </c:pt>
                      <c:pt idx="152">
                        <c:v>43723.5</c:v>
                      </c:pt>
                      <c:pt idx="153">
                        <c:v>43754</c:v>
                      </c:pt>
                      <c:pt idx="154">
                        <c:v>43784.5</c:v>
                      </c:pt>
                      <c:pt idx="155">
                        <c:v>43815</c:v>
                      </c:pt>
                      <c:pt idx="156">
                        <c:v>43845.5</c:v>
                      </c:pt>
                      <c:pt idx="157">
                        <c:v>43876</c:v>
                      </c:pt>
                      <c:pt idx="158">
                        <c:v>43906.5</c:v>
                      </c:pt>
                      <c:pt idx="159">
                        <c:v>43937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'[Unemployment Rate.xlsx]Unemployment Rates'!$AT$456:$AT$623</c15:sqref>
                        </c15:formulaRef>
                      </c:ext>
                    </c:extLst>
                    <c:numCache>
                      <c:formatCode>0.0</c:formatCode>
                      <c:ptCount val="168"/>
                      <c:pt idx="0">
                        <c:v>8.3841236806897577</c:v>
                      </c:pt>
                      <c:pt idx="1">
                        <c:v>8.1575300775735915</c:v>
                      </c:pt>
                      <c:pt idx="2">
                        <c:v>8.0091429459452446</c:v>
                      </c:pt>
                      <c:pt idx="3">
                        <c:v>8.1611691131538233</c:v>
                      </c:pt>
                      <c:pt idx="4">
                        <c:v>8.2069887587943615</c:v>
                      </c:pt>
                      <c:pt idx="5">
                        <c:v>8.2688760154050289</c:v>
                      </c:pt>
                      <c:pt idx="6">
                        <c:v>8.3759632195816884</c:v>
                      </c:pt>
                      <c:pt idx="7">
                        <c:v>8.4405050806545798</c:v>
                      </c:pt>
                      <c:pt idx="8">
                        <c:v>8.3778332320502713</c:v>
                      </c:pt>
                      <c:pt idx="9">
                        <c:v>8.3637987149540258</c:v>
                      </c:pt>
                      <c:pt idx="10">
                        <c:v>8.4388974084717585</c:v>
                      </c:pt>
                      <c:pt idx="11">
                        <c:v>8.7638958663420539</c:v>
                      </c:pt>
                      <c:pt idx="12">
                        <c:v>9.1570812365204883</c:v>
                      </c:pt>
                      <c:pt idx="13">
                        <c:v>9.0035944807328097</c:v>
                      </c:pt>
                      <c:pt idx="14">
                        <c:v>9.05642148653871</c:v>
                      </c:pt>
                      <c:pt idx="15">
                        <c:v>9.1801292667366923</c:v>
                      </c:pt>
                      <c:pt idx="16">
                        <c:v>9.6898901225926188</c:v>
                      </c:pt>
                      <c:pt idx="17">
                        <c:v>10.054468117866698</c:v>
                      </c:pt>
                      <c:pt idx="18">
                        <c:v>10.538829289550248</c:v>
                      </c:pt>
                      <c:pt idx="19">
                        <c:v>10.829211484441487</c:v>
                      </c:pt>
                      <c:pt idx="20">
                        <c:v>11.090834581940657</c:v>
                      </c:pt>
                      <c:pt idx="21">
                        <c:v>11.768351510737126</c:v>
                      </c:pt>
                      <c:pt idx="22">
                        <c:v>12.651833497247519</c:v>
                      </c:pt>
                      <c:pt idx="23">
                        <c:v>13.531932832150636</c:v>
                      </c:pt>
                      <c:pt idx="24">
                        <c:v>14.227964692337213</c:v>
                      </c:pt>
                      <c:pt idx="25">
                        <c:v>15.15048949798517</c:v>
                      </c:pt>
                      <c:pt idx="26">
                        <c:v>15.720786743386734</c:v>
                      </c:pt>
                      <c:pt idx="27">
                        <c:v>15.82714977202774</c:v>
                      </c:pt>
                      <c:pt idx="28">
                        <c:v>16.435711691737229</c:v>
                      </c:pt>
                      <c:pt idx="29">
                        <c:v>16.532391708946282</c:v>
                      </c:pt>
                      <c:pt idx="30">
                        <c:v>16.478722318603939</c:v>
                      </c:pt>
                      <c:pt idx="31">
                        <c:v>16.666560222765796</c:v>
                      </c:pt>
                      <c:pt idx="32">
                        <c:v>16.80722351101598</c:v>
                      </c:pt>
                      <c:pt idx="33">
                        <c:v>17.144284278002267</c:v>
                      </c:pt>
                      <c:pt idx="34">
                        <c:v>17.075434856370958</c:v>
                      </c:pt>
                      <c:pt idx="35">
                        <c:v>17.110227060933049</c:v>
                      </c:pt>
                      <c:pt idx="36">
                        <c:v>16.723816360408399</c:v>
                      </c:pt>
                      <c:pt idx="37">
                        <c:v>16.977230974068789</c:v>
                      </c:pt>
                      <c:pt idx="38">
                        <c:v>16.977894999647908</c:v>
                      </c:pt>
                      <c:pt idx="39">
                        <c:v>17.098577559310808</c:v>
                      </c:pt>
                      <c:pt idx="40">
                        <c:v>16.550021111352788</c:v>
                      </c:pt>
                      <c:pt idx="41">
                        <c:v>16.463410730633072</c:v>
                      </c:pt>
                      <c:pt idx="42">
                        <c:v>16.47911562058178</c:v>
                      </c:pt>
                      <c:pt idx="43">
                        <c:v>16.504320703584394</c:v>
                      </c:pt>
                      <c:pt idx="44">
                        <c:v>16.936808009046594</c:v>
                      </c:pt>
                      <c:pt idx="45">
                        <c:v>16.693868929894968</c:v>
                      </c:pt>
                      <c:pt idx="46">
                        <c:v>16.919237054437751</c:v>
                      </c:pt>
                      <c:pt idx="47">
                        <c:v>16.527688005170901</c:v>
                      </c:pt>
                      <c:pt idx="48">
                        <c:v>16.187052664629029</c:v>
                      </c:pt>
                      <c:pt idx="49">
                        <c:v>15.988431744728876</c:v>
                      </c:pt>
                      <c:pt idx="50">
                        <c:v>15.807714524099865</c:v>
                      </c:pt>
                      <c:pt idx="51">
                        <c:v>16.020870590799248</c:v>
                      </c:pt>
                      <c:pt idx="52">
                        <c:v>15.802421556347754</c:v>
                      </c:pt>
                      <c:pt idx="53">
                        <c:v>16.142822350121133</c:v>
                      </c:pt>
                      <c:pt idx="54">
                        <c:v>16.008534467845177</c:v>
                      </c:pt>
                      <c:pt idx="55">
                        <c:v>16.106438097674864</c:v>
                      </c:pt>
                      <c:pt idx="56">
                        <c:v>16.425352076709952</c:v>
                      </c:pt>
                      <c:pt idx="57">
                        <c:v>15.536430780239721</c:v>
                      </c:pt>
                      <c:pt idx="58">
                        <c:v>15.545020067764598</c:v>
                      </c:pt>
                      <c:pt idx="59">
                        <c:v>15.160187817421026</c:v>
                      </c:pt>
                      <c:pt idx="60">
                        <c:v>15.163814492016032</c:v>
                      </c:pt>
                      <c:pt idx="61">
                        <c:v>14.967033106772043</c:v>
                      </c:pt>
                      <c:pt idx="62">
                        <c:v>14.472855042297631</c:v>
                      </c:pt>
                      <c:pt idx="63">
                        <c:v>14.570321462258137</c:v>
                      </c:pt>
                      <c:pt idx="64">
                        <c:v>14.737839264029907</c:v>
                      </c:pt>
                      <c:pt idx="65">
                        <c:v>14.841399794371881</c:v>
                      </c:pt>
                      <c:pt idx="66">
                        <c:v>14.878998202912172</c:v>
                      </c:pt>
                      <c:pt idx="67">
                        <c:v>14.659556075360403</c:v>
                      </c:pt>
                      <c:pt idx="68">
                        <c:v>14.742162775801162</c:v>
                      </c:pt>
                      <c:pt idx="69">
                        <c:v>14.458784583541684</c:v>
                      </c:pt>
                      <c:pt idx="70">
                        <c:v>14.348434837148305</c:v>
                      </c:pt>
                      <c:pt idx="71">
                        <c:v>14.42726962500474</c:v>
                      </c:pt>
                      <c:pt idx="72">
                        <c:v>14.466581545579812</c:v>
                      </c:pt>
                      <c:pt idx="73">
                        <c:v>14.26599113362888</c:v>
                      </c:pt>
                      <c:pt idx="74">
                        <c:v>13.762704107899907</c:v>
                      </c:pt>
                      <c:pt idx="75">
                        <c:v>13.96149384117002</c:v>
                      </c:pt>
                      <c:pt idx="76">
                        <c:v>13.774254914394421</c:v>
                      </c:pt>
                      <c:pt idx="77">
                        <c:v>14.247999444202335</c:v>
                      </c:pt>
                      <c:pt idx="78">
                        <c:v>13.919107921500128</c:v>
                      </c:pt>
                      <c:pt idx="79">
                        <c:v>13.632421001981676</c:v>
                      </c:pt>
                      <c:pt idx="80">
                        <c:v>13.607276455955795</c:v>
                      </c:pt>
                      <c:pt idx="81">
                        <c:v>13.656693595657382</c:v>
                      </c:pt>
                      <c:pt idx="82">
                        <c:v>13.094731223111189</c:v>
                      </c:pt>
                      <c:pt idx="83">
                        <c:v>13.071588551415211</c:v>
                      </c:pt>
                      <c:pt idx="84">
                        <c:v>12.695005824849314</c:v>
                      </c:pt>
                      <c:pt idx="85">
                        <c:v>12.572725083340726</c:v>
                      </c:pt>
                      <c:pt idx="86">
                        <c:v>12.616627474778122</c:v>
                      </c:pt>
                      <c:pt idx="87">
                        <c:v>12.268852084378116</c:v>
                      </c:pt>
                      <c:pt idx="88">
                        <c:v>12.202973120255491</c:v>
                      </c:pt>
                      <c:pt idx="89">
                        <c:v>12.065806574317685</c:v>
                      </c:pt>
                      <c:pt idx="90">
                        <c:v>12.199007491228626</c:v>
                      </c:pt>
                      <c:pt idx="91">
                        <c:v>12.015467141801087</c:v>
                      </c:pt>
                      <c:pt idx="92">
                        <c:v>11.746679640605057</c:v>
                      </c:pt>
                      <c:pt idx="93">
                        <c:v>11.470975795824954</c:v>
                      </c:pt>
                      <c:pt idx="94">
                        <c:v>11.380617012288544</c:v>
                      </c:pt>
                      <c:pt idx="95">
                        <c:v>11.200438861985472</c:v>
                      </c:pt>
                      <c:pt idx="96">
                        <c:v>11.257409081776171</c:v>
                      </c:pt>
                      <c:pt idx="97">
                        <c:v>10.952563868440771</c:v>
                      </c:pt>
                      <c:pt idx="98">
                        <c:v>10.885455393262674</c:v>
                      </c:pt>
                      <c:pt idx="99">
                        <c:v>10.833987749332495</c:v>
                      </c:pt>
                      <c:pt idx="100">
                        <c:v>10.875602615460808</c:v>
                      </c:pt>
                      <c:pt idx="101">
                        <c:v>10.483343397745571</c:v>
                      </c:pt>
                      <c:pt idx="102">
                        <c:v>10.331353351287408</c:v>
                      </c:pt>
                      <c:pt idx="103">
                        <c:v>10.24442711216223</c:v>
                      </c:pt>
                      <c:pt idx="104">
                        <c:v>9.9991175766132585</c:v>
                      </c:pt>
                      <c:pt idx="105">
                        <c:v>9.8055731913529414</c:v>
                      </c:pt>
                      <c:pt idx="106">
                        <c:v>9.9271265234325909</c:v>
                      </c:pt>
                      <c:pt idx="107">
                        <c:v>9.8593839917932282</c:v>
                      </c:pt>
                      <c:pt idx="108">
                        <c:v>9.8472240402415991</c:v>
                      </c:pt>
                      <c:pt idx="109">
                        <c:v>9.6830283691479284</c:v>
                      </c:pt>
                      <c:pt idx="110">
                        <c:v>9.8170037867717923</c:v>
                      </c:pt>
                      <c:pt idx="111">
                        <c:v>9.7401304326181126</c:v>
                      </c:pt>
                      <c:pt idx="112">
                        <c:v>9.8510903426791288</c:v>
                      </c:pt>
                      <c:pt idx="113">
                        <c:v>9.5849507315616602</c:v>
                      </c:pt>
                      <c:pt idx="114">
                        <c:v>9.6527661370931188</c:v>
                      </c:pt>
                      <c:pt idx="115">
                        <c:v>9.6563995734444372</c:v>
                      </c:pt>
                      <c:pt idx="116">
                        <c:v>9.7147735075250061</c:v>
                      </c:pt>
                      <c:pt idx="117">
                        <c:v>9.5252549029324669</c:v>
                      </c:pt>
                      <c:pt idx="118">
                        <c:v>9.3378250342141289</c:v>
                      </c:pt>
                      <c:pt idx="119">
                        <c:v>9.1274660454049759</c:v>
                      </c:pt>
                      <c:pt idx="120">
                        <c:v>9.3618919571992389</c:v>
                      </c:pt>
                      <c:pt idx="121">
                        <c:v>9.1807542262678794</c:v>
                      </c:pt>
                      <c:pt idx="122">
                        <c:v>8.8060818626632269</c:v>
                      </c:pt>
                      <c:pt idx="123">
                        <c:v>8.5830094597850994</c:v>
                      </c:pt>
                      <c:pt idx="124">
                        <c:v>8.5139443464264701</c:v>
                      </c:pt>
                      <c:pt idx="125">
                        <c:v>8.5536480156228745</c:v>
                      </c:pt>
                      <c:pt idx="126">
                        <c:v>8.5066185913266814</c:v>
                      </c:pt>
                      <c:pt idx="127">
                        <c:v>8.5676598577398639</c:v>
                      </c:pt>
                      <c:pt idx="128">
                        <c:v>8.3130095035661409</c:v>
                      </c:pt>
                      <c:pt idx="129">
                        <c:v>8.0376498489929773</c:v>
                      </c:pt>
                      <c:pt idx="130">
                        <c:v>8.0430394281163782</c:v>
                      </c:pt>
                      <c:pt idx="131">
                        <c:v>8.1215582045004666</c:v>
                      </c:pt>
                      <c:pt idx="132">
                        <c:v>8.1267937143945765</c:v>
                      </c:pt>
                      <c:pt idx="133">
                        <c:v>8.203323438504146</c:v>
                      </c:pt>
                      <c:pt idx="134">
                        <c:v>7.9478723534676163</c:v>
                      </c:pt>
                      <c:pt idx="135">
                        <c:v>7.8262948793407894</c:v>
                      </c:pt>
                      <c:pt idx="136">
                        <c:v>7.7218375181382362</c:v>
                      </c:pt>
                      <c:pt idx="137">
                        <c:v>7.7571988809206749</c:v>
                      </c:pt>
                      <c:pt idx="138">
                        <c:v>7.4814719773203562</c:v>
                      </c:pt>
                      <c:pt idx="139">
                        <c:v>7.3457058654134837</c:v>
                      </c:pt>
                      <c:pt idx="140">
                        <c:v>7.4938132046072523</c:v>
                      </c:pt>
                      <c:pt idx="141">
                        <c:v>7.4614859594383773</c:v>
                      </c:pt>
                      <c:pt idx="142">
                        <c:v>7.6019228428866974</c:v>
                      </c:pt>
                      <c:pt idx="143">
                        <c:v>7.5892558921945508</c:v>
                      </c:pt>
                      <c:pt idx="144">
                        <c:v>8.0585836024181212</c:v>
                      </c:pt>
                      <c:pt idx="145">
                        <c:v>7.2444382292319007</c:v>
                      </c:pt>
                      <c:pt idx="146">
                        <c:v>7.3345019842719061</c:v>
                      </c:pt>
                      <c:pt idx="147">
                        <c:v>7.2705427443996511</c:v>
                      </c:pt>
                      <c:pt idx="148">
                        <c:v>7.1191457999598002</c:v>
                      </c:pt>
                      <c:pt idx="149">
                        <c:v>7.226904021760248</c:v>
                      </c:pt>
                      <c:pt idx="150">
                        <c:v>6.9693238136256372</c:v>
                      </c:pt>
                      <c:pt idx="151">
                        <c:v>7.218750377739366</c:v>
                      </c:pt>
                      <c:pt idx="152">
                        <c:v>6.8956758391291197</c:v>
                      </c:pt>
                      <c:pt idx="153">
                        <c:v>6.9329227796896697</c:v>
                      </c:pt>
                      <c:pt idx="154">
                        <c:v>6.8500099643096544</c:v>
                      </c:pt>
                      <c:pt idx="155">
                        <c:v>6.7140771838394082</c:v>
                      </c:pt>
                      <c:pt idx="156">
                        <c:v>6.8792633837105601</c:v>
                      </c:pt>
                      <c:pt idx="157">
                        <c:v>6.9554058776041359</c:v>
                      </c:pt>
                      <c:pt idx="158">
                        <c:v>8.7203889521051003</c:v>
                      </c:pt>
                      <c:pt idx="159">
                        <c:v>22.830400221715525</c:v>
                      </c:pt>
                      <c:pt idx="160">
                        <c:v>21.1753133151954</c:v>
                      </c:pt>
                      <c:pt idx="161">
                        <c:v>18.03107085460244</c:v>
                      </c:pt>
                      <c:pt idx="162">
                        <c:v>16.533929774048651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CB30-4D10-9AD5-D6B0E1006329}"/>
                  </c:ext>
                </c:extLst>
              </c15:ser>
            </c15:filteredLineSeries>
          </c:ext>
        </c:extLst>
      </c:lineChart>
      <c:dateAx>
        <c:axId val="49357248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93572872"/>
        <c:crosses val="autoZero"/>
        <c:auto val="0"/>
        <c:lblOffset val="100"/>
        <c:baseTimeUnit val="months"/>
        <c:majorUnit val="12"/>
        <c:majorTimeUnit val="months"/>
        <c:minorUnit val="6"/>
        <c:minorTimeUnit val="months"/>
      </c:dateAx>
      <c:valAx>
        <c:axId val="493572872"/>
        <c:scaling>
          <c:orientation val="minMax"/>
          <c:max val="16"/>
          <c:min val="3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93572480"/>
        <c:crosses val="autoZero"/>
        <c:crossBetween val="between"/>
      </c:valAx>
      <c:valAx>
        <c:axId val="485345528"/>
        <c:scaling>
          <c:orientation val="minMax"/>
          <c:max val="1"/>
          <c:min val="0"/>
        </c:scaling>
        <c:delete val="0"/>
        <c:axPos val="r"/>
        <c:numFmt formatCode="0" sourceLinked="1"/>
        <c:majorTickMark val="out"/>
        <c:minorTickMark val="none"/>
        <c:tickLblPos val="none"/>
        <c:crossAx val="485345920"/>
        <c:crosses val="max"/>
        <c:crossBetween val="between"/>
      </c:valAx>
      <c:dateAx>
        <c:axId val="48534592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485345528"/>
        <c:crosses val="autoZero"/>
        <c:auto val="1"/>
        <c:lblOffset val="100"/>
        <c:baseTimeUnit val="months"/>
      </c:dateAx>
    </c:plotArea>
    <c:plotVisOnly val="1"/>
    <c:dispBlanksAs val="gap"/>
    <c:showDLblsOverMax val="0"/>
  </c:chart>
  <c:spPr>
    <a:ln w="44450">
      <a:solidFill>
        <a:schemeClr val="bg1"/>
      </a:solidFill>
    </a:ln>
  </c:sp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800" dirty="0"/>
              <a:t>Trade-weighted Value of the Dollar</a:t>
            </a:r>
          </a:p>
        </c:rich>
      </c:tx>
      <c:layout>
        <c:manualLayout>
          <c:xMode val="edge"/>
          <c:yMode val="edge"/>
          <c:x val="0.26813764081399799"/>
          <c:y val="9.6899224806201549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5393070394928112E-2"/>
          <c:y val="2.1829182689373131E-2"/>
          <c:w val="0.935353803249239"/>
          <c:h val="0.9263027223341268"/>
        </c:manualLayout>
      </c:layout>
      <c:lineChart>
        <c:grouping val="standard"/>
        <c:varyColors val="0"/>
        <c:ser>
          <c:idx val="0"/>
          <c:order val="0"/>
          <c:spPr>
            <a:ln w="44450"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numRef>
              <c:f>'[Trade weighted value of dollar (FRB - fm. St. Louis Fed).xlsx]Sheet1'!$A$507:$A$590</c:f>
              <c:numCache>
                <c:formatCode>mmm\ yyyy</c:formatCode>
                <c:ptCount val="84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  <c:pt idx="18">
                  <c:v>42552</c:v>
                </c:pt>
                <c:pt idx="19">
                  <c:v>42583</c:v>
                </c:pt>
                <c:pt idx="20">
                  <c:v>42614</c:v>
                </c:pt>
                <c:pt idx="21">
                  <c:v>42644</c:v>
                </c:pt>
                <c:pt idx="22">
                  <c:v>42675</c:v>
                </c:pt>
                <c:pt idx="23">
                  <c:v>42705</c:v>
                </c:pt>
                <c:pt idx="24">
                  <c:v>42736</c:v>
                </c:pt>
                <c:pt idx="25">
                  <c:v>42767</c:v>
                </c:pt>
                <c:pt idx="26">
                  <c:v>42795</c:v>
                </c:pt>
                <c:pt idx="27">
                  <c:v>42826</c:v>
                </c:pt>
                <c:pt idx="28">
                  <c:v>42856</c:v>
                </c:pt>
                <c:pt idx="29">
                  <c:v>42887</c:v>
                </c:pt>
                <c:pt idx="30">
                  <c:v>42917</c:v>
                </c:pt>
                <c:pt idx="31">
                  <c:v>42948</c:v>
                </c:pt>
                <c:pt idx="32">
                  <c:v>42979</c:v>
                </c:pt>
                <c:pt idx="33">
                  <c:v>43009</c:v>
                </c:pt>
                <c:pt idx="34">
                  <c:v>43040</c:v>
                </c:pt>
                <c:pt idx="35">
                  <c:v>43070</c:v>
                </c:pt>
                <c:pt idx="36">
                  <c:v>43101</c:v>
                </c:pt>
                <c:pt idx="37">
                  <c:v>43132</c:v>
                </c:pt>
                <c:pt idx="38">
                  <c:v>43160</c:v>
                </c:pt>
                <c:pt idx="39">
                  <c:v>43191</c:v>
                </c:pt>
                <c:pt idx="40">
                  <c:v>43221</c:v>
                </c:pt>
                <c:pt idx="41">
                  <c:v>43252</c:v>
                </c:pt>
                <c:pt idx="42">
                  <c:v>43282</c:v>
                </c:pt>
                <c:pt idx="43">
                  <c:v>43313</c:v>
                </c:pt>
                <c:pt idx="44">
                  <c:v>43344</c:v>
                </c:pt>
                <c:pt idx="45">
                  <c:v>43374</c:v>
                </c:pt>
                <c:pt idx="46">
                  <c:v>43405</c:v>
                </c:pt>
                <c:pt idx="47">
                  <c:v>43435</c:v>
                </c:pt>
                <c:pt idx="48">
                  <c:v>43466</c:v>
                </c:pt>
                <c:pt idx="49">
                  <c:v>43497</c:v>
                </c:pt>
                <c:pt idx="50">
                  <c:v>43525</c:v>
                </c:pt>
                <c:pt idx="51">
                  <c:v>43556</c:v>
                </c:pt>
                <c:pt idx="52">
                  <c:v>43586</c:v>
                </c:pt>
                <c:pt idx="53">
                  <c:v>43617</c:v>
                </c:pt>
                <c:pt idx="54">
                  <c:v>43647</c:v>
                </c:pt>
                <c:pt idx="55">
                  <c:v>43678</c:v>
                </c:pt>
                <c:pt idx="56">
                  <c:v>43709</c:v>
                </c:pt>
                <c:pt idx="57">
                  <c:v>43739</c:v>
                </c:pt>
                <c:pt idx="58">
                  <c:v>43770</c:v>
                </c:pt>
                <c:pt idx="59">
                  <c:v>43800</c:v>
                </c:pt>
                <c:pt idx="60">
                  <c:v>43831</c:v>
                </c:pt>
                <c:pt idx="61">
                  <c:v>43862</c:v>
                </c:pt>
                <c:pt idx="62">
                  <c:v>43891</c:v>
                </c:pt>
                <c:pt idx="63">
                  <c:v>43922</c:v>
                </c:pt>
                <c:pt idx="64">
                  <c:v>43952</c:v>
                </c:pt>
                <c:pt idx="65">
                  <c:v>43983</c:v>
                </c:pt>
                <c:pt idx="66">
                  <c:v>44013</c:v>
                </c:pt>
                <c:pt idx="67">
                  <c:v>44044</c:v>
                </c:pt>
                <c:pt idx="68">
                  <c:v>44075</c:v>
                </c:pt>
                <c:pt idx="69">
                  <c:v>44105</c:v>
                </c:pt>
                <c:pt idx="70">
                  <c:v>44136</c:v>
                </c:pt>
                <c:pt idx="71">
                  <c:v>44166</c:v>
                </c:pt>
                <c:pt idx="72">
                  <c:v>44197</c:v>
                </c:pt>
                <c:pt idx="73">
                  <c:v>44228</c:v>
                </c:pt>
                <c:pt idx="74">
                  <c:v>44256</c:v>
                </c:pt>
                <c:pt idx="75">
                  <c:v>44287</c:v>
                </c:pt>
                <c:pt idx="76">
                  <c:v>44317</c:v>
                </c:pt>
                <c:pt idx="77">
                  <c:v>44348</c:v>
                </c:pt>
                <c:pt idx="78">
                  <c:v>44378</c:v>
                </c:pt>
                <c:pt idx="79">
                  <c:v>44409</c:v>
                </c:pt>
                <c:pt idx="80">
                  <c:v>44440</c:v>
                </c:pt>
                <c:pt idx="81">
                  <c:v>44470</c:v>
                </c:pt>
                <c:pt idx="82">
                  <c:v>44501</c:v>
                </c:pt>
                <c:pt idx="83">
                  <c:v>44531</c:v>
                </c:pt>
              </c:numCache>
            </c:numRef>
          </c:cat>
          <c:val>
            <c:numRef>
              <c:f>'[Trade weighted value of dollar (FRB - fm. St. Louis Fed).xlsx]Sheet1'!$B$507:$B$590</c:f>
              <c:numCache>
                <c:formatCode>0.0000</c:formatCode>
                <c:ptCount val="84"/>
                <c:pt idx="0">
                  <c:v>103.7604</c:v>
                </c:pt>
                <c:pt idx="1">
                  <c:v>105.16840000000001</c:v>
                </c:pt>
                <c:pt idx="2">
                  <c:v>107.36450000000001</c:v>
                </c:pt>
                <c:pt idx="3">
                  <c:v>106.35209999999999</c:v>
                </c:pt>
                <c:pt idx="4">
                  <c:v>105.4064</c:v>
                </c:pt>
                <c:pt idx="5">
                  <c:v>106.1789</c:v>
                </c:pt>
                <c:pt idx="6">
                  <c:v>108.1236</c:v>
                </c:pt>
                <c:pt idx="7">
                  <c:v>109.9769</c:v>
                </c:pt>
                <c:pt idx="8">
                  <c:v>110.85129999999999</c:v>
                </c:pt>
                <c:pt idx="9">
                  <c:v>109.9036</c:v>
                </c:pt>
                <c:pt idx="10">
                  <c:v>111.6917</c:v>
                </c:pt>
                <c:pt idx="11">
                  <c:v>112.78579999999999</c:v>
                </c:pt>
                <c:pt idx="12">
                  <c:v>115.2345</c:v>
                </c:pt>
                <c:pt idx="13">
                  <c:v>114.2816</c:v>
                </c:pt>
                <c:pt idx="14">
                  <c:v>111.8925</c:v>
                </c:pt>
                <c:pt idx="15">
                  <c:v>110.0159</c:v>
                </c:pt>
                <c:pt idx="16">
                  <c:v>111.13979999999999</c:v>
                </c:pt>
                <c:pt idx="17">
                  <c:v>111.5586</c:v>
                </c:pt>
                <c:pt idx="18">
                  <c:v>112.47499999999999</c:v>
                </c:pt>
                <c:pt idx="19">
                  <c:v>111.4359</c:v>
                </c:pt>
                <c:pt idx="20">
                  <c:v>112.3147</c:v>
                </c:pt>
                <c:pt idx="21">
                  <c:v>113.47150000000001</c:v>
                </c:pt>
                <c:pt idx="22">
                  <c:v>116.1049</c:v>
                </c:pt>
                <c:pt idx="23">
                  <c:v>117.9024</c:v>
                </c:pt>
                <c:pt idx="24">
                  <c:v>117.78400000000001</c:v>
                </c:pt>
                <c:pt idx="25">
                  <c:v>116.1173</c:v>
                </c:pt>
                <c:pt idx="26">
                  <c:v>115.6515</c:v>
                </c:pt>
                <c:pt idx="27">
                  <c:v>114.76600000000001</c:v>
                </c:pt>
                <c:pt idx="28">
                  <c:v>114.25790000000001</c:v>
                </c:pt>
                <c:pt idx="29">
                  <c:v>112.7573</c:v>
                </c:pt>
                <c:pt idx="30">
                  <c:v>111.0569</c:v>
                </c:pt>
                <c:pt idx="31">
                  <c:v>109.9023</c:v>
                </c:pt>
                <c:pt idx="32">
                  <c:v>108.8511</c:v>
                </c:pt>
                <c:pt idx="33">
                  <c:v>110.8877</c:v>
                </c:pt>
                <c:pt idx="34">
                  <c:v>111.1626</c:v>
                </c:pt>
                <c:pt idx="35">
                  <c:v>110.87609999999999</c:v>
                </c:pt>
                <c:pt idx="36">
                  <c:v>108.3578</c:v>
                </c:pt>
                <c:pt idx="37">
                  <c:v>107.6504</c:v>
                </c:pt>
                <c:pt idx="38">
                  <c:v>107.9485</c:v>
                </c:pt>
                <c:pt idx="39">
                  <c:v>107.9451</c:v>
                </c:pt>
                <c:pt idx="40">
                  <c:v>111.0498</c:v>
                </c:pt>
                <c:pt idx="41">
                  <c:v>112.8476</c:v>
                </c:pt>
                <c:pt idx="42">
                  <c:v>113.06189999999999</c:v>
                </c:pt>
                <c:pt idx="43">
                  <c:v>113.8329</c:v>
                </c:pt>
                <c:pt idx="44">
                  <c:v>114.07980000000001</c:v>
                </c:pt>
                <c:pt idx="45">
                  <c:v>114.8305</c:v>
                </c:pt>
                <c:pt idx="46">
                  <c:v>116.1691</c:v>
                </c:pt>
                <c:pt idx="47">
                  <c:v>116.2129</c:v>
                </c:pt>
                <c:pt idx="48">
                  <c:v>114.44119999999999</c:v>
                </c:pt>
                <c:pt idx="49">
                  <c:v>114.413</c:v>
                </c:pt>
                <c:pt idx="50">
                  <c:v>114.785</c:v>
                </c:pt>
                <c:pt idx="51">
                  <c:v>114.90430000000001</c:v>
                </c:pt>
                <c:pt idx="52">
                  <c:v>115.9594</c:v>
                </c:pt>
                <c:pt idx="53">
                  <c:v>115.4298</c:v>
                </c:pt>
                <c:pt idx="54">
                  <c:v>115.0784</c:v>
                </c:pt>
                <c:pt idx="55">
                  <c:v>117.10429999999999</c:v>
                </c:pt>
                <c:pt idx="56">
                  <c:v>117.3278</c:v>
                </c:pt>
                <c:pt idx="57">
                  <c:v>116.7503</c:v>
                </c:pt>
                <c:pt idx="58">
                  <c:v>116.563</c:v>
                </c:pt>
                <c:pt idx="59">
                  <c:v>115.9134</c:v>
                </c:pt>
                <c:pt idx="60">
                  <c:v>115.3122</c:v>
                </c:pt>
                <c:pt idx="61">
                  <c:v>116.7499</c:v>
                </c:pt>
                <c:pt idx="62">
                  <c:v>121.2701</c:v>
                </c:pt>
                <c:pt idx="63">
                  <c:v>123.6039</c:v>
                </c:pt>
                <c:pt idx="64">
                  <c:v>122.93819999999999</c:v>
                </c:pt>
                <c:pt idx="65">
                  <c:v>119.9226</c:v>
                </c:pt>
                <c:pt idx="66">
                  <c:v>118.9491</c:v>
                </c:pt>
                <c:pt idx="67">
                  <c:v>117.2089</c:v>
                </c:pt>
                <c:pt idx="68">
                  <c:v>116.61360000000001</c:v>
                </c:pt>
                <c:pt idx="69">
                  <c:v>116.0869</c:v>
                </c:pt>
                <c:pt idx="70">
                  <c:v>114.38030000000001</c:v>
                </c:pt>
                <c:pt idx="71">
                  <c:v>112.14060000000001</c:v>
                </c:pt>
                <c:pt idx="72">
                  <c:v>111.74590000000001</c:v>
                </c:pt>
                <c:pt idx="73">
                  <c:v>112.28740000000001</c:v>
                </c:pt>
                <c:pt idx="74">
                  <c:v>113.6259</c:v>
                </c:pt>
                <c:pt idx="75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4C-4981-BD32-14A04DAA8ACC}"/>
            </c:ext>
          </c:extLst>
        </c:ser>
        <c:ser>
          <c:idx val="1"/>
          <c:order val="1"/>
          <c:tx>
            <c:v>Projected</c:v>
          </c:tx>
          <c:spPr>
            <a:ln w="44450">
              <a:solidFill>
                <a:srgbClr val="7030A0"/>
              </a:solidFill>
              <a:prstDash val="sysDot"/>
            </a:ln>
          </c:spPr>
          <c:marker>
            <c:symbol val="none"/>
          </c:marker>
          <c:cat>
            <c:numRef>
              <c:f>'[Trade weighted value of dollar (FRB - fm. St. Louis Fed).xlsx]Sheet1'!$A$507:$A$590</c:f>
              <c:numCache>
                <c:formatCode>mmm\ yyyy</c:formatCode>
                <c:ptCount val="84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  <c:pt idx="18">
                  <c:v>42552</c:v>
                </c:pt>
                <c:pt idx="19">
                  <c:v>42583</c:v>
                </c:pt>
                <c:pt idx="20">
                  <c:v>42614</c:v>
                </c:pt>
                <c:pt idx="21">
                  <c:v>42644</c:v>
                </c:pt>
                <c:pt idx="22">
                  <c:v>42675</c:v>
                </c:pt>
                <c:pt idx="23">
                  <c:v>42705</c:v>
                </c:pt>
                <c:pt idx="24">
                  <c:v>42736</c:v>
                </c:pt>
                <c:pt idx="25">
                  <c:v>42767</c:v>
                </c:pt>
                <c:pt idx="26">
                  <c:v>42795</c:v>
                </c:pt>
                <c:pt idx="27">
                  <c:v>42826</c:v>
                </c:pt>
                <c:pt idx="28">
                  <c:v>42856</c:v>
                </c:pt>
                <c:pt idx="29">
                  <c:v>42887</c:v>
                </c:pt>
                <c:pt idx="30">
                  <c:v>42917</c:v>
                </c:pt>
                <c:pt idx="31">
                  <c:v>42948</c:v>
                </c:pt>
                <c:pt idx="32">
                  <c:v>42979</c:v>
                </c:pt>
                <c:pt idx="33">
                  <c:v>43009</c:v>
                </c:pt>
                <c:pt idx="34">
                  <c:v>43040</c:v>
                </c:pt>
                <c:pt idx="35">
                  <c:v>43070</c:v>
                </c:pt>
                <c:pt idx="36">
                  <c:v>43101</c:v>
                </c:pt>
                <c:pt idx="37">
                  <c:v>43132</c:v>
                </c:pt>
                <c:pt idx="38">
                  <c:v>43160</c:v>
                </c:pt>
                <c:pt idx="39">
                  <c:v>43191</c:v>
                </c:pt>
                <c:pt idx="40">
                  <c:v>43221</c:v>
                </c:pt>
                <c:pt idx="41">
                  <c:v>43252</c:v>
                </c:pt>
                <c:pt idx="42">
                  <c:v>43282</c:v>
                </c:pt>
                <c:pt idx="43">
                  <c:v>43313</c:v>
                </c:pt>
                <c:pt idx="44">
                  <c:v>43344</c:v>
                </c:pt>
                <c:pt idx="45">
                  <c:v>43374</c:v>
                </c:pt>
                <c:pt idx="46">
                  <c:v>43405</c:v>
                </c:pt>
                <c:pt idx="47">
                  <c:v>43435</c:v>
                </c:pt>
                <c:pt idx="48">
                  <c:v>43466</c:v>
                </c:pt>
                <c:pt idx="49">
                  <c:v>43497</c:v>
                </c:pt>
                <c:pt idx="50">
                  <c:v>43525</c:v>
                </c:pt>
                <c:pt idx="51">
                  <c:v>43556</c:v>
                </c:pt>
                <c:pt idx="52">
                  <c:v>43586</c:v>
                </c:pt>
                <c:pt idx="53">
                  <c:v>43617</c:v>
                </c:pt>
                <c:pt idx="54">
                  <c:v>43647</c:v>
                </c:pt>
                <c:pt idx="55">
                  <c:v>43678</c:v>
                </c:pt>
                <c:pt idx="56">
                  <c:v>43709</c:v>
                </c:pt>
                <c:pt idx="57">
                  <c:v>43739</c:v>
                </c:pt>
                <c:pt idx="58">
                  <c:v>43770</c:v>
                </c:pt>
                <c:pt idx="59">
                  <c:v>43800</c:v>
                </c:pt>
                <c:pt idx="60">
                  <c:v>43831</c:v>
                </c:pt>
                <c:pt idx="61">
                  <c:v>43862</c:v>
                </c:pt>
                <c:pt idx="62">
                  <c:v>43891</c:v>
                </c:pt>
                <c:pt idx="63">
                  <c:v>43922</c:v>
                </c:pt>
                <c:pt idx="64">
                  <c:v>43952</c:v>
                </c:pt>
                <c:pt idx="65">
                  <c:v>43983</c:v>
                </c:pt>
                <c:pt idx="66">
                  <c:v>44013</c:v>
                </c:pt>
                <c:pt idx="67">
                  <c:v>44044</c:v>
                </c:pt>
                <c:pt idx="68">
                  <c:v>44075</c:v>
                </c:pt>
                <c:pt idx="69">
                  <c:v>44105</c:v>
                </c:pt>
                <c:pt idx="70">
                  <c:v>44136</c:v>
                </c:pt>
                <c:pt idx="71">
                  <c:v>44166</c:v>
                </c:pt>
                <c:pt idx="72">
                  <c:v>44197</c:v>
                </c:pt>
                <c:pt idx="73">
                  <c:v>44228</c:v>
                </c:pt>
                <c:pt idx="74">
                  <c:v>44256</c:v>
                </c:pt>
                <c:pt idx="75">
                  <c:v>44287</c:v>
                </c:pt>
                <c:pt idx="76">
                  <c:v>44317</c:v>
                </c:pt>
                <c:pt idx="77">
                  <c:v>44348</c:v>
                </c:pt>
                <c:pt idx="78">
                  <c:v>44378</c:v>
                </c:pt>
                <c:pt idx="79">
                  <c:v>44409</c:v>
                </c:pt>
                <c:pt idx="80">
                  <c:v>44440</c:v>
                </c:pt>
                <c:pt idx="81">
                  <c:v>44470</c:v>
                </c:pt>
                <c:pt idx="82">
                  <c:v>44501</c:v>
                </c:pt>
                <c:pt idx="83">
                  <c:v>44531</c:v>
                </c:pt>
              </c:numCache>
            </c:numRef>
          </c:cat>
          <c:val>
            <c:numRef>
              <c:f>'[Trade weighted value of dollar (FRB - fm. St. Louis Fed).xlsx]Sheet1'!$C$507:$C$590</c:f>
              <c:numCache>
                <c:formatCode>General</c:formatCode>
                <c:ptCount val="84"/>
                <c:pt idx="75" formatCode="0.0000">
                  <c:v>114</c:v>
                </c:pt>
                <c:pt idx="76" formatCode="0.0000">
                  <c:v>113.75</c:v>
                </c:pt>
                <c:pt idx="77" formatCode="0.0000">
                  <c:v>113.5</c:v>
                </c:pt>
                <c:pt idx="78" formatCode="0.0000">
                  <c:v>113.25</c:v>
                </c:pt>
                <c:pt idx="79" formatCode="0.0000">
                  <c:v>113</c:v>
                </c:pt>
                <c:pt idx="80" formatCode="0.0000">
                  <c:v>112.75</c:v>
                </c:pt>
                <c:pt idx="81" formatCode="0.0000">
                  <c:v>112.5</c:v>
                </c:pt>
                <c:pt idx="82" formatCode="0.0000">
                  <c:v>112.25</c:v>
                </c:pt>
                <c:pt idx="83" formatCode="0.0000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4C-4981-BD32-14A04DAA8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2112712"/>
        <c:axId val="1002113104"/>
      </c:lineChart>
      <c:catAx>
        <c:axId val="1002112712"/>
        <c:scaling>
          <c:orientation val="minMax"/>
        </c:scaling>
        <c:delete val="0"/>
        <c:axPos val="b"/>
        <c:numFmt formatCode="mmm\ yy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02113104"/>
        <c:crosses val="autoZero"/>
        <c:auto val="0"/>
        <c:lblAlgn val="ctr"/>
        <c:lblOffset val="100"/>
        <c:tickLblSkip val="6"/>
        <c:tickMarkSkip val="1"/>
        <c:noMultiLvlLbl val="0"/>
      </c:catAx>
      <c:valAx>
        <c:axId val="1002113104"/>
        <c:scaling>
          <c:orientation val="minMax"/>
          <c:max val="125"/>
          <c:min val="102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021127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10-year Treasury </a:t>
            </a:r>
            <a:r>
              <a:rPr lang="en-US" sz="2800" baseline="0" dirty="0"/>
              <a:t>Rate -- Projected</a:t>
            </a:r>
            <a:endParaRPr lang="en-US" sz="2800" dirty="0"/>
          </a:p>
        </c:rich>
      </c:tx>
      <c:layout>
        <c:manualLayout>
          <c:xMode val="edge"/>
          <c:yMode val="edge"/>
          <c:x val="0.26227838264746983"/>
          <c:y val="5.741246106576213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5138365774667592E-2"/>
          <c:y val="2.0045990244402286E-2"/>
          <c:w val="0.95810305288841757"/>
          <c:h val="0.93205785247257844"/>
        </c:manualLayout>
      </c:layout>
      <c:lineChart>
        <c:grouping val="standard"/>
        <c:varyColors val="0"/>
        <c:ser>
          <c:idx val="0"/>
          <c:order val="0"/>
          <c:tx>
            <c:v>10-year Treasury Note</c:v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'[Interest Rates.xlsx]Interest Rates'!$A$609:$A$764</c:f>
              <c:numCache>
                <c:formatCode>mmm\-yy</c:formatCode>
                <c:ptCount val="156"/>
                <c:pt idx="0">
                  <c:v>40184.200000000332</c:v>
                </c:pt>
                <c:pt idx="1">
                  <c:v>40214.600000000333</c:v>
                </c:pt>
                <c:pt idx="2">
                  <c:v>40245.000000000335</c:v>
                </c:pt>
                <c:pt idx="3">
                  <c:v>40275.400000000336</c:v>
                </c:pt>
                <c:pt idx="4">
                  <c:v>40305.800000000338</c:v>
                </c:pt>
                <c:pt idx="5">
                  <c:v>40336.200000000339</c:v>
                </c:pt>
                <c:pt idx="6">
                  <c:v>40366.600000000341</c:v>
                </c:pt>
                <c:pt idx="7">
                  <c:v>40397.000000000342</c:v>
                </c:pt>
                <c:pt idx="8">
                  <c:v>40427.400000000343</c:v>
                </c:pt>
                <c:pt idx="9">
                  <c:v>40457.800000000345</c:v>
                </c:pt>
                <c:pt idx="10">
                  <c:v>40488.200000000346</c:v>
                </c:pt>
                <c:pt idx="11">
                  <c:v>40518.600000000348</c:v>
                </c:pt>
                <c:pt idx="12">
                  <c:v>40549.000000000349</c:v>
                </c:pt>
                <c:pt idx="13">
                  <c:v>40579.400000000351</c:v>
                </c:pt>
                <c:pt idx="14">
                  <c:v>40609.800000000352</c:v>
                </c:pt>
                <c:pt idx="15">
                  <c:v>40640.200000000354</c:v>
                </c:pt>
                <c:pt idx="16">
                  <c:v>40670.600000000355</c:v>
                </c:pt>
                <c:pt idx="17">
                  <c:v>40701.000000000357</c:v>
                </c:pt>
                <c:pt idx="18">
                  <c:v>40731.400000000358</c:v>
                </c:pt>
                <c:pt idx="19">
                  <c:v>40761.800000000359</c:v>
                </c:pt>
                <c:pt idx="20">
                  <c:v>40792.200000000361</c:v>
                </c:pt>
                <c:pt idx="21">
                  <c:v>40822.600000000362</c:v>
                </c:pt>
                <c:pt idx="22">
                  <c:v>40853.000000000364</c:v>
                </c:pt>
                <c:pt idx="23">
                  <c:v>40883.400000000365</c:v>
                </c:pt>
                <c:pt idx="24">
                  <c:v>40913.800000000367</c:v>
                </c:pt>
                <c:pt idx="25">
                  <c:v>40944.200000000368</c:v>
                </c:pt>
                <c:pt idx="26">
                  <c:v>40974.60000000037</c:v>
                </c:pt>
                <c:pt idx="27">
                  <c:v>41005.000000000371</c:v>
                </c:pt>
                <c:pt idx="28">
                  <c:v>41035.400000000373</c:v>
                </c:pt>
                <c:pt idx="29">
                  <c:v>41065.800000000374</c:v>
                </c:pt>
                <c:pt idx="30">
                  <c:v>41096.200000000375</c:v>
                </c:pt>
                <c:pt idx="31">
                  <c:v>41126.600000000377</c:v>
                </c:pt>
                <c:pt idx="32">
                  <c:v>41157.000000000378</c:v>
                </c:pt>
                <c:pt idx="33">
                  <c:v>41187.40000000038</c:v>
                </c:pt>
                <c:pt idx="34">
                  <c:v>41217.800000000381</c:v>
                </c:pt>
                <c:pt idx="35">
                  <c:v>41248.200000000383</c:v>
                </c:pt>
                <c:pt idx="36">
                  <c:v>41278.600000000384</c:v>
                </c:pt>
                <c:pt idx="37">
                  <c:v>41309.000000000386</c:v>
                </c:pt>
                <c:pt idx="38">
                  <c:v>41339.400000000387</c:v>
                </c:pt>
                <c:pt idx="39">
                  <c:v>41369.800000000389</c:v>
                </c:pt>
                <c:pt idx="40">
                  <c:v>41400.20000000039</c:v>
                </c:pt>
                <c:pt idx="41">
                  <c:v>41430.600000000391</c:v>
                </c:pt>
                <c:pt idx="42">
                  <c:v>41461.000000000393</c:v>
                </c:pt>
                <c:pt idx="43">
                  <c:v>41491.400000000394</c:v>
                </c:pt>
                <c:pt idx="44">
                  <c:v>41521.800000000396</c:v>
                </c:pt>
                <c:pt idx="45">
                  <c:v>41552.200000000397</c:v>
                </c:pt>
                <c:pt idx="46">
                  <c:v>41582.600000000399</c:v>
                </c:pt>
                <c:pt idx="47">
                  <c:v>41613.0000000004</c:v>
                </c:pt>
                <c:pt idx="48">
                  <c:v>41643.400000000402</c:v>
                </c:pt>
                <c:pt idx="49">
                  <c:v>41673.800000000403</c:v>
                </c:pt>
                <c:pt idx="50">
                  <c:v>41704.200000000405</c:v>
                </c:pt>
                <c:pt idx="51">
                  <c:v>41734.600000000406</c:v>
                </c:pt>
                <c:pt idx="52">
                  <c:v>41765.000000000407</c:v>
                </c:pt>
                <c:pt idx="53">
                  <c:v>41795.400000000409</c:v>
                </c:pt>
                <c:pt idx="54">
                  <c:v>41825.80000000041</c:v>
                </c:pt>
                <c:pt idx="55">
                  <c:v>41856.200000000412</c:v>
                </c:pt>
                <c:pt idx="56">
                  <c:v>41886.600000000413</c:v>
                </c:pt>
                <c:pt idx="57">
                  <c:v>41917.000000000415</c:v>
                </c:pt>
                <c:pt idx="58">
                  <c:v>41947.400000000416</c:v>
                </c:pt>
                <c:pt idx="59">
                  <c:v>41977.800000000418</c:v>
                </c:pt>
                <c:pt idx="60">
                  <c:v>42008.200000000419</c:v>
                </c:pt>
                <c:pt idx="61">
                  <c:v>42038.600000000421</c:v>
                </c:pt>
                <c:pt idx="62">
                  <c:v>42069.000000000422</c:v>
                </c:pt>
                <c:pt idx="63">
                  <c:v>42099.400000000423</c:v>
                </c:pt>
                <c:pt idx="64">
                  <c:v>42129.800000000425</c:v>
                </c:pt>
                <c:pt idx="65">
                  <c:v>42160.200000000426</c:v>
                </c:pt>
                <c:pt idx="66">
                  <c:v>42190.600000000428</c:v>
                </c:pt>
                <c:pt idx="67">
                  <c:v>42221.000000000429</c:v>
                </c:pt>
                <c:pt idx="68">
                  <c:v>42251.400000000431</c:v>
                </c:pt>
                <c:pt idx="69">
                  <c:v>42281.800000000432</c:v>
                </c:pt>
                <c:pt idx="70">
                  <c:v>42312.200000000434</c:v>
                </c:pt>
                <c:pt idx="71">
                  <c:v>42342.600000000435</c:v>
                </c:pt>
                <c:pt idx="72">
                  <c:v>42373.000000000437</c:v>
                </c:pt>
                <c:pt idx="73">
                  <c:v>42403.400000000438</c:v>
                </c:pt>
                <c:pt idx="74">
                  <c:v>42433.800000000439</c:v>
                </c:pt>
                <c:pt idx="75">
                  <c:v>42464.200000000441</c:v>
                </c:pt>
                <c:pt idx="76">
                  <c:v>42494.600000000442</c:v>
                </c:pt>
                <c:pt idx="77">
                  <c:v>42525.000000000444</c:v>
                </c:pt>
                <c:pt idx="78">
                  <c:v>42555.400000000445</c:v>
                </c:pt>
                <c:pt idx="79">
                  <c:v>42585.800000000447</c:v>
                </c:pt>
                <c:pt idx="80">
                  <c:v>42616.200000000448</c:v>
                </c:pt>
                <c:pt idx="81">
                  <c:v>42646.60000000045</c:v>
                </c:pt>
                <c:pt idx="82">
                  <c:v>42677.000000000451</c:v>
                </c:pt>
                <c:pt idx="83">
                  <c:v>42707.400000000453</c:v>
                </c:pt>
                <c:pt idx="84">
                  <c:v>42737.800000000454</c:v>
                </c:pt>
                <c:pt idx="85">
                  <c:v>42768.200000000455</c:v>
                </c:pt>
                <c:pt idx="86">
                  <c:v>42798.600000000457</c:v>
                </c:pt>
                <c:pt idx="87">
                  <c:v>42829.000000000458</c:v>
                </c:pt>
                <c:pt idx="88">
                  <c:v>42859.40000000046</c:v>
                </c:pt>
                <c:pt idx="89">
                  <c:v>42889.800000000461</c:v>
                </c:pt>
                <c:pt idx="90">
                  <c:v>42920.200000000463</c:v>
                </c:pt>
                <c:pt idx="91">
                  <c:v>42950.600000000464</c:v>
                </c:pt>
                <c:pt idx="92">
                  <c:v>42981.000000000466</c:v>
                </c:pt>
                <c:pt idx="93">
                  <c:v>43011.400000000467</c:v>
                </c:pt>
                <c:pt idx="94">
                  <c:v>43041.800000000469</c:v>
                </c:pt>
                <c:pt idx="95">
                  <c:v>43072.20000000047</c:v>
                </c:pt>
                <c:pt idx="96">
                  <c:v>43102.600000000471</c:v>
                </c:pt>
                <c:pt idx="97">
                  <c:v>43133.000000000473</c:v>
                </c:pt>
                <c:pt idx="98">
                  <c:v>43163.400000000474</c:v>
                </c:pt>
                <c:pt idx="99">
                  <c:v>43193.800000000476</c:v>
                </c:pt>
                <c:pt idx="100">
                  <c:v>43224.200000000477</c:v>
                </c:pt>
                <c:pt idx="101">
                  <c:v>43254.600000000479</c:v>
                </c:pt>
                <c:pt idx="102">
                  <c:v>43285.00000000048</c:v>
                </c:pt>
                <c:pt idx="103">
                  <c:v>43315.400000000482</c:v>
                </c:pt>
                <c:pt idx="104">
                  <c:v>43345.800000000483</c:v>
                </c:pt>
                <c:pt idx="105">
                  <c:v>43376.200000000485</c:v>
                </c:pt>
                <c:pt idx="106">
                  <c:v>43406.600000000486</c:v>
                </c:pt>
                <c:pt idx="107">
                  <c:v>43437.000000000487</c:v>
                </c:pt>
                <c:pt idx="108">
                  <c:v>43467.400000000489</c:v>
                </c:pt>
                <c:pt idx="109">
                  <c:v>43497.80000000049</c:v>
                </c:pt>
                <c:pt idx="110">
                  <c:v>43528.200000000492</c:v>
                </c:pt>
                <c:pt idx="111">
                  <c:v>43558.600000000493</c:v>
                </c:pt>
                <c:pt idx="112">
                  <c:v>43589.000000000495</c:v>
                </c:pt>
                <c:pt idx="113">
                  <c:v>43619.400000000496</c:v>
                </c:pt>
                <c:pt idx="114">
                  <c:v>43649.800000000498</c:v>
                </c:pt>
                <c:pt idx="115">
                  <c:v>43680.200000000499</c:v>
                </c:pt>
                <c:pt idx="116">
                  <c:v>43710.600000000501</c:v>
                </c:pt>
                <c:pt idx="117">
                  <c:v>43741.000000000502</c:v>
                </c:pt>
                <c:pt idx="118">
                  <c:v>43771.400000000503</c:v>
                </c:pt>
                <c:pt idx="119">
                  <c:v>43801.800000000505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</c:numCache>
            </c:numRef>
          </c:cat>
          <c:val>
            <c:numRef>
              <c:f>'[Interest Rates.xlsx]Interest Rates'!$H$609:$H$764</c:f>
              <c:numCache>
                <c:formatCode>General</c:formatCode>
                <c:ptCount val="156"/>
                <c:pt idx="0">
                  <c:v>3.73</c:v>
                </c:pt>
                <c:pt idx="1">
                  <c:v>3.69</c:v>
                </c:pt>
                <c:pt idx="2">
                  <c:v>3.73</c:v>
                </c:pt>
                <c:pt idx="3">
                  <c:v>3.85</c:v>
                </c:pt>
                <c:pt idx="4">
                  <c:v>3.42</c:v>
                </c:pt>
                <c:pt idx="5">
                  <c:v>3.2</c:v>
                </c:pt>
                <c:pt idx="6">
                  <c:v>3.01</c:v>
                </c:pt>
                <c:pt idx="7">
                  <c:v>2.7</c:v>
                </c:pt>
                <c:pt idx="8">
                  <c:v>2.65</c:v>
                </c:pt>
                <c:pt idx="9">
                  <c:v>2.54</c:v>
                </c:pt>
                <c:pt idx="10">
                  <c:v>2.76</c:v>
                </c:pt>
                <c:pt idx="11">
                  <c:v>3.29</c:v>
                </c:pt>
                <c:pt idx="12">
                  <c:v>3.39</c:v>
                </c:pt>
                <c:pt idx="13">
                  <c:v>3.58</c:v>
                </c:pt>
                <c:pt idx="14">
                  <c:v>3.41</c:v>
                </c:pt>
                <c:pt idx="15">
                  <c:v>3.46</c:v>
                </c:pt>
                <c:pt idx="16">
                  <c:v>3.17</c:v>
                </c:pt>
                <c:pt idx="17">
                  <c:v>3</c:v>
                </c:pt>
                <c:pt idx="18">
                  <c:v>3</c:v>
                </c:pt>
                <c:pt idx="19">
                  <c:v>2.2999999999999998</c:v>
                </c:pt>
                <c:pt idx="20">
                  <c:v>1.98</c:v>
                </c:pt>
                <c:pt idx="21">
                  <c:v>2.15</c:v>
                </c:pt>
                <c:pt idx="22">
                  <c:v>2.0099999999999998</c:v>
                </c:pt>
                <c:pt idx="23">
                  <c:v>1.98</c:v>
                </c:pt>
                <c:pt idx="24">
                  <c:v>1.97</c:v>
                </c:pt>
                <c:pt idx="25">
                  <c:v>1.97</c:v>
                </c:pt>
                <c:pt idx="26">
                  <c:v>2.17</c:v>
                </c:pt>
                <c:pt idx="27">
                  <c:v>2.0499999999999998</c:v>
                </c:pt>
                <c:pt idx="28">
                  <c:v>1.8</c:v>
                </c:pt>
                <c:pt idx="29">
                  <c:v>1.62</c:v>
                </c:pt>
                <c:pt idx="30">
                  <c:v>1.53</c:v>
                </c:pt>
                <c:pt idx="31">
                  <c:v>1.68</c:v>
                </c:pt>
                <c:pt idx="32">
                  <c:v>1.72</c:v>
                </c:pt>
                <c:pt idx="33">
                  <c:v>1.75</c:v>
                </c:pt>
                <c:pt idx="34">
                  <c:v>1.65</c:v>
                </c:pt>
                <c:pt idx="35">
                  <c:v>1.72</c:v>
                </c:pt>
                <c:pt idx="36">
                  <c:v>1.91</c:v>
                </c:pt>
                <c:pt idx="37">
                  <c:v>1.98</c:v>
                </c:pt>
                <c:pt idx="38">
                  <c:v>1.96</c:v>
                </c:pt>
                <c:pt idx="39">
                  <c:v>1.76</c:v>
                </c:pt>
                <c:pt idx="40">
                  <c:v>1.93</c:v>
                </c:pt>
                <c:pt idx="41">
                  <c:v>2.2999999999999998</c:v>
                </c:pt>
                <c:pt idx="42">
                  <c:v>2.58</c:v>
                </c:pt>
                <c:pt idx="43">
                  <c:v>2.74</c:v>
                </c:pt>
                <c:pt idx="44">
                  <c:v>2.81</c:v>
                </c:pt>
                <c:pt idx="45">
                  <c:v>2.62</c:v>
                </c:pt>
                <c:pt idx="46">
                  <c:v>2.72</c:v>
                </c:pt>
                <c:pt idx="47">
                  <c:v>2.9</c:v>
                </c:pt>
                <c:pt idx="48">
                  <c:v>2.86</c:v>
                </c:pt>
                <c:pt idx="49">
                  <c:v>2.71</c:v>
                </c:pt>
                <c:pt idx="50">
                  <c:v>2.72</c:v>
                </c:pt>
                <c:pt idx="51">
                  <c:v>2.71</c:v>
                </c:pt>
                <c:pt idx="52">
                  <c:v>2.56</c:v>
                </c:pt>
                <c:pt idx="53">
                  <c:v>2.6</c:v>
                </c:pt>
                <c:pt idx="54">
                  <c:v>2.54</c:v>
                </c:pt>
                <c:pt idx="55">
                  <c:v>2.42</c:v>
                </c:pt>
                <c:pt idx="56">
                  <c:v>2.5299999999999998</c:v>
                </c:pt>
                <c:pt idx="57">
                  <c:v>2.2999999999999998</c:v>
                </c:pt>
                <c:pt idx="58">
                  <c:v>2.33</c:v>
                </c:pt>
                <c:pt idx="59">
                  <c:v>2.21</c:v>
                </c:pt>
                <c:pt idx="60">
                  <c:v>1.88</c:v>
                </c:pt>
                <c:pt idx="61">
                  <c:v>1.98</c:v>
                </c:pt>
                <c:pt idx="62">
                  <c:v>2.04</c:v>
                </c:pt>
                <c:pt idx="63">
                  <c:v>1.94</c:v>
                </c:pt>
                <c:pt idx="64">
                  <c:v>2.2000000000000002</c:v>
                </c:pt>
                <c:pt idx="65">
                  <c:v>2.36</c:v>
                </c:pt>
                <c:pt idx="66">
                  <c:v>2.3199999999999998</c:v>
                </c:pt>
                <c:pt idx="67">
                  <c:v>2.17</c:v>
                </c:pt>
                <c:pt idx="68">
                  <c:v>2.17</c:v>
                </c:pt>
                <c:pt idx="69">
                  <c:v>2.0699999999999998</c:v>
                </c:pt>
                <c:pt idx="70">
                  <c:v>2.2599999999999998</c:v>
                </c:pt>
                <c:pt idx="71">
                  <c:v>2.2400000000000002</c:v>
                </c:pt>
                <c:pt idx="72">
                  <c:v>2.09</c:v>
                </c:pt>
                <c:pt idx="73">
                  <c:v>1.78</c:v>
                </c:pt>
                <c:pt idx="74">
                  <c:v>1.89</c:v>
                </c:pt>
                <c:pt idx="75">
                  <c:v>1.81</c:v>
                </c:pt>
                <c:pt idx="76">
                  <c:v>1.81</c:v>
                </c:pt>
                <c:pt idx="77">
                  <c:v>1.64</c:v>
                </c:pt>
                <c:pt idx="78">
                  <c:v>1.5</c:v>
                </c:pt>
                <c:pt idx="79">
                  <c:v>1.56</c:v>
                </c:pt>
                <c:pt idx="80">
                  <c:v>1.63</c:v>
                </c:pt>
                <c:pt idx="81">
                  <c:v>1.76</c:v>
                </c:pt>
                <c:pt idx="82">
                  <c:v>2.14</c:v>
                </c:pt>
                <c:pt idx="83">
                  <c:v>2.4900000000000002</c:v>
                </c:pt>
                <c:pt idx="84">
                  <c:v>2.4300000000000002</c:v>
                </c:pt>
                <c:pt idx="85">
                  <c:v>2.42</c:v>
                </c:pt>
                <c:pt idx="86">
                  <c:v>2.48</c:v>
                </c:pt>
                <c:pt idx="87">
                  <c:v>2.2999999999999998</c:v>
                </c:pt>
                <c:pt idx="88">
                  <c:v>2.2999999999999998</c:v>
                </c:pt>
                <c:pt idx="89">
                  <c:v>2.19</c:v>
                </c:pt>
                <c:pt idx="90">
                  <c:v>2.3199999999999998</c:v>
                </c:pt>
                <c:pt idx="91">
                  <c:v>2.21</c:v>
                </c:pt>
                <c:pt idx="92">
                  <c:v>2.2000000000000002</c:v>
                </c:pt>
                <c:pt idx="93">
                  <c:v>2.36</c:v>
                </c:pt>
                <c:pt idx="94">
                  <c:v>2.35</c:v>
                </c:pt>
                <c:pt idx="95" formatCode="0.00">
                  <c:v>2.4</c:v>
                </c:pt>
                <c:pt idx="96">
                  <c:v>2.58</c:v>
                </c:pt>
                <c:pt idx="97">
                  <c:v>2.86</c:v>
                </c:pt>
                <c:pt idx="98">
                  <c:v>2.84</c:v>
                </c:pt>
                <c:pt idx="99">
                  <c:v>2.87</c:v>
                </c:pt>
                <c:pt idx="100">
                  <c:v>2.98</c:v>
                </c:pt>
                <c:pt idx="101">
                  <c:v>2.91</c:v>
                </c:pt>
                <c:pt idx="102">
                  <c:v>2.89</c:v>
                </c:pt>
                <c:pt idx="103">
                  <c:v>2.89</c:v>
                </c:pt>
                <c:pt idx="104">
                  <c:v>3</c:v>
                </c:pt>
                <c:pt idx="105">
                  <c:v>3.15</c:v>
                </c:pt>
                <c:pt idx="106">
                  <c:v>3.12</c:v>
                </c:pt>
                <c:pt idx="107">
                  <c:v>2.83</c:v>
                </c:pt>
                <c:pt idx="108">
                  <c:v>2.71</c:v>
                </c:pt>
                <c:pt idx="109">
                  <c:v>2.68</c:v>
                </c:pt>
                <c:pt idx="110">
                  <c:v>2.57</c:v>
                </c:pt>
                <c:pt idx="111">
                  <c:v>2.5299999999999998</c:v>
                </c:pt>
                <c:pt idx="112">
                  <c:v>2.4</c:v>
                </c:pt>
                <c:pt idx="113">
                  <c:v>2.0699999999999998</c:v>
                </c:pt>
                <c:pt idx="114">
                  <c:v>2.06</c:v>
                </c:pt>
                <c:pt idx="115">
                  <c:v>1.63</c:v>
                </c:pt>
                <c:pt idx="116">
                  <c:v>1.7</c:v>
                </c:pt>
                <c:pt idx="117">
                  <c:v>1.71</c:v>
                </c:pt>
                <c:pt idx="118">
                  <c:v>1.81</c:v>
                </c:pt>
                <c:pt idx="119">
                  <c:v>1.86</c:v>
                </c:pt>
                <c:pt idx="120">
                  <c:v>1.76</c:v>
                </c:pt>
                <c:pt idx="121">
                  <c:v>1.5</c:v>
                </c:pt>
                <c:pt idx="122">
                  <c:v>0.87</c:v>
                </c:pt>
                <c:pt idx="123">
                  <c:v>0.66</c:v>
                </c:pt>
                <c:pt idx="124">
                  <c:v>0.67</c:v>
                </c:pt>
                <c:pt idx="125">
                  <c:v>0.73</c:v>
                </c:pt>
                <c:pt idx="126">
                  <c:v>0.62</c:v>
                </c:pt>
                <c:pt idx="127">
                  <c:v>0.65</c:v>
                </c:pt>
                <c:pt idx="128">
                  <c:v>0.68</c:v>
                </c:pt>
                <c:pt idx="129">
                  <c:v>0.79</c:v>
                </c:pt>
                <c:pt idx="130">
                  <c:v>0.87</c:v>
                </c:pt>
                <c:pt idx="131">
                  <c:v>0.93</c:v>
                </c:pt>
                <c:pt idx="132" formatCode="0.00">
                  <c:v>1.08</c:v>
                </c:pt>
                <c:pt idx="133" formatCode="0.00">
                  <c:v>1.26</c:v>
                </c:pt>
                <c:pt idx="134" formatCode="0.00">
                  <c:v>1.68</c:v>
                </c:pt>
                <c:pt idx="146" formatCode="0.00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38-4143-8937-2A82F5CBA7A6}"/>
            </c:ext>
          </c:extLst>
        </c:ser>
        <c:ser>
          <c:idx val="2"/>
          <c:order val="1"/>
          <c:tx>
            <c:v>10-year note projected</c:v>
          </c:tx>
          <c:spPr>
            <a:ln w="50800"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'[Interest Rates.xlsx]Interest Rates'!$A$609:$A$764</c:f>
              <c:numCache>
                <c:formatCode>mmm\-yy</c:formatCode>
                <c:ptCount val="156"/>
                <c:pt idx="0">
                  <c:v>40184.200000000332</c:v>
                </c:pt>
                <c:pt idx="1">
                  <c:v>40214.600000000333</c:v>
                </c:pt>
                <c:pt idx="2">
                  <c:v>40245.000000000335</c:v>
                </c:pt>
                <c:pt idx="3">
                  <c:v>40275.400000000336</c:v>
                </c:pt>
                <c:pt idx="4">
                  <c:v>40305.800000000338</c:v>
                </c:pt>
                <c:pt idx="5">
                  <c:v>40336.200000000339</c:v>
                </c:pt>
                <c:pt idx="6">
                  <c:v>40366.600000000341</c:v>
                </c:pt>
                <c:pt idx="7">
                  <c:v>40397.000000000342</c:v>
                </c:pt>
                <c:pt idx="8">
                  <c:v>40427.400000000343</c:v>
                </c:pt>
                <c:pt idx="9">
                  <c:v>40457.800000000345</c:v>
                </c:pt>
                <c:pt idx="10">
                  <c:v>40488.200000000346</c:v>
                </c:pt>
                <c:pt idx="11">
                  <c:v>40518.600000000348</c:v>
                </c:pt>
                <c:pt idx="12">
                  <c:v>40549.000000000349</c:v>
                </c:pt>
                <c:pt idx="13">
                  <c:v>40579.400000000351</c:v>
                </c:pt>
                <c:pt idx="14">
                  <c:v>40609.800000000352</c:v>
                </c:pt>
                <c:pt idx="15">
                  <c:v>40640.200000000354</c:v>
                </c:pt>
                <c:pt idx="16">
                  <c:v>40670.600000000355</c:v>
                </c:pt>
                <c:pt idx="17">
                  <c:v>40701.000000000357</c:v>
                </c:pt>
                <c:pt idx="18">
                  <c:v>40731.400000000358</c:v>
                </c:pt>
                <c:pt idx="19">
                  <c:v>40761.800000000359</c:v>
                </c:pt>
                <c:pt idx="20">
                  <c:v>40792.200000000361</c:v>
                </c:pt>
                <c:pt idx="21">
                  <c:v>40822.600000000362</c:v>
                </c:pt>
                <c:pt idx="22">
                  <c:v>40853.000000000364</c:v>
                </c:pt>
                <c:pt idx="23">
                  <c:v>40883.400000000365</c:v>
                </c:pt>
                <c:pt idx="24">
                  <c:v>40913.800000000367</c:v>
                </c:pt>
                <c:pt idx="25">
                  <c:v>40944.200000000368</c:v>
                </c:pt>
                <c:pt idx="26">
                  <c:v>40974.60000000037</c:v>
                </c:pt>
                <c:pt idx="27">
                  <c:v>41005.000000000371</c:v>
                </c:pt>
                <c:pt idx="28">
                  <c:v>41035.400000000373</c:v>
                </c:pt>
                <c:pt idx="29">
                  <c:v>41065.800000000374</c:v>
                </c:pt>
                <c:pt idx="30">
                  <c:v>41096.200000000375</c:v>
                </c:pt>
                <c:pt idx="31">
                  <c:v>41126.600000000377</c:v>
                </c:pt>
                <c:pt idx="32">
                  <c:v>41157.000000000378</c:v>
                </c:pt>
                <c:pt idx="33">
                  <c:v>41187.40000000038</c:v>
                </c:pt>
                <c:pt idx="34">
                  <c:v>41217.800000000381</c:v>
                </c:pt>
                <c:pt idx="35">
                  <c:v>41248.200000000383</c:v>
                </c:pt>
                <c:pt idx="36">
                  <c:v>41278.600000000384</c:v>
                </c:pt>
                <c:pt idx="37">
                  <c:v>41309.000000000386</c:v>
                </c:pt>
                <c:pt idx="38">
                  <c:v>41339.400000000387</c:v>
                </c:pt>
                <c:pt idx="39">
                  <c:v>41369.800000000389</c:v>
                </c:pt>
                <c:pt idx="40">
                  <c:v>41400.20000000039</c:v>
                </c:pt>
                <c:pt idx="41">
                  <c:v>41430.600000000391</c:v>
                </c:pt>
                <c:pt idx="42">
                  <c:v>41461.000000000393</c:v>
                </c:pt>
                <c:pt idx="43">
                  <c:v>41491.400000000394</c:v>
                </c:pt>
                <c:pt idx="44">
                  <c:v>41521.800000000396</c:v>
                </c:pt>
                <c:pt idx="45">
                  <c:v>41552.200000000397</c:v>
                </c:pt>
                <c:pt idx="46">
                  <c:v>41582.600000000399</c:v>
                </c:pt>
                <c:pt idx="47">
                  <c:v>41613.0000000004</c:v>
                </c:pt>
                <c:pt idx="48">
                  <c:v>41643.400000000402</c:v>
                </c:pt>
                <c:pt idx="49">
                  <c:v>41673.800000000403</c:v>
                </c:pt>
                <c:pt idx="50">
                  <c:v>41704.200000000405</c:v>
                </c:pt>
                <c:pt idx="51">
                  <c:v>41734.600000000406</c:v>
                </c:pt>
                <c:pt idx="52">
                  <c:v>41765.000000000407</c:v>
                </c:pt>
                <c:pt idx="53">
                  <c:v>41795.400000000409</c:v>
                </c:pt>
                <c:pt idx="54">
                  <c:v>41825.80000000041</c:v>
                </c:pt>
                <c:pt idx="55">
                  <c:v>41856.200000000412</c:v>
                </c:pt>
                <c:pt idx="56">
                  <c:v>41886.600000000413</c:v>
                </c:pt>
                <c:pt idx="57">
                  <c:v>41917.000000000415</c:v>
                </c:pt>
                <c:pt idx="58">
                  <c:v>41947.400000000416</c:v>
                </c:pt>
                <c:pt idx="59">
                  <c:v>41977.800000000418</c:v>
                </c:pt>
                <c:pt idx="60">
                  <c:v>42008.200000000419</c:v>
                </c:pt>
                <c:pt idx="61">
                  <c:v>42038.600000000421</c:v>
                </c:pt>
                <c:pt idx="62">
                  <c:v>42069.000000000422</c:v>
                </c:pt>
                <c:pt idx="63">
                  <c:v>42099.400000000423</c:v>
                </c:pt>
                <c:pt idx="64">
                  <c:v>42129.800000000425</c:v>
                </c:pt>
                <c:pt idx="65">
                  <c:v>42160.200000000426</c:v>
                </c:pt>
                <c:pt idx="66">
                  <c:v>42190.600000000428</c:v>
                </c:pt>
                <c:pt idx="67">
                  <c:v>42221.000000000429</c:v>
                </c:pt>
                <c:pt idx="68">
                  <c:v>42251.400000000431</c:v>
                </c:pt>
                <c:pt idx="69">
                  <c:v>42281.800000000432</c:v>
                </c:pt>
                <c:pt idx="70">
                  <c:v>42312.200000000434</c:v>
                </c:pt>
                <c:pt idx="71">
                  <c:v>42342.600000000435</c:v>
                </c:pt>
                <c:pt idx="72">
                  <c:v>42373.000000000437</c:v>
                </c:pt>
                <c:pt idx="73">
                  <c:v>42403.400000000438</c:v>
                </c:pt>
                <c:pt idx="74">
                  <c:v>42433.800000000439</c:v>
                </c:pt>
                <c:pt idx="75">
                  <c:v>42464.200000000441</c:v>
                </c:pt>
                <c:pt idx="76">
                  <c:v>42494.600000000442</c:v>
                </c:pt>
                <c:pt idx="77">
                  <c:v>42525.000000000444</c:v>
                </c:pt>
                <c:pt idx="78">
                  <c:v>42555.400000000445</c:v>
                </c:pt>
                <c:pt idx="79">
                  <c:v>42585.800000000447</c:v>
                </c:pt>
                <c:pt idx="80">
                  <c:v>42616.200000000448</c:v>
                </c:pt>
                <c:pt idx="81">
                  <c:v>42646.60000000045</c:v>
                </c:pt>
                <c:pt idx="82">
                  <c:v>42677.000000000451</c:v>
                </c:pt>
                <c:pt idx="83">
                  <c:v>42707.400000000453</c:v>
                </c:pt>
                <c:pt idx="84">
                  <c:v>42737.800000000454</c:v>
                </c:pt>
                <c:pt idx="85">
                  <c:v>42768.200000000455</c:v>
                </c:pt>
                <c:pt idx="86">
                  <c:v>42798.600000000457</c:v>
                </c:pt>
                <c:pt idx="87">
                  <c:v>42829.000000000458</c:v>
                </c:pt>
                <c:pt idx="88">
                  <c:v>42859.40000000046</c:v>
                </c:pt>
                <c:pt idx="89">
                  <c:v>42889.800000000461</c:v>
                </c:pt>
                <c:pt idx="90">
                  <c:v>42920.200000000463</c:v>
                </c:pt>
                <c:pt idx="91">
                  <c:v>42950.600000000464</c:v>
                </c:pt>
                <c:pt idx="92">
                  <c:v>42981.000000000466</c:v>
                </c:pt>
                <c:pt idx="93">
                  <c:v>43011.400000000467</c:v>
                </c:pt>
                <c:pt idx="94">
                  <c:v>43041.800000000469</c:v>
                </c:pt>
                <c:pt idx="95">
                  <c:v>43072.20000000047</c:v>
                </c:pt>
                <c:pt idx="96">
                  <c:v>43102.600000000471</c:v>
                </c:pt>
                <c:pt idx="97">
                  <c:v>43133.000000000473</c:v>
                </c:pt>
                <c:pt idx="98">
                  <c:v>43163.400000000474</c:v>
                </c:pt>
                <c:pt idx="99">
                  <c:v>43193.800000000476</c:v>
                </c:pt>
                <c:pt idx="100">
                  <c:v>43224.200000000477</c:v>
                </c:pt>
                <c:pt idx="101">
                  <c:v>43254.600000000479</c:v>
                </c:pt>
                <c:pt idx="102">
                  <c:v>43285.00000000048</c:v>
                </c:pt>
                <c:pt idx="103">
                  <c:v>43315.400000000482</c:v>
                </c:pt>
                <c:pt idx="104">
                  <c:v>43345.800000000483</c:v>
                </c:pt>
                <c:pt idx="105">
                  <c:v>43376.200000000485</c:v>
                </c:pt>
                <c:pt idx="106">
                  <c:v>43406.600000000486</c:v>
                </c:pt>
                <c:pt idx="107">
                  <c:v>43437.000000000487</c:v>
                </c:pt>
                <c:pt idx="108">
                  <c:v>43467.400000000489</c:v>
                </c:pt>
                <c:pt idx="109">
                  <c:v>43497.80000000049</c:v>
                </c:pt>
                <c:pt idx="110">
                  <c:v>43528.200000000492</c:v>
                </c:pt>
                <c:pt idx="111">
                  <c:v>43558.600000000493</c:v>
                </c:pt>
                <c:pt idx="112">
                  <c:v>43589.000000000495</c:v>
                </c:pt>
                <c:pt idx="113">
                  <c:v>43619.400000000496</c:v>
                </c:pt>
                <c:pt idx="114">
                  <c:v>43649.800000000498</c:v>
                </c:pt>
                <c:pt idx="115">
                  <c:v>43680.200000000499</c:v>
                </c:pt>
                <c:pt idx="116">
                  <c:v>43710.600000000501</c:v>
                </c:pt>
                <c:pt idx="117">
                  <c:v>43741.000000000502</c:v>
                </c:pt>
                <c:pt idx="118">
                  <c:v>43771.400000000503</c:v>
                </c:pt>
                <c:pt idx="119">
                  <c:v>43801.800000000505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</c:numCache>
            </c:numRef>
          </c:cat>
          <c:val>
            <c:numRef>
              <c:f>'[Interest Rates.xlsx]Interest Rates'!$O$609:$O$764</c:f>
              <c:numCache>
                <c:formatCode>General</c:formatCode>
                <c:ptCount val="156"/>
                <c:pt idx="55" formatCode="0.00">
                  <c:v>0</c:v>
                </c:pt>
                <c:pt idx="122" formatCode="0.00">
                  <c:v>0</c:v>
                </c:pt>
                <c:pt idx="134" formatCode="0.00">
                  <c:v>1.6800000000000002</c:v>
                </c:pt>
                <c:pt idx="135" formatCode="0.00">
                  <c:v>1.7100000000000002</c:v>
                </c:pt>
                <c:pt idx="136" formatCode="0.00">
                  <c:v>1.7400000000000002</c:v>
                </c:pt>
                <c:pt idx="137" formatCode="0.00">
                  <c:v>1.7700000000000002</c:v>
                </c:pt>
                <c:pt idx="138" formatCode="0.00">
                  <c:v>1.8000000000000003</c:v>
                </c:pt>
                <c:pt idx="139" formatCode="0.00">
                  <c:v>1.8300000000000003</c:v>
                </c:pt>
                <c:pt idx="140" formatCode="0.00">
                  <c:v>1.8600000000000003</c:v>
                </c:pt>
                <c:pt idx="141" formatCode="0.00">
                  <c:v>1.8900000000000003</c:v>
                </c:pt>
                <c:pt idx="142" formatCode="0.00">
                  <c:v>1.9200000000000004</c:v>
                </c:pt>
                <c:pt idx="143" formatCode="0.00">
                  <c:v>1.9500000000000004</c:v>
                </c:pt>
                <c:pt idx="144" formatCode="0.00">
                  <c:v>1.9900000000000004</c:v>
                </c:pt>
                <c:pt idx="145" formatCode="0.00">
                  <c:v>2.0300000000000002</c:v>
                </c:pt>
                <c:pt idx="146" formatCode="0.00">
                  <c:v>2.0700000000000003</c:v>
                </c:pt>
                <c:pt idx="147" formatCode="0.00">
                  <c:v>2.1100000000000003</c:v>
                </c:pt>
                <c:pt idx="148" formatCode="0.00">
                  <c:v>2.1500000000000004</c:v>
                </c:pt>
                <c:pt idx="149" formatCode="0.00">
                  <c:v>2.1900000000000004</c:v>
                </c:pt>
                <c:pt idx="150" formatCode="0.00">
                  <c:v>2.2300000000000004</c:v>
                </c:pt>
                <c:pt idx="151" formatCode="0.00">
                  <c:v>2.2700000000000005</c:v>
                </c:pt>
                <c:pt idx="152" formatCode="0.00">
                  <c:v>2.3100000000000005</c:v>
                </c:pt>
                <c:pt idx="153" formatCode="0.00">
                  <c:v>2.3500000000000005</c:v>
                </c:pt>
                <c:pt idx="154" formatCode="0.00">
                  <c:v>2.3900000000000006</c:v>
                </c:pt>
                <c:pt idx="155" formatCode="0.00">
                  <c:v>2.4300000000000006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38-4143-8937-2A82F5CBA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051528"/>
        <c:axId val="408820432"/>
      </c:lineChart>
      <c:dateAx>
        <c:axId val="4070515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408820432"/>
        <c:crosses val="autoZero"/>
        <c:auto val="1"/>
        <c:lblOffset val="100"/>
        <c:baseTimeUnit val="months"/>
        <c:majorUnit val="8"/>
        <c:majorTimeUnit val="months"/>
      </c:dateAx>
      <c:valAx>
        <c:axId val="408820432"/>
        <c:scaling>
          <c:orientation val="minMax"/>
          <c:max val="4.5"/>
          <c:min val="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7051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Actual GDP vs. Trend Growth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435030371401781E-2"/>
          <c:y val="1.2779122183249269E-2"/>
          <c:w val="0.94824030702553741"/>
          <c:h val="0.93529629841469286"/>
        </c:manualLayout>
      </c:layout>
      <c:lineChart>
        <c:grouping val="standard"/>
        <c:varyColors val="0"/>
        <c:ser>
          <c:idx val="0"/>
          <c:order val="0"/>
          <c:tx>
            <c:v>Actual GDP</c:v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'[GDP -- Levels.xlsx]Levels'!$D$300:$D$312</c:f>
              <c:strCache>
                <c:ptCount val="13"/>
                <c:pt idx="0">
                  <c:v>2019-Q4</c:v>
                </c:pt>
                <c:pt idx="1">
                  <c:v>2020-Q1</c:v>
                </c:pt>
                <c:pt idx="2">
                  <c:v>2020-Q2</c:v>
                </c:pt>
                <c:pt idx="3">
                  <c:v>2020-Q3</c:v>
                </c:pt>
                <c:pt idx="4">
                  <c:v>2020-Q4</c:v>
                </c:pt>
                <c:pt idx="5">
                  <c:v>2021-Q1</c:v>
                </c:pt>
                <c:pt idx="6">
                  <c:v>2021-Q2</c:v>
                </c:pt>
                <c:pt idx="7">
                  <c:v>2021-Q3</c:v>
                </c:pt>
                <c:pt idx="8">
                  <c:v>2021-Q4</c:v>
                </c:pt>
                <c:pt idx="9">
                  <c:v>2022-Q1</c:v>
                </c:pt>
                <c:pt idx="10">
                  <c:v>2022-Q2</c:v>
                </c:pt>
                <c:pt idx="11">
                  <c:v>2022-Q3</c:v>
                </c:pt>
                <c:pt idx="12">
                  <c:v>2022-Q4</c:v>
                </c:pt>
              </c:strCache>
            </c:strRef>
          </c:cat>
          <c:val>
            <c:numRef>
              <c:f>'[GDP -- Levels.xlsx]Levels'!$I$300:$I$312</c:f>
              <c:numCache>
                <c:formatCode>0.000</c:formatCode>
                <c:ptCount val="13"/>
                <c:pt idx="0">
                  <c:v>19253.958999999999</c:v>
                </c:pt>
                <c:pt idx="1">
                  <c:v>19010.848000000002</c:v>
                </c:pt>
                <c:pt idx="2">
                  <c:v>17302.510999999999</c:v>
                </c:pt>
                <c:pt idx="3">
                  <c:v>18596.521000000001</c:v>
                </c:pt>
                <c:pt idx="4">
                  <c:v>18783.901999999998</c:v>
                </c:pt>
                <c:pt idx="5" formatCode="&quot;$&quot;#,##0.0">
                  <c:v>19090.2</c:v>
                </c:pt>
                <c:pt idx="6" formatCode="&quot;$&quot;#,##0.0">
                  <c:v>19493.7</c:v>
                </c:pt>
                <c:pt idx="7" formatCode="&quot;$&quot;#,##0.0">
                  <c:v>19834.3</c:v>
                </c:pt>
                <c:pt idx="8" formatCode="&quot;$&quot;#,##0.0">
                  <c:v>20191.2</c:v>
                </c:pt>
                <c:pt idx="9" formatCode="&quot;$&quot;#,##0.0">
                  <c:v>20426.8</c:v>
                </c:pt>
                <c:pt idx="10" formatCode="&quot;$&quot;#,##0.0">
                  <c:v>20670.8</c:v>
                </c:pt>
                <c:pt idx="11" formatCode="&quot;$&quot;#,##0.0">
                  <c:v>20918.400000000001</c:v>
                </c:pt>
                <c:pt idx="12" formatCode="&quot;$&quot;#,##0.0">
                  <c:v>21169.4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38-4878-A20A-108A1DC5E776}"/>
            </c:ext>
          </c:extLst>
        </c:ser>
        <c:ser>
          <c:idx val="3"/>
          <c:order val="3"/>
          <c:tx>
            <c:v>Trend Rate</c:v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'[GDP -- Levels.xlsx]Levels'!$D$300:$D$312</c:f>
              <c:strCache>
                <c:ptCount val="13"/>
                <c:pt idx="0">
                  <c:v>2019-Q4</c:v>
                </c:pt>
                <c:pt idx="1">
                  <c:v>2020-Q1</c:v>
                </c:pt>
                <c:pt idx="2">
                  <c:v>2020-Q2</c:v>
                </c:pt>
                <c:pt idx="3">
                  <c:v>2020-Q3</c:v>
                </c:pt>
                <c:pt idx="4">
                  <c:v>2020-Q4</c:v>
                </c:pt>
                <c:pt idx="5">
                  <c:v>2021-Q1</c:v>
                </c:pt>
                <c:pt idx="6">
                  <c:v>2021-Q2</c:v>
                </c:pt>
                <c:pt idx="7">
                  <c:v>2021-Q3</c:v>
                </c:pt>
                <c:pt idx="8">
                  <c:v>2021-Q4</c:v>
                </c:pt>
                <c:pt idx="9">
                  <c:v>2022-Q1</c:v>
                </c:pt>
                <c:pt idx="10">
                  <c:v>2022-Q2</c:v>
                </c:pt>
                <c:pt idx="11">
                  <c:v>2022-Q3</c:v>
                </c:pt>
                <c:pt idx="12">
                  <c:v>2022-Q4</c:v>
                </c:pt>
              </c:strCache>
            </c:strRef>
          </c:cat>
          <c:val>
            <c:numRef>
              <c:f>'[GDP -- Levels.xlsx]Levels'!$L$300:$L$312</c:f>
              <c:numCache>
                <c:formatCode>"$"#,##0.0</c:formatCode>
                <c:ptCount val="13"/>
                <c:pt idx="0">
                  <c:v>19253.958999999999</c:v>
                </c:pt>
                <c:pt idx="1">
                  <c:v>19364.669264249998</c:v>
                </c:pt>
                <c:pt idx="2">
                  <c:v>19476.016112519435</c:v>
                </c:pt>
                <c:pt idx="3">
                  <c:v>19588.003205166424</c:v>
                </c:pt>
                <c:pt idx="4">
                  <c:v>19700.634223596131</c:v>
                </c:pt>
                <c:pt idx="5">
                  <c:v>19813.91287038181</c:v>
                </c:pt>
                <c:pt idx="6">
                  <c:v>19927.842869386506</c:v>
                </c:pt>
                <c:pt idx="7">
                  <c:v>20042.427965885479</c:v>
                </c:pt>
                <c:pt idx="8">
                  <c:v>20157.67192668932</c:v>
                </c:pt>
                <c:pt idx="9">
                  <c:v>20273.578540267783</c:v>
                </c:pt>
                <c:pt idx="10">
                  <c:v>20390.151616874322</c:v>
                </c:pt>
                <c:pt idx="11">
                  <c:v>20507.394988671349</c:v>
                </c:pt>
                <c:pt idx="12">
                  <c:v>20625.312509856209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38-4878-A20A-108A1DC5E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3208872"/>
        <c:axId val="943204280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'[GDP -- Levels.xlsx]Levels'!$D$300:$D$312</c15:sqref>
                        </c15:formulaRef>
                      </c:ext>
                    </c:extLst>
                    <c:strCache>
                      <c:ptCount val="13"/>
                      <c:pt idx="0">
                        <c:v>2019-Q4</c:v>
                      </c:pt>
                      <c:pt idx="1">
                        <c:v>2020-Q1</c:v>
                      </c:pt>
                      <c:pt idx="2">
                        <c:v>2020-Q2</c:v>
                      </c:pt>
                      <c:pt idx="3">
                        <c:v>2020-Q3</c:v>
                      </c:pt>
                      <c:pt idx="4">
                        <c:v>2020-Q4</c:v>
                      </c:pt>
                      <c:pt idx="5">
                        <c:v>2021-Q1</c:v>
                      </c:pt>
                      <c:pt idx="6">
                        <c:v>2021-Q2</c:v>
                      </c:pt>
                      <c:pt idx="7">
                        <c:v>2021-Q3</c:v>
                      </c:pt>
                      <c:pt idx="8">
                        <c:v>2021-Q4</c:v>
                      </c:pt>
                      <c:pt idx="9">
                        <c:v>2022-Q1</c:v>
                      </c:pt>
                      <c:pt idx="10">
                        <c:v>2022-Q2</c:v>
                      </c:pt>
                      <c:pt idx="11">
                        <c:v>2022-Q3</c:v>
                      </c:pt>
                      <c:pt idx="12">
                        <c:v>2022-Q4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'[GDP -- Levels.xlsx]Levels'!$J$300:$J$308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2.3656281731889273E-2</c:v>
                      </c:pt>
                      <c:pt idx="1">
                        <c:v>-4.9557632983636801E-2</c:v>
                      </c:pt>
                      <c:pt idx="2">
                        <c:v>-0.31383181420365103</c:v>
                      </c:pt>
                      <c:pt idx="3">
                        <c:v>0.3344130589193397</c:v>
                      </c:pt>
                      <c:pt idx="4">
                        <c:v>4.0917800905556856E-2</c:v>
                      </c:pt>
                      <c:pt idx="5">
                        <c:v>6.5225638421666066E-2</c:v>
                      </c:pt>
                      <c:pt idx="6">
                        <c:v>8.4545997422761407E-2</c:v>
                      </c:pt>
                      <c:pt idx="7">
                        <c:v>6.9889246269307218E-2</c:v>
                      </c:pt>
                      <c:pt idx="8">
                        <c:v>7.1976323843039883E-2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B638-4878-A20A-108A1DC5E776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'[GDP -- Levels.xlsx]Levels'!$D$300:$D$312</c15:sqref>
                        </c15:formulaRef>
                      </c:ext>
                    </c:extLst>
                    <c:strCache>
                      <c:ptCount val="13"/>
                      <c:pt idx="0">
                        <c:v>2019-Q4</c:v>
                      </c:pt>
                      <c:pt idx="1">
                        <c:v>2020-Q1</c:v>
                      </c:pt>
                      <c:pt idx="2">
                        <c:v>2020-Q2</c:v>
                      </c:pt>
                      <c:pt idx="3">
                        <c:v>2020-Q3</c:v>
                      </c:pt>
                      <c:pt idx="4">
                        <c:v>2020-Q4</c:v>
                      </c:pt>
                      <c:pt idx="5">
                        <c:v>2021-Q1</c:v>
                      </c:pt>
                      <c:pt idx="6">
                        <c:v>2021-Q2</c:v>
                      </c:pt>
                      <c:pt idx="7">
                        <c:v>2021-Q3</c:v>
                      </c:pt>
                      <c:pt idx="8">
                        <c:v>2021-Q4</c:v>
                      </c:pt>
                      <c:pt idx="9">
                        <c:v>2022-Q1</c:v>
                      </c:pt>
                      <c:pt idx="10">
                        <c:v>2022-Q2</c:v>
                      </c:pt>
                      <c:pt idx="11">
                        <c:v>2022-Q3</c:v>
                      </c:pt>
                      <c:pt idx="12">
                        <c:v>2022-Q4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'[GDP -- Levels.xlsx]Levels'!$K$300:$K$308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2.338884877970427E-2</c:v>
                      </c:pt>
                      <c:pt idx="1">
                        <c:v>3.1926064467315664E-3</c:v>
                      </c:pt>
                      <c:pt idx="2">
                        <c:v>-9.0327754662195447E-2</c:v>
                      </c:pt>
                      <c:pt idx="3">
                        <c:v>-2.8483454799102859E-2</c:v>
                      </c:pt>
                      <c:pt idx="4">
                        <c:v>-2.4413524512023721E-2</c:v>
                      </c:pt>
                      <c:pt idx="5">
                        <c:v>4.1740378966788061E-3</c:v>
                      </c:pt>
                      <c:pt idx="6">
                        <c:v>0.12663994260717426</c:v>
                      </c:pt>
                      <c:pt idx="7">
                        <c:v>6.6559707592618977E-2</c:v>
                      </c:pt>
                      <c:pt idx="8">
                        <c:v>7.4920429205816985E-2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638-4878-A20A-108A1DC5E776}"/>
                  </c:ext>
                </c:extLst>
              </c15:ser>
            </c15:filteredLineSeries>
          </c:ext>
        </c:extLst>
      </c:lineChart>
      <c:catAx>
        <c:axId val="94320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204280"/>
        <c:crosses val="autoZero"/>
        <c:auto val="1"/>
        <c:lblAlgn val="ctr"/>
        <c:lblOffset val="100"/>
        <c:noMultiLvlLbl val="0"/>
      </c:catAx>
      <c:valAx>
        <c:axId val="943204280"/>
        <c:scaling>
          <c:orientation val="minMax"/>
          <c:min val="1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20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990886541479965"/>
          <c:y val="0.69593615889065952"/>
          <c:w val="0.12749483827996957"/>
          <c:h val="0.14732135236975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117454068241461E-2"/>
          <c:y val="1.3507908456932664E-2"/>
          <c:w val="0.93856593646947972"/>
          <c:h val="0.93616696331917337"/>
        </c:manualLayout>
      </c:layout>
      <c:barChart>
        <c:barDir val="col"/>
        <c:grouping val="clustered"/>
        <c:varyColors val="0"/>
        <c:ser>
          <c:idx val="1"/>
          <c:order val="0"/>
          <c:tx>
            <c:v>GDP (Real)</c:v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miter lim="800000"/>
            </a:ln>
          </c:spPr>
          <c:invertIfNegative val="0"/>
          <c:dPt>
            <c:idx val="4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937-4846-A9F9-C2FA2C22A39F}"/>
              </c:ext>
            </c:extLst>
          </c:dPt>
          <c:dPt>
            <c:idx val="4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937-4846-A9F9-C2FA2C22A39F}"/>
              </c:ext>
            </c:extLst>
          </c:dPt>
          <c:dPt>
            <c:idx val="4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937-4846-A9F9-C2FA2C22A39F}"/>
              </c:ext>
            </c:extLst>
          </c:dPt>
          <c:dPt>
            <c:idx val="4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937-4846-A9F9-C2FA2C22A39F}"/>
              </c:ext>
            </c:extLst>
          </c:dPt>
          <c:dPt>
            <c:idx val="4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937-4846-A9F9-C2FA2C22A39F}"/>
              </c:ext>
            </c:extLst>
          </c:dPt>
          <c:dPt>
            <c:idx val="4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937-4846-A9F9-C2FA2C22A39F}"/>
              </c:ext>
            </c:extLst>
          </c:dPt>
          <c:dPt>
            <c:idx val="4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7937-4846-A9F9-C2FA2C22A39F}"/>
              </c:ext>
            </c:extLst>
          </c:dPt>
          <c:dPt>
            <c:idx val="5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937-4846-A9F9-C2FA2C22A39F}"/>
              </c:ext>
            </c:extLst>
          </c:dPt>
          <c:dPt>
            <c:idx val="5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937-4846-A9F9-C2FA2C22A39F}"/>
              </c:ext>
            </c:extLst>
          </c:dPt>
          <c:dPt>
            <c:idx val="5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937-4846-A9F9-C2FA2C22A39F}"/>
              </c:ext>
            </c:extLst>
          </c:dPt>
          <c:dPt>
            <c:idx val="5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7937-4846-A9F9-C2FA2C22A39F}"/>
              </c:ext>
            </c:extLst>
          </c:dPt>
          <c:dPt>
            <c:idx val="5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7937-4846-A9F9-C2FA2C22A39F}"/>
              </c:ext>
            </c:extLst>
          </c:dPt>
          <c:dPt>
            <c:idx val="5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7937-4846-A9F9-C2FA2C22A39F}"/>
              </c:ext>
            </c:extLst>
          </c:dPt>
          <c:dPt>
            <c:idx val="5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7937-4846-A9F9-C2FA2C22A39F}"/>
              </c:ext>
            </c:extLst>
          </c:dPt>
          <c:dPt>
            <c:idx val="5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7937-4846-A9F9-C2FA2C22A39F}"/>
              </c:ext>
            </c:extLst>
          </c:dPt>
          <c:dPt>
            <c:idx val="5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0-7937-4846-A9F9-C2FA2C22A39F}"/>
              </c:ext>
            </c:extLst>
          </c:dPt>
          <c:dPt>
            <c:idx val="5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2-7937-4846-A9F9-C2FA2C22A39F}"/>
              </c:ext>
            </c:extLst>
          </c:dPt>
          <c:dPt>
            <c:idx val="6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4-7937-4846-A9F9-C2FA2C22A39F}"/>
              </c:ext>
            </c:extLst>
          </c:dPt>
          <c:dPt>
            <c:idx val="6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6-7937-4846-A9F9-C2FA2C22A39F}"/>
              </c:ext>
            </c:extLst>
          </c:dPt>
          <c:dPt>
            <c:idx val="6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5">
                    <a:lumMod val="40000"/>
                    <a:lumOff val="6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8-7937-4846-A9F9-C2FA2C22A39F}"/>
              </c:ext>
            </c:extLst>
          </c:dPt>
          <c:dPt>
            <c:idx val="6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miter lim="800000"/>
              </a:ln>
            </c:spPr>
            <c:extLst>
              <c:ext xmlns:c16="http://schemas.microsoft.com/office/drawing/2014/chart" uri="{C3380CC4-5D6E-409C-BE32-E72D297353CC}">
                <c16:uniqueId val="{0000001A-7937-4846-A9F9-C2FA2C22A39F}"/>
              </c:ext>
            </c:extLst>
          </c:dPt>
          <c:cat>
            <c:strRef>
              <c:f>'[GDP -- Levels.xlsx]Levels'!$D$245:$D$302</c:f>
              <c:strCache>
                <c:ptCount val="58"/>
                <c:pt idx="0">
                  <c:v>2006-Q1</c:v>
                </c:pt>
                <c:pt idx="1">
                  <c:v>2006-Q2</c:v>
                </c:pt>
                <c:pt idx="2">
                  <c:v>2006-Q3</c:v>
                </c:pt>
                <c:pt idx="3">
                  <c:v>2006-Q4</c:v>
                </c:pt>
                <c:pt idx="4">
                  <c:v>2007-Q1</c:v>
                </c:pt>
                <c:pt idx="5">
                  <c:v>2007-Q2</c:v>
                </c:pt>
                <c:pt idx="6">
                  <c:v>2007-Q3</c:v>
                </c:pt>
                <c:pt idx="7">
                  <c:v>2007-Q4</c:v>
                </c:pt>
                <c:pt idx="8">
                  <c:v>2008-Q1</c:v>
                </c:pt>
                <c:pt idx="9">
                  <c:v>2008-Q2</c:v>
                </c:pt>
                <c:pt idx="10">
                  <c:v>2008-Q3</c:v>
                </c:pt>
                <c:pt idx="11">
                  <c:v>2008-Q4</c:v>
                </c:pt>
                <c:pt idx="12">
                  <c:v>2009-Q1</c:v>
                </c:pt>
                <c:pt idx="13">
                  <c:v>2009-Q2</c:v>
                </c:pt>
                <c:pt idx="14">
                  <c:v>2009-Q3</c:v>
                </c:pt>
                <c:pt idx="15">
                  <c:v>2009-Q4</c:v>
                </c:pt>
                <c:pt idx="16">
                  <c:v>2010-Q1</c:v>
                </c:pt>
                <c:pt idx="17">
                  <c:v>2010-Q2</c:v>
                </c:pt>
                <c:pt idx="18">
                  <c:v>2010-Q3</c:v>
                </c:pt>
                <c:pt idx="19">
                  <c:v>2010-Q4</c:v>
                </c:pt>
                <c:pt idx="20">
                  <c:v>2011-Q1</c:v>
                </c:pt>
                <c:pt idx="21">
                  <c:v>2011-Q2</c:v>
                </c:pt>
                <c:pt idx="22">
                  <c:v>2011-Q3</c:v>
                </c:pt>
                <c:pt idx="23">
                  <c:v>2011-Q4</c:v>
                </c:pt>
                <c:pt idx="24">
                  <c:v>2012-Q1</c:v>
                </c:pt>
                <c:pt idx="25">
                  <c:v>2012-Q2</c:v>
                </c:pt>
                <c:pt idx="26">
                  <c:v>2012-Q3</c:v>
                </c:pt>
                <c:pt idx="27">
                  <c:v>2012-Q4</c:v>
                </c:pt>
                <c:pt idx="28">
                  <c:v>2013-Q1</c:v>
                </c:pt>
                <c:pt idx="29">
                  <c:v>2013-Q2</c:v>
                </c:pt>
                <c:pt idx="30">
                  <c:v>2013-Q3</c:v>
                </c:pt>
                <c:pt idx="31">
                  <c:v>2013-Q4</c:v>
                </c:pt>
                <c:pt idx="32">
                  <c:v>2014-Q1</c:v>
                </c:pt>
                <c:pt idx="33">
                  <c:v>2014-Q2</c:v>
                </c:pt>
                <c:pt idx="34">
                  <c:v>2014-Q3</c:v>
                </c:pt>
                <c:pt idx="35">
                  <c:v>2014-Q4</c:v>
                </c:pt>
                <c:pt idx="36">
                  <c:v>2015-Q1</c:v>
                </c:pt>
                <c:pt idx="37">
                  <c:v>2015-Q2</c:v>
                </c:pt>
                <c:pt idx="38">
                  <c:v>2015-Q3</c:v>
                </c:pt>
                <c:pt idx="39">
                  <c:v>2015-Q4</c:v>
                </c:pt>
                <c:pt idx="40">
                  <c:v>2016-Q1</c:v>
                </c:pt>
                <c:pt idx="41">
                  <c:v>2016-Q2</c:v>
                </c:pt>
                <c:pt idx="42">
                  <c:v>2016-Q3</c:v>
                </c:pt>
                <c:pt idx="43">
                  <c:v>2016-Q4</c:v>
                </c:pt>
                <c:pt idx="44">
                  <c:v>2017-Q1</c:v>
                </c:pt>
                <c:pt idx="45">
                  <c:v>2017-Q2</c:v>
                </c:pt>
                <c:pt idx="46">
                  <c:v>2017-Q3</c:v>
                </c:pt>
                <c:pt idx="47">
                  <c:v>2017-Q4</c:v>
                </c:pt>
                <c:pt idx="48">
                  <c:v>2018-Q1</c:v>
                </c:pt>
                <c:pt idx="49">
                  <c:v>2018-Q2</c:v>
                </c:pt>
                <c:pt idx="50">
                  <c:v>2018-Q3</c:v>
                </c:pt>
                <c:pt idx="51">
                  <c:v>2018-Q4</c:v>
                </c:pt>
                <c:pt idx="52">
                  <c:v>2019-Q1</c:v>
                </c:pt>
                <c:pt idx="53">
                  <c:v>2019-Q2</c:v>
                </c:pt>
                <c:pt idx="54">
                  <c:v>2019-Q3</c:v>
                </c:pt>
                <c:pt idx="55">
                  <c:v>2019-Q4</c:v>
                </c:pt>
                <c:pt idx="56">
                  <c:v>2020-Q1</c:v>
                </c:pt>
                <c:pt idx="57">
                  <c:v>2020-Q2</c:v>
                </c:pt>
              </c:strCache>
            </c:strRef>
          </c:cat>
          <c:val>
            <c:numRef>
              <c:f>'[GDP -- Levels.xlsx]Levels'!$J$245:$J$302</c:f>
              <c:numCache>
                <c:formatCode>0.0%</c:formatCode>
                <c:ptCount val="58"/>
                <c:pt idx="0">
                  <c:v>5.3211484982308904E-2</c:v>
                </c:pt>
                <c:pt idx="1">
                  <c:v>9.3479895822539596E-3</c:v>
                </c:pt>
                <c:pt idx="2">
                  <c:v>6.1853116818236945E-3</c:v>
                </c:pt>
                <c:pt idx="3">
                  <c:v>3.4074609196386121E-2</c:v>
                </c:pt>
                <c:pt idx="4">
                  <c:v>9.419724281564781E-3</c:v>
                </c:pt>
                <c:pt idx="5">
                  <c:v>2.2914896012012295E-2</c:v>
                </c:pt>
                <c:pt idx="6">
                  <c:v>2.1730853091868067E-2</c:v>
                </c:pt>
                <c:pt idx="7">
                  <c:v>2.4313676529217808E-2</c:v>
                </c:pt>
                <c:pt idx="8">
                  <c:v>-2.2987993820822169E-2</c:v>
                </c:pt>
                <c:pt idx="9">
                  <c:v>2.0655483948034733E-2</c:v>
                </c:pt>
                <c:pt idx="10">
                  <c:v>-2.1654223622341984E-2</c:v>
                </c:pt>
                <c:pt idx="11">
                  <c:v>-8.6552449755639541E-2</c:v>
                </c:pt>
                <c:pt idx="12">
                  <c:v>-4.4907801897791422E-2</c:v>
                </c:pt>
                <c:pt idx="13">
                  <c:v>-5.7595899693454371E-3</c:v>
                </c:pt>
                <c:pt idx="14">
                  <c:v>1.4564444030662526E-2</c:v>
                </c:pt>
                <c:pt idx="15">
                  <c:v>4.3935364168092655E-2</c:v>
                </c:pt>
                <c:pt idx="16">
                  <c:v>1.539118958784853E-2</c:v>
                </c:pt>
                <c:pt idx="17">
                  <c:v>3.6881132159314649E-2</c:v>
                </c:pt>
                <c:pt idx="18">
                  <c:v>2.9488450967351292E-2</c:v>
                </c:pt>
                <c:pt idx="19">
                  <c:v>2.0076101487451942E-2</c:v>
                </c:pt>
                <c:pt idx="20">
                  <c:v>-9.6176500932500606E-3</c:v>
                </c:pt>
                <c:pt idx="21">
                  <c:v>2.8598933070548609E-2</c:v>
                </c:pt>
                <c:pt idx="22">
                  <c:v>-1.1111464979419578E-3</c:v>
                </c:pt>
                <c:pt idx="23">
                  <c:v>4.6371399495597349E-2</c:v>
                </c:pt>
                <c:pt idx="24">
                  <c:v>3.1319710621779698E-2</c:v>
                </c:pt>
                <c:pt idx="25">
                  <c:v>1.7208060452026486E-2</c:v>
                </c:pt>
                <c:pt idx="26">
                  <c:v>5.3979283783055785E-3</c:v>
                </c:pt>
                <c:pt idx="27">
                  <c:v>4.5549298311842214E-3</c:v>
                </c:pt>
                <c:pt idx="28">
                  <c:v>2.8000000000000001E-2</c:v>
                </c:pt>
                <c:pt idx="29">
                  <c:v>8.0000000000000002E-3</c:v>
                </c:pt>
                <c:pt idx="30">
                  <c:v>3.1E-2</c:v>
                </c:pt>
                <c:pt idx="31">
                  <c:v>0.04</c:v>
                </c:pt>
                <c:pt idx="32">
                  <c:v>-1.130820746404353E-2</c:v>
                </c:pt>
                <c:pt idx="33">
                  <c:v>5.4147253278961242E-2</c:v>
                </c:pt>
                <c:pt idx="34">
                  <c:v>4.8837290082965598E-2</c:v>
                </c:pt>
                <c:pt idx="35">
                  <c:v>2.2511749507159208E-2</c:v>
                </c:pt>
                <c:pt idx="36">
                  <c:v>3.7966199456595719E-2</c:v>
                </c:pt>
                <c:pt idx="37">
                  <c:v>2.7064527447290532E-2</c:v>
                </c:pt>
                <c:pt idx="38">
                  <c:v>1.4504175408780707E-2</c:v>
                </c:pt>
                <c:pt idx="39">
                  <c:v>6.4144953274392329E-3</c:v>
                </c:pt>
                <c:pt idx="40">
                  <c:v>2.2656537358380364E-2</c:v>
                </c:pt>
                <c:pt idx="41">
                  <c:v>1.2476733443614342E-2</c:v>
                </c:pt>
                <c:pt idx="42">
                  <c:v>2.1775842172516959E-2</c:v>
                </c:pt>
                <c:pt idx="43">
                  <c:v>2.5171933871293756E-2</c:v>
                </c:pt>
                <c:pt idx="44">
                  <c:v>2.2626759331510159E-2</c:v>
                </c:pt>
                <c:pt idx="45">
                  <c:v>3.1E-2</c:v>
                </c:pt>
                <c:pt idx="46">
                  <c:v>3.2000000000000001E-2</c:v>
                </c:pt>
                <c:pt idx="47">
                  <c:v>2.5000000000000001E-2</c:v>
                </c:pt>
                <c:pt idx="48">
                  <c:v>3.7267165999470893E-2</c:v>
                </c:pt>
                <c:pt idx="49">
                  <c:v>2.6745120459083869E-2</c:v>
                </c:pt>
                <c:pt idx="50">
                  <c:v>2.1007824273790866E-2</c:v>
                </c:pt>
                <c:pt idx="51">
                  <c:v>1.3132857179804735E-2</c:v>
                </c:pt>
                <c:pt idx="52">
                  <c:v>2.9004902380009256E-2</c:v>
                </c:pt>
                <c:pt idx="53">
                  <c:v>1.4828646673329362E-2</c:v>
                </c:pt>
                <c:pt idx="54">
                  <c:v>2.5476589880266222E-2</c:v>
                </c:pt>
                <c:pt idx="55">
                  <c:v>2.3449274005545192E-2</c:v>
                </c:pt>
                <c:pt idx="56">
                  <c:v>-0.05</c:v>
                </c:pt>
                <c:pt idx="57">
                  <c:v>-0.32900000000000001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7937-4846-A9F9-C2FA2C22A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axId val="558664216"/>
        <c:axId val="558664608"/>
      </c:barChart>
      <c:lineChart>
        <c:grouping val="standard"/>
        <c:varyColors val="0"/>
        <c:ser>
          <c:idx val="0"/>
          <c:order val="1"/>
          <c:tx>
            <c:v>Year-over-Year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Pt>
            <c:idx val="45"/>
            <c:bubble3D val="0"/>
            <c:spPr>
              <a:ln w="38100">
                <a:solidFill>
                  <a:schemeClr val="accent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7937-4846-A9F9-C2FA2C22A39F}"/>
              </c:ext>
            </c:extLst>
          </c:dPt>
          <c:cat>
            <c:strRef>
              <c:f>'[GDP -- Levels.xlsx]Levels'!$D$245:$D$302</c:f>
              <c:strCache>
                <c:ptCount val="58"/>
                <c:pt idx="0">
                  <c:v>2006-Q1</c:v>
                </c:pt>
                <c:pt idx="1">
                  <c:v>2006-Q2</c:v>
                </c:pt>
                <c:pt idx="2">
                  <c:v>2006-Q3</c:v>
                </c:pt>
                <c:pt idx="3">
                  <c:v>2006-Q4</c:v>
                </c:pt>
                <c:pt idx="4">
                  <c:v>2007-Q1</c:v>
                </c:pt>
                <c:pt idx="5">
                  <c:v>2007-Q2</c:v>
                </c:pt>
                <c:pt idx="6">
                  <c:v>2007-Q3</c:v>
                </c:pt>
                <c:pt idx="7">
                  <c:v>2007-Q4</c:v>
                </c:pt>
                <c:pt idx="8">
                  <c:v>2008-Q1</c:v>
                </c:pt>
                <c:pt idx="9">
                  <c:v>2008-Q2</c:v>
                </c:pt>
                <c:pt idx="10">
                  <c:v>2008-Q3</c:v>
                </c:pt>
                <c:pt idx="11">
                  <c:v>2008-Q4</c:v>
                </c:pt>
                <c:pt idx="12">
                  <c:v>2009-Q1</c:v>
                </c:pt>
                <c:pt idx="13">
                  <c:v>2009-Q2</c:v>
                </c:pt>
                <c:pt idx="14">
                  <c:v>2009-Q3</c:v>
                </c:pt>
                <c:pt idx="15">
                  <c:v>2009-Q4</c:v>
                </c:pt>
                <c:pt idx="16">
                  <c:v>2010-Q1</c:v>
                </c:pt>
                <c:pt idx="17">
                  <c:v>2010-Q2</c:v>
                </c:pt>
                <c:pt idx="18">
                  <c:v>2010-Q3</c:v>
                </c:pt>
                <c:pt idx="19">
                  <c:v>2010-Q4</c:v>
                </c:pt>
                <c:pt idx="20">
                  <c:v>2011-Q1</c:v>
                </c:pt>
                <c:pt idx="21">
                  <c:v>2011-Q2</c:v>
                </c:pt>
                <c:pt idx="22">
                  <c:v>2011-Q3</c:v>
                </c:pt>
                <c:pt idx="23">
                  <c:v>2011-Q4</c:v>
                </c:pt>
                <c:pt idx="24">
                  <c:v>2012-Q1</c:v>
                </c:pt>
                <c:pt idx="25">
                  <c:v>2012-Q2</c:v>
                </c:pt>
                <c:pt idx="26">
                  <c:v>2012-Q3</c:v>
                </c:pt>
                <c:pt idx="27">
                  <c:v>2012-Q4</c:v>
                </c:pt>
                <c:pt idx="28">
                  <c:v>2013-Q1</c:v>
                </c:pt>
                <c:pt idx="29">
                  <c:v>2013-Q2</c:v>
                </c:pt>
                <c:pt idx="30">
                  <c:v>2013-Q3</c:v>
                </c:pt>
                <c:pt idx="31">
                  <c:v>2013-Q4</c:v>
                </c:pt>
                <c:pt idx="32">
                  <c:v>2014-Q1</c:v>
                </c:pt>
                <c:pt idx="33">
                  <c:v>2014-Q2</c:v>
                </c:pt>
                <c:pt idx="34">
                  <c:v>2014-Q3</c:v>
                </c:pt>
                <c:pt idx="35">
                  <c:v>2014-Q4</c:v>
                </c:pt>
                <c:pt idx="36">
                  <c:v>2015-Q1</c:v>
                </c:pt>
                <c:pt idx="37">
                  <c:v>2015-Q2</c:v>
                </c:pt>
                <c:pt idx="38">
                  <c:v>2015-Q3</c:v>
                </c:pt>
                <c:pt idx="39">
                  <c:v>2015-Q4</c:v>
                </c:pt>
                <c:pt idx="40">
                  <c:v>2016-Q1</c:v>
                </c:pt>
                <c:pt idx="41">
                  <c:v>2016-Q2</c:v>
                </c:pt>
                <c:pt idx="42">
                  <c:v>2016-Q3</c:v>
                </c:pt>
                <c:pt idx="43">
                  <c:v>2016-Q4</c:v>
                </c:pt>
                <c:pt idx="44">
                  <c:v>2017-Q1</c:v>
                </c:pt>
                <c:pt idx="45">
                  <c:v>2017-Q2</c:v>
                </c:pt>
                <c:pt idx="46">
                  <c:v>2017-Q3</c:v>
                </c:pt>
                <c:pt idx="47">
                  <c:v>2017-Q4</c:v>
                </c:pt>
                <c:pt idx="48">
                  <c:v>2018-Q1</c:v>
                </c:pt>
                <c:pt idx="49">
                  <c:v>2018-Q2</c:v>
                </c:pt>
                <c:pt idx="50">
                  <c:v>2018-Q3</c:v>
                </c:pt>
                <c:pt idx="51">
                  <c:v>2018-Q4</c:v>
                </c:pt>
                <c:pt idx="52">
                  <c:v>2019-Q1</c:v>
                </c:pt>
                <c:pt idx="53">
                  <c:v>2019-Q2</c:v>
                </c:pt>
                <c:pt idx="54">
                  <c:v>2019-Q3</c:v>
                </c:pt>
                <c:pt idx="55">
                  <c:v>2019-Q4</c:v>
                </c:pt>
                <c:pt idx="56">
                  <c:v>2020-Q1</c:v>
                </c:pt>
                <c:pt idx="57">
                  <c:v>2020-Q2</c:v>
                </c:pt>
              </c:strCache>
            </c:strRef>
          </c:cat>
          <c:val>
            <c:numRef>
              <c:f>'[GDP -- Levels.xlsx]Levels'!$K$245:$K$302</c:f>
              <c:numCache>
                <c:formatCode>0.0%</c:formatCode>
                <c:ptCount val="58"/>
                <c:pt idx="0">
                  <c:v>3.3538948585265072E-2</c:v>
                </c:pt>
                <c:pt idx="1">
                  <c:v>3.1194730488628419E-2</c:v>
                </c:pt>
                <c:pt idx="2">
                  <c:v>2.3665022848568418E-2</c:v>
                </c:pt>
                <c:pt idx="3">
                  <c:v>2.590704457018389E-2</c:v>
                </c:pt>
                <c:pt idx="4">
                  <c:v>1.4822926220208199E-2</c:v>
                </c:pt>
                <c:pt idx="5">
                  <c:v>1.8256902946243825E-2</c:v>
                </c:pt>
                <c:pt idx="6">
                  <c:v>2.2208131763507222E-2</c:v>
                </c:pt>
                <c:pt idx="7">
                  <c:v>1.9734775241238234E-2</c:v>
                </c:pt>
                <c:pt idx="8">
                  <c:v>1.1492366262432441E-2</c:v>
                </c:pt>
                <c:pt idx="9">
                  <c:v>1.0924276179985037E-2</c:v>
                </c:pt>
                <c:pt idx="10">
                  <c:v>1.8765872002113326E-5</c:v>
                </c:pt>
                <c:pt idx="11">
                  <c:v>-2.7530827846549921E-2</c:v>
                </c:pt>
                <c:pt idx="12">
                  <c:v>-3.2890715516301183E-2</c:v>
                </c:pt>
                <c:pt idx="13">
                  <c:v>-3.9244471349849208E-2</c:v>
                </c:pt>
                <c:pt idx="14">
                  <c:v>-3.0497799455570074E-2</c:v>
                </c:pt>
                <c:pt idx="15">
                  <c:v>1.8287415594975265E-3</c:v>
                </c:pt>
                <c:pt idx="16">
                  <c:v>1.7102535375568939E-2</c:v>
                </c:pt>
                <c:pt idx="17">
                  <c:v>2.7960666618343177E-2</c:v>
                </c:pt>
                <c:pt idx="18">
                  <c:v>3.1782075474306781E-2</c:v>
                </c:pt>
                <c:pt idx="19">
                  <c:v>2.5694549994536242E-2</c:v>
                </c:pt>
                <c:pt idx="20">
                  <c:v>1.9306273148906428E-2</c:v>
                </c:pt>
                <c:pt idx="21">
                  <c:v>1.7215030625217898E-2</c:v>
                </c:pt>
                <c:pt idx="22">
                  <c:v>9.4903849657161921E-3</c:v>
                </c:pt>
                <c:pt idx="23">
                  <c:v>1.6093456608864631E-2</c:v>
                </c:pt>
                <c:pt idx="24">
                  <c:v>2.6517566557714867E-2</c:v>
                </c:pt>
                <c:pt idx="25">
                  <c:v>2.361508581053795E-2</c:v>
                </c:pt>
                <c:pt idx="26">
                  <c:v>2.5281245456901358E-2</c:v>
                </c:pt>
                <c:pt idx="27">
                  <c:v>1.4685667872627928E-2</c:v>
                </c:pt>
                <c:pt idx="28">
                  <c:v>1.5719476053010828E-2</c:v>
                </c:pt>
                <c:pt idx="29">
                  <c:v>1.2616546391348349E-2</c:v>
                </c:pt>
                <c:pt idx="30">
                  <c:v>1.9174180691829967E-2</c:v>
                </c:pt>
                <c:pt idx="31">
                  <c:v>2.614122744692482E-2</c:v>
                </c:pt>
                <c:pt idx="32">
                  <c:v>1.4257249176644837E-2</c:v>
                </c:pt>
                <c:pt idx="33">
                  <c:v>2.6720123780876515E-2</c:v>
                </c:pt>
                <c:pt idx="34">
                  <c:v>3.1177281686652014E-2</c:v>
                </c:pt>
                <c:pt idx="35">
                  <c:v>2.8768548833451701E-2</c:v>
                </c:pt>
                <c:pt idx="36">
                  <c:v>4.1477467631648945E-2</c:v>
                </c:pt>
                <c:pt idx="37">
                  <c:v>3.4520135558198106E-2</c:v>
                </c:pt>
                <c:pt idx="38">
                  <c:v>2.5747666846286599E-2</c:v>
                </c:pt>
                <c:pt idx="39">
                  <c:v>2.1642838334722247E-2</c:v>
                </c:pt>
                <c:pt idx="40">
                  <c:v>1.7769352062828592E-2</c:v>
                </c:pt>
                <c:pt idx="41">
                  <c:v>1.4082545072288788E-2</c:v>
                </c:pt>
                <c:pt idx="42">
                  <c:v>1.5919402132709148E-2</c:v>
                </c:pt>
                <c:pt idx="43">
                  <c:v>2.0675786119747519E-2</c:v>
                </c:pt>
                <c:pt idx="44">
                  <c:v>2.0668230488114059E-2</c:v>
                </c:pt>
                <c:pt idx="45">
                  <c:v>2.1838610298964722E-2</c:v>
                </c:pt>
                <c:pt idx="46">
                  <c:v>2.3713060084028736E-2</c:v>
                </c:pt>
                <c:pt idx="47">
                  <c:v>2.7033349800312578E-2</c:v>
                </c:pt>
                <c:pt idx="48">
                  <c:v>3.077125212191234E-2</c:v>
                </c:pt>
                <c:pt idx="49">
                  <c:v>3.3251870549614093E-2</c:v>
                </c:pt>
                <c:pt idx="50">
                  <c:v>3.1163001392967571E-2</c:v>
                </c:pt>
                <c:pt idx="51">
                  <c:v>2.4755177611159196E-2</c:v>
                </c:pt>
                <c:pt idx="52">
                  <c:v>2.2658017063019953E-2</c:v>
                </c:pt>
                <c:pt idx="53">
                  <c:v>1.9631632951891076E-2</c:v>
                </c:pt>
                <c:pt idx="54">
                  <c:v>2.0764805273790904E-2</c:v>
                </c:pt>
                <c:pt idx="55">
                  <c:v>2.338884877970427E-2</c:v>
                </c:pt>
                <c:pt idx="56">
                  <c:v>3.1926064467315664E-3</c:v>
                </c:pt>
                <c:pt idx="57">
                  <c:v>-9.5411138208633672E-2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7937-4846-A9F9-C2FA2C22A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664216"/>
        <c:axId val="558664608"/>
      </c:lineChart>
      <c:dateAx>
        <c:axId val="558664216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low"/>
        <c:spPr>
          <a:noFill/>
          <a:ln>
            <a:solidFill>
              <a:schemeClr val="accent2"/>
            </a:solidFill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58664608"/>
        <c:crossesAt val="0"/>
        <c:auto val="0"/>
        <c:lblOffset val="150"/>
        <c:baseTimeUnit val="days"/>
        <c:majorUnit val="6"/>
      </c:dateAx>
      <c:valAx>
        <c:axId val="558664608"/>
        <c:scaling>
          <c:orientation val="minMax"/>
          <c:max val="0.1"/>
          <c:min val="-0.35000000000000003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58664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900797149769944E-2"/>
          <c:y val="2.6253292216034091E-2"/>
          <c:w val="0.93371290862828515"/>
          <c:h val="0.88727530564422674"/>
        </c:manualLayout>
      </c:layout>
      <c:lineChart>
        <c:grouping val="standard"/>
        <c:varyColors val="0"/>
        <c:ser>
          <c:idx val="0"/>
          <c:order val="0"/>
          <c:tx>
            <c:v>Fed Balance Sheet</c:v>
          </c:tx>
          <c:spPr>
            <a:ln w="444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'[Federal Reserve Balance Sheet.xlsx]FRB_H41(1)'!$A$270:$A$965</c:f>
              <c:numCache>
                <c:formatCode>m/d/yyyy</c:formatCode>
                <c:ptCount val="696"/>
                <c:pt idx="0">
                  <c:v>39449</c:v>
                </c:pt>
                <c:pt idx="1">
                  <c:v>39456</c:v>
                </c:pt>
                <c:pt idx="2">
                  <c:v>39463</c:v>
                </c:pt>
                <c:pt idx="3">
                  <c:v>39470</c:v>
                </c:pt>
                <c:pt idx="4">
                  <c:v>39477</c:v>
                </c:pt>
                <c:pt idx="5">
                  <c:v>39484</c:v>
                </c:pt>
                <c:pt idx="6">
                  <c:v>39491</c:v>
                </c:pt>
                <c:pt idx="7">
                  <c:v>39498</c:v>
                </c:pt>
                <c:pt idx="8">
                  <c:v>39505</c:v>
                </c:pt>
                <c:pt idx="9">
                  <c:v>39512</c:v>
                </c:pt>
                <c:pt idx="10">
                  <c:v>39519</c:v>
                </c:pt>
                <c:pt idx="11">
                  <c:v>39526</c:v>
                </c:pt>
                <c:pt idx="12">
                  <c:v>39533</c:v>
                </c:pt>
                <c:pt idx="13">
                  <c:v>39540</c:v>
                </c:pt>
                <c:pt idx="14">
                  <c:v>39547</c:v>
                </c:pt>
                <c:pt idx="15">
                  <c:v>39554</c:v>
                </c:pt>
                <c:pt idx="16">
                  <c:v>39561</c:v>
                </c:pt>
                <c:pt idx="17">
                  <c:v>39568</c:v>
                </c:pt>
                <c:pt idx="18">
                  <c:v>39575</c:v>
                </c:pt>
                <c:pt idx="19">
                  <c:v>39582</c:v>
                </c:pt>
                <c:pt idx="20">
                  <c:v>39589</c:v>
                </c:pt>
                <c:pt idx="21">
                  <c:v>39596</c:v>
                </c:pt>
                <c:pt idx="22">
                  <c:v>39603</c:v>
                </c:pt>
                <c:pt idx="23">
                  <c:v>39610</c:v>
                </c:pt>
                <c:pt idx="24">
                  <c:v>39617</c:v>
                </c:pt>
                <c:pt idx="25">
                  <c:v>39624</c:v>
                </c:pt>
                <c:pt idx="26">
                  <c:v>39631</c:v>
                </c:pt>
                <c:pt idx="27">
                  <c:v>39638</c:v>
                </c:pt>
                <c:pt idx="28">
                  <c:v>39645</c:v>
                </c:pt>
                <c:pt idx="29">
                  <c:v>39652</c:v>
                </c:pt>
                <c:pt idx="30">
                  <c:v>39659</c:v>
                </c:pt>
                <c:pt idx="31">
                  <c:v>39666</c:v>
                </c:pt>
                <c:pt idx="32">
                  <c:v>39673</c:v>
                </c:pt>
                <c:pt idx="33">
                  <c:v>39680</c:v>
                </c:pt>
                <c:pt idx="34">
                  <c:v>39687</c:v>
                </c:pt>
                <c:pt idx="35">
                  <c:v>39694</c:v>
                </c:pt>
                <c:pt idx="36">
                  <c:v>39701</c:v>
                </c:pt>
                <c:pt idx="37">
                  <c:v>39708</c:v>
                </c:pt>
                <c:pt idx="38">
                  <c:v>39715</c:v>
                </c:pt>
                <c:pt idx="39">
                  <c:v>39722</c:v>
                </c:pt>
                <c:pt idx="40">
                  <c:v>39729</c:v>
                </c:pt>
                <c:pt idx="41">
                  <c:v>39736</c:v>
                </c:pt>
                <c:pt idx="42">
                  <c:v>39743</c:v>
                </c:pt>
                <c:pt idx="43">
                  <c:v>39750</c:v>
                </c:pt>
                <c:pt idx="44">
                  <c:v>39757</c:v>
                </c:pt>
                <c:pt idx="45">
                  <c:v>39764</c:v>
                </c:pt>
                <c:pt idx="46">
                  <c:v>39771</c:v>
                </c:pt>
                <c:pt idx="47">
                  <c:v>39778</c:v>
                </c:pt>
                <c:pt idx="48">
                  <c:v>39785</c:v>
                </c:pt>
                <c:pt idx="49">
                  <c:v>39792</c:v>
                </c:pt>
                <c:pt idx="50">
                  <c:v>39799</c:v>
                </c:pt>
                <c:pt idx="51">
                  <c:v>39806</c:v>
                </c:pt>
                <c:pt idx="52">
                  <c:v>39813</c:v>
                </c:pt>
                <c:pt idx="53">
                  <c:v>39820</c:v>
                </c:pt>
                <c:pt idx="54">
                  <c:v>39827</c:v>
                </c:pt>
                <c:pt idx="55">
                  <c:v>39834</c:v>
                </c:pt>
                <c:pt idx="56">
                  <c:v>39841</c:v>
                </c:pt>
                <c:pt idx="57">
                  <c:v>39848</c:v>
                </c:pt>
                <c:pt idx="58">
                  <c:v>39855</c:v>
                </c:pt>
                <c:pt idx="59">
                  <c:v>39862</c:v>
                </c:pt>
                <c:pt idx="60">
                  <c:v>39869</c:v>
                </c:pt>
                <c:pt idx="61">
                  <c:v>39876</c:v>
                </c:pt>
                <c:pt idx="62">
                  <c:v>39883</c:v>
                </c:pt>
                <c:pt idx="63">
                  <c:v>39890</c:v>
                </c:pt>
                <c:pt idx="64">
                  <c:v>39897</c:v>
                </c:pt>
                <c:pt idx="65">
                  <c:v>39904</c:v>
                </c:pt>
                <c:pt idx="66">
                  <c:v>39911</c:v>
                </c:pt>
                <c:pt idx="67">
                  <c:v>39918</c:v>
                </c:pt>
                <c:pt idx="68">
                  <c:v>39925</c:v>
                </c:pt>
                <c:pt idx="69">
                  <c:v>39932</c:v>
                </c:pt>
                <c:pt idx="70">
                  <c:v>39939</c:v>
                </c:pt>
                <c:pt idx="71">
                  <c:v>39946</c:v>
                </c:pt>
                <c:pt idx="72">
                  <c:v>39953</c:v>
                </c:pt>
                <c:pt idx="73">
                  <c:v>39960</c:v>
                </c:pt>
                <c:pt idx="74">
                  <c:v>39967</c:v>
                </c:pt>
                <c:pt idx="75">
                  <c:v>39974</c:v>
                </c:pt>
                <c:pt idx="76">
                  <c:v>39981</c:v>
                </c:pt>
                <c:pt idx="77">
                  <c:v>39988</c:v>
                </c:pt>
                <c:pt idx="78">
                  <c:v>39995</c:v>
                </c:pt>
                <c:pt idx="79">
                  <c:v>40002</c:v>
                </c:pt>
                <c:pt idx="80">
                  <c:v>40009</c:v>
                </c:pt>
                <c:pt idx="81">
                  <c:v>40016</c:v>
                </c:pt>
                <c:pt idx="82">
                  <c:v>40023</c:v>
                </c:pt>
                <c:pt idx="83">
                  <c:v>40030</c:v>
                </c:pt>
                <c:pt idx="84">
                  <c:v>40037</c:v>
                </c:pt>
                <c:pt idx="85">
                  <c:v>40044</c:v>
                </c:pt>
                <c:pt idx="86">
                  <c:v>40051</c:v>
                </c:pt>
                <c:pt idx="87">
                  <c:v>40058</c:v>
                </c:pt>
                <c:pt idx="88">
                  <c:v>40065</c:v>
                </c:pt>
                <c:pt idx="89">
                  <c:v>40072</c:v>
                </c:pt>
                <c:pt idx="90">
                  <c:v>40079</c:v>
                </c:pt>
                <c:pt idx="91">
                  <c:v>40086</c:v>
                </c:pt>
                <c:pt idx="92">
                  <c:v>40093</c:v>
                </c:pt>
                <c:pt idx="93">
                  <c:v>40100</c:v>
                </c:pt>
                <c:pt idx="94">
                  <c:v>40107</c:v>
                </c:pt>
                <c:pt idx="95">
                  <c:v>40114</c:v>
                </c:pt>
                <c:pt idx="96">
                  <c:v>40121</c:v>
                </c:pt>
                <c:pt idx="97">
                  <c:v>40128</c:v>
                </c:pt>
                <c:pt idx="98">
                  <c:v>40135</c:v>
                </c:pt>
                <c:pt idx="99">
                  <c:v>40142</c:v>
                </c:pt>
                <c:pt idx="100">
                  <c:v>40149</c:v>
                </c:pt>
                <c:pt idx="101">
                  <c:v>40156</c:v>
                </c:pt>
                <c:pt idx="102">
                  <c:v>40163</c:v>
                </c:pt>
                <c:pt idx="103">
                  <c:v>40170</c:v>
                </c:pt>
                <c:pt idx="104">
                  <c:v>40177</c:v>
                </c:pt>
                <c:pt idx="105">
                  <c:v>40184</c:v>
                </c:pt>
                <c:pt idx="106">
                  <c:v>40191</c:v>
                </c:pt>
                <c:pt idx="107">
                  <c:v>40198</c:v>
                </c:pt>
                <c:pt idx="108">
                  <c:v>40205</c:v>
                </c:pt>
                <c:pt idx="109">
                  <c:v>40212</c:v>
                </c:pt>
                <c:pt idx="110">
                  <c:v>40219</c:v>
                </c:pt>
                <c:pt idx="111">
                  <c:v>40226</c:v>
                </c:pt>
                <c:pt idx="112">
                  <c:v>40233</c:v>
                </c:pt>
                <c:pt idx="113">
                  <c:v>40240</c:v>
                </c:pt>
                <c:pt idx="114">
                  <c:v>40247</c:v>
                </c:pt>
                <c:pt idx="115">
                  <c:v>40254</c:v>
                </c:pt>
                <c:pt idx="116">
                  <c:v>40261</c:v>
                </c:pt>
                <c:pt idx="117">
                  <c:v>40268</c:v>
                </c:pt>
                <c:pt idx="118">
                  <c:v>40275</c:v>
                </c:pt>
                <c:pt idx="119">
                  <c:v>40282</c:v>
                </c:pt>
                <c:pt idx="120">
                  <c:v>40289</c:v>
                </c:pt>
                <c:pt idx="121">
                  <c:v>40296</c:v>
                </c:pt>
                <c:pt idx="122">
                  <c:v>40303</c:v>
                </c:pt>
                <c:pt idx="123">
                  <c:v>40310</c:v>
                </c:pt>
                <c:pt idx="124">
                  <c:v>40317</c:v>
                </c:pt>
                <c:pt idx="125">
                  <c:v>40324</c:v>
                </c:pt>
                <c:pt idx="126">
                  <c:v>40331</c:v>
                </c:pt>
                <c:pt idx="127">
                  <c:v>40338</c:v>
                </c:pt>
                <c:pt idx="128">
                  <c:v>40345</c:v>
                </c:pt>
                <c:pt idx="129">
                  <c:v>40352</c:v>
                </c:pt>
                <c:pt idx="130">
                  <c:v>40359</c:v>
                </c:pt>
                <c:pt idx="131">
                  <c:v>40366</c:v>
                </c:pt>
                <c:pt idx="132">
                  <c:v>40373</c:v>
                </c:pt>
                <c:pt idx="133">
                  <c:v>40380</c:v>
                </c:pt>
                <c:pt idx="134">
                  <c:v>40387</c:v>
                </c:pt>
                <c:pt idx="135">
                  <c:v>40394</c:v>
                </c:pt>
                <c:pt idx="136">
                  <c:v>40401</c:v>
                </c:pt>
                <c:pt idx="137">
                  <c:v>40408</c:v>
                </c:pt>
                <c:pt idx="138">
                  <c:v>40415</c:v>
                </c:pt>
                <c:pt idx="139">
                  <c:v>40422</c:v>
                </c:pt>
                <c:pt idx="140">
                  <c:v>40429</c:v>
                </c:pt>
                <c:pt idx="141">
                  <c:v>40436</c:v>
                </c:pt>
                <c:pt idx="142">
                  <c:v>40443</c:v>
                </c:pt>
                <c:pt idx="143">
                  <c:v>40450</c:v>
                </c:pt>
                <c:pt idx="144">
                  <c:v>40457</c:v>
                </c:pt>
                <c:pt idx="145">
                  <c:v>40464</c:v>
                </c:pt>
                <c:pt idx="146">
                  <c:v>40471</c:v>
                </c:pt>
                <c:pt idx="147">
                  <c:v>40478</c:v>
                </c:pt>
                <c:pt idx="148">
                  <c:v>40485</c:v>
                </c:pt>
                <c:pt idx="149">
                  <c:v>40492</c:v>
                </c:pt>
                <c:pt idx="150">
                  <c:v>40499</c:v>
                </c:pt>
                <c:pt idx="151">
                  <c:v>40506</c:v>
                </c:pt>
                <c:pt idx="152">
                  <c:v>40513</c:v>
                </c:pt>
                <c:pt idx="153">
                  <c:v>40520</c:v>
                </c:pt>
                <c:pt idx="154">
                  <c:v>40527</c:v>
                </c:pt>
                <c:pt idx="155">
                  <c:v>40534</c:v>
                </c:pt>
                <c:pt idx="156">
                  <c:v>40541</c:v>
                </c:pt>
                <c:pt idx="157">
                  <c:v>40548</c:v>
                </c:pt>
                <c:pt idx="158">
                  <c:v>40555</c:v>
                </c:pt>
                <c:pt idx="159">
                  <c:v>40562</c:v>
                </c:pt>
                <c:pt idx="160">
                  <c:v>40569</c:v>
                </c:pt>
                <c:pt idx="161">
                  <c:v>40576</c:v>
                </c:pt>
                <c:pt idx="162">
                  <c:v>40583</c:v>
                </c:pt>
                <c:pt idx="163">
                  <c:v>40590</c:v>
                </c:pt>
                <c:pt idx="164">
                  <c:v>40597</c:v>
                </c:pt>
                <c:pt idx="165">
                  <c:v>40604</c:v>
                </c:pt>
                <c:pt idx="166">
                  <c:v>40611</c:v>
                </c:pt>
                <c:pt idx="167">
                  <c:v>40618</c:v>
                </c:pt>
                <c:pt idx="168">
                  <c:v>40625</c:v>
                </c:pt>
                <c:pt idx="169">
                  <c:v>40632</c:v>
                </c:pt>
                <c:pt idx="170">
                  <c:v>40639</c:v>
                </c:pt>
                <c:pt idx="171">
                  <c:v>40646</c:v>
                </c:pt>
                <c:pt idx="172">
                  <c:v>40653</c:v>
                </c:pt>
                <c:pt idx="173">
                  <c:v>40660</c:v>
                </c:pt>
                <c:pt idx="174">
                  <c:v>40667</c:v>
                </c:pt>
                <c:pt idx="175">
                  <c:v>40674</c:v>
                </c:pt>
                <c:pt idx="176">
                  <c:v>40681</c:v>
                </c:pt>
                <c:pt idx="177">
                  <c:v>40688</c:v>
                </c:pt>
                <c:pt idx="178">
                  <c:v>40695</c:v>
                </c:pt>
                <c:pt idx="179">
                  <c:v>40702</c:v>
                </c:pt>
                <c:pt idx="180">
                  <c:v>40709</c:v>
                </c:pt>
                <c:pt idx="181">
                  <c:v>40716</c:v>
                </c:pt>
                <c:pt idx="182">
                  <c:v>40723</c:v>
                </c:pt>
                <c:pt idx="183">
                  <c:v>40730</c:v>
                </c:pt>
                <c:pt idx="184">
                  <c:v>40737</c:v>
                </c:pt>
                <c:pt idx="185">
                  <c:v>40744</c:v>
                </c:pt>
                <c:pt idx="186">
                  <c:v>40751</c:v>
                </c:pt>
                <c:pt idx="187">
                  <c:v>40758</c:v>
                </c:pt>
                <c:pt idx="188">
                  <c:v>40765</c:v>
                </c:pt>
                <c:pt idx="189">
                  <c:v>40772</c:v>
                </c:pt>
                <c:pt idx="190">
                  <c:v>40779</c:v>
                </c:pt>
                <c:pt idx="191">
                  <c:v>40786</c:v>
                </c:pt>
                <c:pt idx="192">
                  <c:v>40793</c:v>
                </c:pt>
                <c:pt idx="193">
                  <c:v>40800</c:v>
                </c:pt>
                <c:pt idx="194">
                  <c:v>40807</c:v>
                </c:pt>
                <c:pt idx="195">
                  <c:v>40814</c:v>
                </c:pt>
                <c:pt idx="196">
                  <c:v>40821</c:v>
                </c:pt>
                <c:pt idx="197">
                  <c:v>40828</c:v>
                </c:pt>
                <c:pt idx="198">
                  <c:v>40835</c:v>
                </c:pt>
                <c:pt idx="199">
                  <c:v>40842</c:v>
                </c:pt>
                <c:pt idx="200">
                  <c:v>40849</c:v>
                </c:pt>
                <c:pt idx="201">
                  <c:v>40856</c:v>
                </c:pt>
                <c:pt idx="202">
                  <c:v>40863</c:v>
                </c:pt>
                <c:pt idx="203">
                  <c:v>40870</c:v>
                </c:pt>
                <c:pt idx="204">
                  <c:v>40877</c:v>
                </c:pt>
                <c:pt idx="205">
                  <c:v>40884</c:v>
                </c:pt>
                <c:pt idx="206">
                  <c:v>40891</c:v>
                </c:pt>
                <c:pt idx="207">
                  <c:v>40898</c:v>
                </c:pt>
                <c:pt idx="208">
                  <c:v>40905</c:v>
                </c:pt>
                <c:pt idx="209">
                  <c:v>40912</c:v>
                </c:pt>
                <c:pt idx="210">
                  <c:v>40919</c:v>
                </c:pt>
                <c:pt idx="211">
                  <c:v>40926</c:v>
                </c:pt>
                <c:pt idx="212">
                  <c:v>40933</c:v>
                </c:pt>
                <c:pt idx="213">
                  <c:v>40940</c:v>
                </c:pt>
                <c:pt idx="214">
                  <c:v>40947</c:v>
                </c:pt>
                <c:pt idx="215">
                  <c:v>40954</c:v>
                </c:pt>
                <c:pt idx="216">
                  <c:v>40961</c:v>
                </c:pt>
                <c:pt idx="217">
                  <c:v>40968</c:v>
                </c:pt>
                <c:pt idx="218">
                  <c:v>40975</c:v>
                </c:pt>
                <c:pt idx="219">
                  <c:v>40982</c:v>
                </c:pt>
                <c:pt idx="220">
                  <c:v>40989</c:v>
                </c:pt>
                <c:pt idx="221">
                  <c:v>40996</c:v>
                </c:pt>
                <c:pt idx="222">
                  <c:v>41003</c:v>
                </c:pt>
                <c:pt idx="223">
                  <c:v>41010</c:v>
                </c:pt>
                <c:pt idx="224">
                  <c:v>41017</c:v>
                </c:pt>
                <c:pt idx="225">
                  <c:v>41024</c:v>
                </c:pt>
                <c:pt idx="226">
                  <c:v>41031</c:v>
                </c:pt>
                <c:pt idx="227">
                  <c:v>41038</c:v>
                </c:pt>
                <c:pt idx="228">
                  <c:v>41045</c:v>
                </c:pt>
                <c:pt idx="229">
                  <c:v>41052</c:v>
                </c:pt>
                <c:pt idx="230">
                  <c:v>41059</c:v>
                </c:pt>
                <c:pt idx="231">
                  <c:v>41066</c:v>
                </c:pt>
                <c:pt idx="232">
                  <c:v>41073</c:v>
                </c:pt>
                <c:pt idx="233">
                  <c:v>41080</c:v>
                </c:pt>
                <c:pt idx="234">
                  <c:v>41087</c:v>
                </c:pt>
                <c:pt idx="235">
                  <c:v>41094</c:v>
                </c:pt>
                <c:pt idx="236">
                  <c:v>41101</c:v>
                </c:pt>
                <c:pt idx="237">
                  <c:v>41108</c:v>
                </c:pt>
                <c:pt idx="238">
                  <c:v>41115</c:v>
                </c:pt>
                <c:pt idx="239">
                  <c:v>41122</c:v>
                </c:pt>
                <c:pt idx="240">
                  <c:v>41129</c:v>
                </c:pt>
                <c:pt idx="241">
                  <c:v>41136</c:v>
                </c:pt>
                <c:pt idx="242">
                  <c:v>41143</c:v>
                </c:pt>
                <c:pt idx="243">
                  <c:v>41150</c:v>
                </c:pt>
                <c:pt idx="244">
                  <c:v>41157</c:v>
                </c:pt>
                <c:pt idx="245">
                  <c:v>41164</c:v>
                </c:pt>
                <c:pt idx="246">
                  <c:v>41171</c:v>
                </c:pt>
                <c:pt idx="247">
                  <c:v>41178</c:v>
                </c:pt>
                <c:pt idx="248">
                  <c:v>41185</c:v>
                </c:pt>
                <c:pt idx="249">
                  <c:v>41192</c:v>
                </c:pt>
                <c:pt idx="250">
                  <c:v>41199</c:v>
                </c:pt>
                <c:pt idx="251">
                  <c:v>41206</c:v>
                </c:pt>
                <c:pt idx="252">
                  <c:v>41213</c:v>
                </c:pt>
                <c:pt idx="253">
                  <c:v>41220</c:v>
                </c:pt>
                <c:pt idx="254">
                  <c:v>41227</c:v>
                </c:pt>
                <c:pt idx="255">
                  <c:v>41234</c:v>
                </c:pt>
                <c:pt idx="256">
                  <c:v>41241</c:v>
                </c:pt>
                <c:pt idx="257">
                  <c:v>41248</c:v>
                </c:pt>
                <c:pt idx="258">
                  <c:v>41255</c:v>
                </c:pt>
                <c:pt idx="259">
                  <c:v>41262</c:v>
                </c:pt>
                <c:pt idx="260">
                  <c:v>41269</c:v>
                </c:pt>
                <c:pt idx="261">
                  <c:v>41276</c:v>
                </c:pt>
                <c:pt idx="262">
                  <c:v>41283</c:v>
                </c:pt>
                <c:pt idx="263">
                  <c:v>41290</c:v>
                </c:pt>
                <c:pt idx="264">
                  <c:v>41297</c:v>
                </c:pt>
                <c:pt idx="265">
                  <c:v>41304</c:v>
                </c:pt>
                <c:pt idx="266">
                  <c:v>41311</c:v>
                </c:pt>
                <c:pt idx="267">
                  <c:v>41318</c:v>
                </c:pt>
                <c:pt idx="268">
                  <c:v>41325</c:v>
                </c:pt>
                <c:pt idx="269">
                  <c:v>41332</c:v>
                </c:pt>
                <c:pt idx="270">
                  <c:v>41339</c:v>
                </c:pt>
                <c:pt idx="271">
                  <c:v>41346</c:v>
                </c:pt>
                <c:pt idx="272">
                  <c:v>41353</c:v>
                </c:pt>
                <c:pt idx="273">
                  <c:v>41360</c:v>
                </c:pt>
                <c:pt idx="274">
                  <c:v>41367</c:v>
                </c:pt>
                <c:pt idx="275">
                  <c:v>41374</c:v>
                </c:pt>
                <c:pt idx="276">
                  <c:v>41381</c:v>
                </c:pt>
                <c:pt idx="277">
                  <c:v>41388</c:v>
                </c:pt>
                <c:pt idx="278">
                  <c:v>41395</c:v>
                </c:pt>
                <c:pt idx="279">
                  <c:v>41402</c:v>
                </c:pt>
                <c:pt idx="280">
                  <c:v>41409</c:v>
                </c:pt>
                <c:pt idx="281">
                  <c:v>41416</c:v>
                </c:pt>
                <c:pt idx="282">
                  <c:v>41423</c:v>
                </c:pt>
                <c:pt idx="283">
                  <c:v>41430</c:v>
                </c:pt>
                <c:pt idx="284">
                  <c:v>41437</c:v>
                </c:pt>
                <c:pt idx="285">
                  <c:v>41444</c:v>
                </c:pt>
                <c:pt idx="286">
                  <c:v>41451</c:v>
                </c:pt>
                <c:pt idx="287">
                  <c:v>41458</c:v>
                </c:pt>
                <c:pt idx="288">
                  <c:v>41465</c:v>
                </c:pt>
                <c:pt idx="289">
                  <c:v>41472</c:v>
                </c:pt>
                <c:pt idx="290">
                  <c:v>41479</c:v>
                </c:pt>
                <c:pt idx="291">
                  <c:v>41486</c:v>
                </c:pt>
                <c:pt idx="292">
                  <c:v>41493</c:v>
                </c:pt>
                <c:pt idx="293">
                  <c:v>41500</c:v>
                </c:pt>
                <c:pt idx="294">
                  <c:v>41507</c:v>
                </c:pt>
                <c:pt idx="295">
                  <c:v>41514</c:v>
                </c:pt>
                <c:pt idx="296">
                  <c:v>41521</c:v>
                </c:pt>
                <c:pt idx="297">
                  <c:v>41528</c:v>
                </c:pt>
                <c:pt idx="298">
                  <c:v>41535</c:v>
                </c:pt>
                <c:pt idx="299">
                  <c:v>41542</c:v>
                </c:pt>
                <c:pt idx="300">
                  <c:v>41549</c:v>
                </c:pt>
                <c:pt idx="301">
                  <c:v>41556</c:v>
                </c:pt>
                <c:pt idx="302">
                  <c:v>41563</c:v>
                </c:pt>
                <c:pt idx="303">
                  <c:v>41570</c:v>
                </c:pt>
                <c:pt idx="304">
                  <c:v>41577</c:v>
                </c:pt>
                <c:pt idx="305">
                  <c:v>41584</c:v>
                </c:pt>
                <c:pt idx="306">
                  <c:v>41591</c:v>
                </c:pt>
                <c:pt idx="307">
                  <c:v>41598</c:v>
                </c:pt>
                <c:pt idx="308">
                  <c:v>41605</c:v>
                </c:pt>
                <c:pt idx="309">
                  <c:v>41612</c:v>
                </c:pt>
                <c:pt idx="310">
                  <c:v>41619</c:v>
                </c:pt>
                <c:pt idx="311">
                  <c:v>41626</c:v>
                </c:pt>
                <c:pt idx="312">
                  <c:v>41633</c:v>
                </c:pt>
                <c:pt idx="313">
                  <c:v>41640</c:v>
                </c:pt>
                <c:pt idx="314">
                  <c:v>41647</c:v>
                </c:pt>
                <c:pt idx="315">
                  <c:v>41654</c:v>
                </c:pt>
                <c:pt idx="316">
                  <c:v>41661</c:v>
                </c:pt>
                <c:pt idx="317">
                  <c:v>41668</c:v>
                </c:pt>
                <c:pt idx="318">
                  <c:v>41675</c:v>
                </c:pt>
                <c:pt idx="319">
                  <c:v>41682</c:v>
                </c:pt>
                <c:pt idx="320">
                  <c:v>41689</c:v>
                </c:pt>
                <c:pt idx="321">
                  <c:v>41696</c:v>
                </c:pt>
                <c:pt idx="322">
                  <c:v>41703</c:v>
                </c:pt>
                <c:pt idx="323">
                  <c:v>41710</c:v>
                </c:pt>
                <c:pt idx="324">
                  <c:v>41717</c:v>
                </c:pt>
                <c:pt idx="325">
                  <c:v>41724</c:v>
                </c:pt>
                <c:pt idx="326">
                  <c:v>41731</c:v>
                </c:pt>
                <c:pt idx="327">
                  <c:v>41738</c:v>
                </c:pt>
                <c:pt idx="328">
                  <c:v>41745</c:v>
                </c:pt>
                <c:pt idx="329">
                  <c:v>41752</c:v>
                </c:pt>
                <c:pt idx="330">
                  <c:v>41759</c:v>
                </c:pt>
                <c:pt idx="331">
                  <c:v>41766</c:v>
                </c:pt>
                <c:pt idx="332">
                  <c:v>41773</c:v>
                </c:pt>
                <c:pt idx="333">
                  <c:v>41780</c:v>
                </c:pt>
                <c:pt idx="334">
                  <c:v>41787</c:v>
                </c:pt>
                <c:pt idx="335">
                  <c:v>41794</c:v>
                </c:pt>
                <c:pt idx="336">
                  <c:v>41801</c:v>
                </c:pt>
                <c:pt idx="337">
                  <c:v>41808</c:v>
                </c:pt>
                <c:pt idx="338">
                  <c:v>41815</c:v>
                </c:pt>
                <c:pt idx="339">
                  <c:v>41822</c:v>
                </c:pt>
                <c:pt idx="340">
                  <c:v>41829</c:v>
                </c:pt>
                <c:pt idx="341">
                  <c:v>41836</c:v>
                </c:pt>
                <c:pt idx="342">
                  <c:v>41843</c:v>
                </c:pt>
                <c:pt idx="343">
                  <c:v>41850</c:v>
                </c:pt>
                <c:pt idx="344">
                  <c:v>41857</c:v>
                </c:pt>
                <c:pt idx="345">
                  <c:v>41864</c:v>
                </c:pt>
                <c:pt idx="346">
                  <c:v>41871</c:v>
                </c:pt>
                <c:pt idx="347">
                  <c:v>41878</c:v>
                </c:pt>
                <c:pt idx="348">
                  <c:v>41885</c:v>
                </c:pt>
                <c:pt idx="349">
                  <c:v>41892</c:v>
                </c:pt>
                <c:pt idx="350">
                  <c:v>41899</c:v>
                </c:pt>
                <c:pt idx="351">
                  <c:v>41906</c:v>
                </c:pt>
                <c:pt idx="352">
                  <c:v>41913</c:v>
                </c:pt>
                <c:pt idx="353">
                  <c:v>41920</c:v>
                </c:pt>
                <c:pt idx="354">
                  <c:v>41927</c:v>
                </c:pt>
                <c:pt idx="355">
                  <c:v>41934</c:v>
                </c:pt>
                <c:pt idx="356">
                  <c:v>41941</c:v>
                </c:pt>
                <c:pt idx="357">
                  <c:v>41948</c:v>
                </c:pt>
                <c:pt idx="358">
                  <c:v>41955</c:v>
                </c:pt>
                <c:pt idx="359">
                  <c:v>41962</c:v>
                </c:pt>
                <c:pt idx="360">
                  <c:v>41969</c:v>
                </c:pt>
                <c:pt idx="361">
                  <c:v>41976</c:v>
                </c:pt>
                <c:pt idx="362">
                  <c:v>41983</c:v>
                </c:pt>
                <c:pt idx="363">
                  <c:v>41990</c:v>
                </c:pt>
                <c:pt idx="364">
                  <c:v>41997</c:v>
                </c:pt>
                <c:pt idx="365">
                  <c:v>42004</c:v>
                </c:pt>
                <c:pt idx="366">
                  <c:v>42011</c:v>
                </c:pt>
                <c:pt idx="367">
                  <c:v>42018</c:v>
                </c:pt>
                <c:pt idx="368">
                  <c:v>42025</c:v>
                </c:pt>
                <c:pt idx="369">
                  <c:v>42032</c:v>
                </c:pt>
                <c:pt idx="370">
                  <c:v>42039</c:v>
                </c:pt>
                <c:pt idx="371">
                  <c:v>42046</c:v>
                </c:pt>
                <c:pt idx="372">
                  <c:v>42053</c:v>
                </c:pt>
                <c:pt idx="373">
                  <c:v>42060</c:v>
                </c:pt>
                <c:pt idx="374">
                  <c:v>42067</c:v>
                </c:pt>
                <c:pt idx="375">
                  <c:v>42074</c:v>
                </c:pt>
                <c:pt idx="376">
                  <c:v>42081</c:v>
                </c:pt>
                <c:pt idx="377">
                  <c:v>42088</c:v>
                </c:pt>
                <c:pt idx="378">
                  <c:v>42095</c:v>
                </c:pt>
                <c:pt idx="379">
                  <c:v>42102</c:v>
                </c:pt>
                <c:pt idx="380">
                  <c:v>42109</c:v>
                </c:pt>
                <c:pt idx="381">
                  <c:v>42116</c:v>
                </c:pt>
                <c:pt idx="382">
                  <c:v>42123</c:v>
                </c:pt>
                <c:pt idx="383">
                  <c:v>42130</c:v>
                </c:pt>
                <c:pt idx="384">
                  <c:v>42137</c:v>
                </c:pt>
                <c:pt idx="385">
                  <c:v>42144</c:v>
                </c:pt>
                <c:pt idx="386">
                  <c:v>42151</c:v>
                </c:pt>
                <c:pt idx="387">
                  <c:v>42158</c:v>
                </c:pt>
                <c:pt idx="388">
                  <c:v>42165</c:v>
                </c:pt>
                <c:pt idx="389">
                  <c:v>42172</c:v>
                </c:pt>
                <c:pt idx="390">
                  <c:v>42179</c:v>
                </c:pt>
                <c:pt idx="391">
                  <c:v>42186</c:v>
                </c:pt>
                <c:pt idx="392">
                  <c:v>42193</c:v>
                </c:pt>
                <c:pt idx="393">
                  <c:v>42200</c:v>
                </c:pt>
                <c:pt idx="394">
                  <c:v>42207</c:v>
                </c:pt>
                <c:pt idx="395">
                  <c:v>42214</c:v>
                </c:pt>
                <c:pt idx="396">
                  <c:v>42221</c:v>
                </c:pt>
                <c:pt idx="397">
                  <c:v>42228</c:v>
                </c:pt>
                <c:pt idx="398">
                  <c:v>42235</c:v>
                </c:pt>
                <c:pt idx="399">
                  <c:v>42242</c:v>
                </c:pt>
                <c:pt idx="400">
                  <c:v>42249</c:v>
                </c:pt>
                <c:pt idx="401">
                  <c:v>42256</c:v>
                </c:pt>
                <c:pt idx="402">
                  <c:v>42263</c:v>
                </c:pt>
                <c:pt idx="403">
                  <c:v>42270</c:v>
                </c:pt>
                <c:pt idx="404">
                  <c:v>42277</c:v>
                </c:pt>
                <c:pt idx="405">
                  <c:v>42284</c:v>
                </c:pt>
                <c:pt idx="406">
                  <c:v>42291</c:v>
                </c:pt>
                <c:pt idx="407">
                  <c:v>42298</c:v>
                </c:pt>
                <c:pt idx="408">
                  <c:v>42305</c:v>
                </c:pt>
                <c:pt idx="409">
                  <c:v>42312</c:v>
                </c:pt>
                <c:pt idx="410">
                  <c:v>42319</c:v>
                </c:pt>
                <c:pt idx="411">
                  <c:v>42326</c:v>
                </c:pt>
                <c:pt idx="412">
                  <c:v>42333</c:v>
                </c:pt>
                <c:pt idx="413">
                  <c:v>42340</c:v>
                </c:pt>
                <c:pt idx="414">
                  <c:v>42347</c:v>
                </c:pt>
                <c:pt idx="415">
                  <c:v>42354</c:v>
                </c:pt>
                <c:pt idx="416">
                  <c:v>42361</c:v>
                </c:pt>
                <c:pt idx="417">
                  <c:v>42368</c:v>
                </c:pt>
                <c:pt idx="418">
                  <c:v>42375</c:v>
                </c:pt>
                <c:pt idx="419">
                  <c:v>42382</c:v>
                </c:pt>
                <c:pt idx="420">
                  <c:v>42389</c:v>
                </c:pt>
                <c:pt idx="421">
                  <c:v>42396</c:v>
                </c:pt>
                <c:pt idx="422">
                  <c:v>42403</c:v>
                </c:pt>
                <c:pt idx="423">
                  <c:v>42410</c:v>
                </c:pt>
                <c:pt idx="424">
                  <c:v>42417</c:v>
                </c:pt>
                <c:pt idx="425">
                  <c:v>42424</c:v>
                </c:pt>
                <c:pt idx="426">
                  <c:v>42431</c:v>
                </c:pt>
                <c:pt idx="427">
                  <c:v>42438</c:v>
                </c:pt>
                <c:pt idx="428">
                  <c:v>42445</c:v>
                </c:pt>
                <c:pt idx="429">
                  <c:v>42452</c:v>
                </c:pt>
                <c:pt idx="430">
                  <c:v>42459</c:v>
                </c:pt>
                <c:pt idx="431">
                  <c:v>42466</c:v>
                </c:pt>
                <c:pt idx="432">
                  <c:v>42473</c:v>
                </c:pt>
                <c:pt idx="433">
                  <c:v>42480</c:v>
                </c:pt>
                <c:pt idx="434">
                  <c:v>42487</c:v>
                </c:pt>
                <c:pt idx="435">
                  <c:v>42494</c:v>
                </c:pt>
                <c:pt idx="436">
                  <c:v>42501</c:v>
                </c:pt>
                <c:pt idx="437">
                  <c:v>42508</c:v>
                </c:pt>
                <c:pt idx="438">
                  <c:v>42515</c:v>
                </c:pt>
                <c:pt idx="439">
                  <c:v>42522</c:v>
                </c:pt>
                <c:pt idx="440">
                  <c:v>42529</c:v>
                </c:pt>
                <c:pt idx="441">
                  <c:v>42536</c:v>
                </c:pt>
                <c:pt idx="442">
                  <c:v>42543</c:v>
                </c:pt>
                <c:pt idx="443">
                  <c:v>42550</c:v>
                </c:pt>
                <c:pt idx="444">
                  <c:v>42557</c:v>
                </c:pt>
                <c:pt idx="445">
                  <c:v>42564</c:v>
                </c:pt>
                <c:pt idx="446">
                  <c:v>42571</c:v>
                </c:pt>
                <c:pt idx="447">
                  <c:v>42578</c:v>
                </c:pt>
                <c:pt idx="448">
                  <c:v>42585</c:v>
                </c:pt>
                <c:pt idx="449">
                  <c:v>42592</c:v>
                </c:pt>
                <c:pt idx="450">
                  <c:v>42599</c:v>
                </c:pt>
                <c:pt idx="451">
                  <c:v>42606</c:v>
                </c:pt>
                <c:pt idx="452">
                  <c:v>42613</c:v>
                </c:pt>
                <c:pt idx="453">
                  <c:v>42620</c:v>
                </c:pt>
                <c:pt idx="454">
                  <c:v>42627</c:v>
                </c:pt>
                <c:pt idx="455">
                  <c:v>42634</c:v>
                </c:pt>
                <c:pt idx="456">
                  <c:v>42641</c:v>
                </c:pt>
                <c:pt idx="457">
                  <c:v>42648</c:v>
                </c:pt>
                <c:pt idx="458">
                  <c:v>42655</c:v>
                </c:pt>
                <c:pt idx="459">
                  <c:v>42662</c:v>
                </c:pt>
                <c:pt idx="460">
                  <c:v>42669</c:v>
                </c:pt>
                <c:pt idx="461">
                  <c:v>42676</c:v>
                </c:pt>
                <c:pt idx="462">
                  <c:v>42683</c:v>
                </c:pt>
                <c:pt idx="463">
                  <c:v>42690</c:v>
                </c:pt>
                <c:pt idx="464">
                  <c:v>42697</c:v>
                </c:pt>
                <c:pt idx="465">
                  <c:v>42704</c:v>
                </c:pt>
                <c:pt idx="466">
                  <c:v>42711</c:v>
                </c:pt>
                <c:pt idx="467">
                  <c:v>42718</c:v>
                </c:pt>
                <c:pt idx="468">
                  <c:v>42725</c:v>
                </c:pt>
                <c:pt idx="469">
                  <c:v>42732</c:v>
                </c:pt>
                <c:pt idx="470">
                  <c:v>42739</c:v>
                </c:pt>
                <c:pt idx="471">
                  <c:v>42746</c:v>
                </c:pt>
                <c:pt idx="472">
                  <c:v>42753</c:v>
                </c:pt>
                <c:pt idx="473">
                  <c:v>42760</c:v>
                </c:pt>
                <c:pt idx="474">
                  <c:v>42767</c:v>
                </c:pt>
                <c:pt idx="475">
                  <c:v>42774</c:v>
                </c:pt>
                <c:pt idx="476">
                  <c:v>42781</c:v>
                </c:pt>
                <c:pt idx="477">
                  <c:v>42788</c:v>
                </c:pt>
                <c:pt idx="478">
                  <c:v>42795</c:v>
                </c:pt>
                <c:pt idx="479">
                  <c:v>42802</c:v>
                </c:pt>
                <c:pt idx="480">
                  <c:v>42809</c:v>
                </c:pt>
                <c:pt idx="481">
                  <c:v>42816</c:v>
                </c:pt>
                <c:pt idx="482">
                  <c:v>42823</c:v>
                </c:pt>
                <c:pt idx="483">
                  <c:v>42830</c:v>
                </c:pt>
                <c:pt idx="484">
                  <c:v>42837</c:v>
                </c:pt>
                <c:pt idx="485">
                  <c:v>42844</c:v>
                </c:pt>
                <c:pt idx="486">
                  <c:v>42851</c:v>
                </c:pt>
                <c:pt idx="487">
                  <c:v>42858</c:v>
                </c:pt>
                <c:pt idx="488">
                  <c:v>42865</c:v>
                </c:pt>
                <c:pt idx="489">
                  <c:v>42872</c:v>
                </c:pt>
                <c:pt idx="490">
                  <c:v>42879</c:v>
                </c:pt>
                <c:pt idx="491">
                  <c:v>42886</c:v>
                </c:pt>
                <c:pt idx="492">
                  <c:v>42893</c:v>
                </c:pt>
                <c:pt idx="493">
                  <c:v>42900</c:v>
                </c:pt>
                <c:pt idx="494">
                  <c:v>42907</c:v>
                </c:pt>
                <c:pt idx="495">
                  <c:v>42914</c:v>
                </c:pt>
                <c:pt idx="496">
                  <c:v>42921</c:v>
                </c:pt>
                <c:pt idx="497">
                  <c:v>42928</c:v>
                </c:pt>
                <c:pt idx="498">
                  <c:v>42935</c:v>
                </c:pt>
                <c:pt idx="499">
                  <c:v>42942</c:v>
                </c:pt>
                <c:pt idx="500">
                  <c:v>42949</c:v>
                </c:pt>
                <c:pt idx="501">
                  <c:v>42956</c:v>
                </c:pt>
                <c:pt idx="502">
                  <c:v>42963</c:v>
                </c:pt>
                <c:pt idx="503">
                  <c:v>42970</c:v>
                </c:pt>
                <c:pt idx="504">
                  <c:v>42977</c:v>
                </c:pt>
                <c:pt idx="505">
                  <c:v>42984</c:v>
                </c:pt>
                <c:pt idx="506">
                  <c:v>42991</c:v>
                </c:pt>
                <c:pt idx="507">
                  <c:v>42998</c:v>
                </c:pt>
                <c:pt idx="508">
                  <c:v>43005</c:v>
                </c:pt>
                <c:pt idx="509">
                  <c:v>43012</c:v>
                </c:pt>
                <c:pt idx="510">
                  <c:v>43019</c:v>
                </c:pt>
                <c:pt idx="511">
                  <c:v>43026</c:v>
                </c:pt>
                <c:pt idx="512">
                  <c:v>43033</c:v>
                </c:pt>
                <c:pt idx="513">
                  <c:v>43040</c:v>
                </c:pt>
                <c:pt idx="514">
                  <c:v>43047</c:v>
                </c:pt>
                <c:pt idx="515">
                  <c:v>43054</c:v>
                </c:pt>
                <c:pt idx="516">
                  <c:v>43061</c:v>
                </c:pt>
                <c:pt idx="517">
                  <c:v>43068</c:v>
                </c:pt>
                <c:pt idx="518">
                  <c:v>43075</c:v>
                </c:pt>
                <c:pt idx="519">
                  <c:v>43082</c:v>
                </c:pt>
                <c:pt idx="520">
                  <c:v>43089</c:v>
                </c:pt>
                <c:pt idx="521">
                  <c:v>43096</c:v>
                </c:pt>
                <c:pt idx="522">
                  <c:v>43103</c:v>
                </c:pt>
                <c:pt idx="523">
                  <c:v>43110</c:v>
                </c:pt>
                <c:pt idx="524">
                  <c:v>43117</c:v>
                </c:pt>
                <c:pt idx="525">
                  <c:v>43124</c:v>
                </c:pt>
                <c:pt idx="526">
                  <c:v>43131</c:v>
                </c:pt>
                <c:pt idx="527">
                  <c:v>43138</c:v>
                </c:pt>
                <c:pt idx="528">
                  <c:v>43145</c:v>
                </c:pt>
                <c:pt idx="529">
                  <c:v>43152</c:v>
                </c:pt>
                <c:pt idx="530">
                  <c:v>43159</c:v>
                </c:pt>
                <c:pt idx="531">
                  <c:v>43166</c:v>
                </c:pt>
                <c:pt idx="532">
                  <c:v>43173</c:v>
                </c:pt>
                <c:pt idx="533">
                  <c:v>43180</c:v>
                </c:pt>
                <c:pt idx="534">
                  <c:v>43187</c:v>
                </c:pt>
                <c:pt idx="535">
                  <c:v>43194</c:v>
                </c:pt>
                <c:pt idx="536">
                  <c:v>43201</c:v>
                </c:pt>
                <c:pt idx="537">
                  <c:v>43208</c:v>
                </c:pt>
                <c:pt idx="538">
                  <c:v>43215</c:v>
                </c:pt>
                <c:pt idx="539">
                  <c:v>43222</c:v>
                </c:pt>
                <c:pt idx="540">
                  <c:v>43229</c:v>
                </c:pt>
                <c:pt idx="541">
                  <c:v>43236</c:v>
                </c:pt>
                <c:pt idx="542">
                  <c:v>43243</c:v>
                </c:pt>
                <c:pt idx="543">
                  <c:v>43250</c:v>
                </c:pt>
                <c:pt idx="544">
                  <c:v>43257</c:v>
                </c:pt>
                <c:pt idx="545">
                  <c:v>43264</c:v>
                </c:pt>
                <c:pt idx="546">
                  <c:v>43271</c:v>
                </c:pt>
                <c:pt idx="547">
                  <c:v>43278</c:v>
                </c:pt>
                <c:pt idx="548">
                  <c:v>43285</c:v>
                </c:pt>
                <c:pt idx="549">
                  <c:v>43292</c:v>
                </c:pt>
                <c:pt idx="550">
                  <c:v>43299</c:v>
                </c:pt>
                <c:pt idx="551">
                  <c:v>43306</c:v>
                </c:pt>
                <c:pt idx="552">
                  <c:v>43313</c:v>
                </c:pt>
                <c:pt idx="553">
                  <c:v>43320</c:v>
                </c:pt>
                <c:pt idx="554">
                  <c:v>43327</c:v>
                </c:pt>
                <c:pt idx="555">
                  <c:v>43334</c:v>
                </c:pt>
                <c:pt idx="556">
                  <c:v>43341</c:v>
                </c:pt>
                <c:pt idx="557">
                  <c:v>43348</c:v>
                </c:pt>
                <c:pt idx="558">
                  <c:v>43355</c:v>
                </c:pt>
                <c:pt idx="559">
                  <c:v>43362</c:v>
                </c:pt>
                <c:pt idx="560">
                  <c:v>43369</c:v>
                </c:pt>
                <c:pt idx="561">
                  <c:v>43376</c:v>
                </c:pt>
                <c:pt idx="562">
                  <c:v>43383</c:v>
                </c:pt>
                <c:pt idx="563">
                  <c:v>43390</c:v>
                </c:pt>
                <c:pt idx="564">
                  <c:v>43397</c:v>
                </c:pt>
                <c:pt idx="565">
                  <c:v>43404</c:v>
                </c:pt>
                <c:pt idx="566">
                  <c:v>43411</c:v>
                </c:pt>
                <c:pt idx="567">
                  <c:v>43418</c:v>
                </c:pt>
                <c:pt idx="568">
                  <c:v>43425</c:v>
                </c:pt>
                <c:pt idx="569">
                  <c:v>43432</c:v>
                </c:pt>
                <c:pt idx="570">
                  <c:v>43439</c:v>
                </c:pt>
                <c:pt idx="571">
                  <c:v>43446</c:v>
                </c:pt>
                <c:pt idx="572">
                  <c:v>43453</c:v>
                </c:pt>
                <c:pt idx="573">
                  <c:v>43460</c:v>
                </c:pt>
                <c:pt idx="574">
                  <c:v>43467</c:v>
                </c:pt>
                <c:pt idx="575">
                  <c:v>43474</c:v>
                </c:pt>
                <c:pt idx="576">
                  <c:v>43481</c:v>
                </c:pt>
                <c:pt idx="577">
                  <c:v>43488</c:v>
                </c:pt>
                <c:pt idx="578">
                  <c:v>43495</c:v>
                </c:pt>
                <c:pt idx="579">
                  <c:v>43502</c:v>
                </c:pt>
                <c:pt idx="580">
                  <c:v>43509</c:v>
                </c:pt>
                <c:pt idx="581">
                  <c:v>43516</c:v>
                </c:pt>
                <c:pt idx="582">
                  <c:v>43523</c:v>
                </c:pt>
                <c:pt idx="583">
                  <c:v>43530</c:v>
                </c:pt>
                <c:pt idx="584">
                  <c:v>43537</c:v>
                </c:pt>
                <c:pt idx="585">
                  <c:v>43544</c:v>
                </c:pt>
                <c:pt idx="586">
                  <c:v>43551</c:v>
                </c:pt>
                <c:pt idx="587">
                  <c:v>43558</c:v>
                </c:pt>
                <c:pt idx="588">
                  <c:v>43565</c:v>
                </c:pt>
                <c:pt idx="589">
                  <c:v>43572</c:v>
                </c:pt>
                <c:pt idx="590">
                  <c:v>43579</c:v>
                </c:pt>
                <c:pt idx="591">
                  <c:v>43586</c:v>
                </c:pt>
                <c:pt idx="592">
                  <c:v>43593</c:v>
                </c:pt>
                <c:pt idx="593">
                  <c:v>43600</c:v>
                </c:pt>
                <c:pt idx="594">
                  <c:v>43607</c:v>
                </c:pt>
                <c:pt idx="595">
                  <c:v>43614</c:v>
                </c:pt>
                <c:pt idx="596">
                  <c:v>43621</c:v>
                </c:pt>
                <c:pt idx="597">
                  <c:v>43628</c:v>
                </c:pt>
                <c:pt idx="598">
                  <c:v>43635</c:v>
                </c:pt>
                <c:pt idx="599">
                  <c:v>43642</c:v>
                </c:pt>
                <c:pt idx="600">
                  <c:v>43649</c:v>
                </c:pt>
                <c:pt idx="601">
                  <c:v>43656</c:v>
                </c:pt>
                <c:pt idx="602">
                  <c:v>43663</c:v>
                </c:pt>
                <c:pt idx="603">
                  <c:v>43670</c:v>
                </c:pt>
                <c:pt idx="604">
                  <c:v>43677</c:v>
                </c:pt>
                <c:pt idx="605">
                  <c:v>43684</c:v>
                </c:pt>
                <c:pt idx="606">
                  <c:v>43691</c:v>
                </c:pt>
                <c:pt idx="607">
                  <c:v>43698</c:v>
                </c:pt>
                <c:pt idx="608">
                  <c:v>43705</c:v>
                </c:pt>
                <c:pt idx="609">
                  <c:v>43712</c:v>
                </c:pt>
                <c:pt idx="610">
                  <c:v>43719</c:v>
                </c:pt>
                <c:pt idx="611">
                  <c:v>43726</c:v>
                </c:pt>
                <c:pt idx="612">
                  <c:v>43733</c:v>
                </c:pt>
                <c:pt idx="613">
                  <c:v>43740</c:v>
                </c:pt>
                <c:pt idx="614">
                  <c:v>43747</c:v>
                </c:pt>
                <c:pt idx="615">
                  <c:v>43754</c:v>
                </c:pt>
                <c:pt idx="616">
                  <c:v>43761</c:v>
                </c:pt>
                <c:pt idx="617">
                  <c:v>43768</c:v>
                </c:pt>
                <c:pt idx="618">
                  <c:v>43775</c:v>
                </c:pt>
                <c:pt idx="619">
                  <c:v>43782</c:v>
                </c:pt>
                <c:pt idx="620">
                  <c:v>43789</c:v>
                </c:pt>
                <c:pt idx="621">
                  <c:v>43796</c:v>
                </c:pt>
                <c:pt idx="622">
                  <c:v>43803</c:v>
                </c:pt>
                <c:pt idx="623">
                  <c:v>43810</c:v>
                </c:pt>
                <c:pt idx="624">
                  <c:v>43817</c:v>
                </c:pt>
                <c:pt idx="625">
                  <c:v>43824</c:v>
                </c:pt>
                <c:pt idx="626">
                  <c:v>43831</c:v>
                </c:pt>
                <c:pt idx="627">
                  <c:v>43838</c:v>
                </c:pt>
                <c:pt idx="628">
                  <c:v>43845</c:v>
                </c:pt>
                <c:pt idx="629">
                  <c:v>43852</c:v>
                </c:pt>
                <c:pt idx="630">
                  <c:v>43859</c:v>
                </c:pt>
                <c:pt idx="631">
                  <c:v>43866</c:v>
                </c:pt>
                <c:pt idx="632">
                  <c:v>43873</c:v>
                </c:pt>
                <c:pt idx="633">
                  <c:v>43880</c:v>
                </c:pt>
                <c:pt idx="634">
                  <c:v>43887</c:v>
                </c:pt>
                <c:pt idx="635">
                  <c:v>43894</c:v>
                </c:pt>
                <c:pt idx="636">
                  <c:v>43901</c:v>
                </c:pt>
                <c:pt idx="637">
                  <c:v>43908</c:v>
                </c:pt>
                <c:pt idx="638">
                  <c:v>43915</c:v>
                </c:pt>
                <c:pt idx="639">
                  <c:v>43922</c:v>
                </c:pt>
                <c:pt idx="640">
                  <c:v>43929</c:v>
                </c:pt>
                <c:pt idx="641">
                  <c:v>43936</c:v>
                </c:pt>
                <c:pt idx="642">
                  <c:v>43943</c:v>
                </c:pt>
                <c:pt idx="643">
                  <c:v>43950</c:v>
                </c:pt>
                <c:pt idx="644">
                  <c:v>43957</c:v>
                </c:pt>
                <c:pt idx="645">
                  <c:v>43964</c:v>
                </c:pt>
                <c:pt idx="646">
                  <c:v>43971</c:v>
                </c:pt>
                <c:pt idx="647">
                  <c:v>43978</c:v>
                </c:pt>
                <c:pt idx="648">
                  <c:v>43985</c:v>
                </c:pt>
                <c:pt idx="649">
                  <c:v>43992</c:v>
                </c:pt>
                <c:pt idx="650">
                  <c:v>43999</c:v>
                </c:pt>
                <c:pt idx="651">
                  <c:v>44006</c:v>
                </c:pt>
                <c:pt idx="652">
                  <c:v>44013</c:v>
                </c:pt>
                <c:pt idx="653">
                  <c:v>44020</c:v>
                </c:pt>
                <c:pt idx="654">
                  <c:v>44027</c:v>
                </c:pt>
                <c:pt idx="655">
                  <c:v>44034</c:v>
                </c:pt>
                <c:pt idx="656">
                  <c:v>44041</c:v>
                </c:pt>
                <c:pt idx="657">
                  <c:v>44048</c:v>
                </c:pt>
                <c:pt idx="658">
                  <c:v>44055</c:v>
                </c:pt>
                <c:pt idx="659">
                  <c:v>44062</c:v>
                </c:pt>
                <c:pt idx="660">
                  <c:v>44069</c:v>
                </c:pt>
                <c:pt idx="661">
                  <c:v>44076</c:v>
                </c:pt>
                <c:pt idx="662">
                  <c:v>44083</c:v>
                </c:pt>
                <c:pt idx="663">
                  <c:v>44090</c:v>
                </c:pt>
                <c:pt idx="664">
                  <c:v>44097</c:v>
                </c:pt>
                <c:pt idx="665">
                  <c:v>44104</c:v>
                </c:pt>
                <c:pt idx="666">
                  <c:v>44111</c:v>
                </c:pt>
                <c:pt idx="667">
                  <c:v>44118</c:v>
                </c:pt>
                <c:pt idx="668">
                  <c:v>44125</c:v>
                </c:pt>
                <c:pt idx="669">
                  <c:v>44132</c:v>
                </c:pt>
                <c:pt idx="670">
                  <c:v>44139</c:v>
                </c:pt>
                <c:pt idx="671">
                  <c:v>44146</c:v>
                </c:pt>
                <c:pt idx="672">
                  <c:v>44153</c:v>
                </c:pt>
                <c:pt idx="673">
                  <c:v>44160</c:v>
                </c:pt>
                <c:pt idx="674">
                  <c:v>44167</c:v>
                </c:pt>
                <c:pt idx="675">
                  <c:v>44174</c:v>
                </c:pt>
                <c:pt idx="676">
                  <c:v>44181</c:v>
                </c:pt>
                <c:pt idx="677">
                  <c:v>44188</c:v>
                </c:pt>
                <c:pt idx="678">
                  <c:v>44195</c:v>
                </c:pt>
                <c:pt idx="679">
                  <c:v>44202</c:v>
                </c:pt>
                <c:pt idx="680">
                  <c:v>44209</c:v>
                </c:pt>
                <c:pt idx="681">
                  <c:v>44216</c:v>
                </c:pt>
                <c:pt idx="682">
                  <c:v>44223</c:v>
                </c:pt>
                <c:pt idx="683">
                  <c:v>44230</c:v>
                </c:pt>
                <c:pt idx="684">
                  <c:v>44237</c:v>
                </c:pt>
                <c:pt idx="685">
                  <c:v>44244</c:v>
                </c:pt>
                <c:pt idx="686">
                  <c:v>44251</c:v>
                </c:pt>
                <c:pt idx="687">
                  <c:v>44258</c:v>
                </c:pt>
                <c:pt idx="688">
                  <c:v>44265</c:v>
                </c:pt>
                <c:pt idx="689">
                  <c:v>44272</c:v>
                </c:pt>
                <c:pt idx="690">
                  <c:v>44279</c:v>
                </c:pt>
                <c:pt idx="691">
                  <c:v>44286</c:v>
                </c:pt>
                <c:pt idx="692">
                  <c:v>44293</c:v>
                </c:pt>
                <c:pt idx="693">
                  <c:v>44300</c:v>
                </c:pt>
              </c:numCache>
            </c:numRef>
          </c:cat>
          <c:val>
            <c:numRef>
              <c:f>'[Federal Reserve Balance Sheet.xlsx]FRB_H41(1)'!$C$270:$C$965</c:f>
              <c:numCache>
                <c:formatCode>"$"#,##0.0</c:formatCode>
                <c:ptCount val="696"/>
                <c:pt idx="0">
                  <c:v>940.10500000000002</c:v>
                </c:pt>
                <c:pt idx="1">
                  <c:v>917.63300000000004</c:v>
                </c:pt>
                <c:pt idx="2">
                  <c:v>915.89800000000002</c:v>
                </c:pt>
                <c:pt idx="3">
                  <c:v>910.80399999999997</c:v>
                </c:pt>
                <c:pt idx="4">
                  <c:v>913.55399999999997</c:v>
                </c:pt>
                <c:pt idx="5">
                  <c:v>911.13199999999995</c:v>
                </c:pt>
                <c:pt idx="6">
                  <c:v>908.00400000000002</c:v>
                </c:pt>
                <c:pt idx="7">
                  <c:v>916.70899999999995</c:v>
                </c:pt>
                <c:pt idx="8">
                  <c:v>916.11699999999996</c:v>
                </c:pt>
                <c:pt idx="9">
                  <c:v>923.14</c:v>
                </c:pt>
                <c:pt idx="10">
                  <c:v>918.82500000000005</c:v>
                </c:pt>
                <c:pt idx="11">
                  <c:v>928.54300000000001</c:v>
                </c:pt>
                <c:pt idx="12">
                  <c:v>919.36500000000001</c:v>
                </c:pt>
                <c:pt idx="13">
                  <c:v>925.80499999999995</c:v>
                </c:pt>
                <c:pt idx="14">
                  <c:v>916.9</c:v>
                </c:pt>
                <c:pt idx="15">
                  <c:v>917.80100000000004</c:v>
                </c:pt>
                <c:pt idx="16">
                  <c:v>918.92399999999998</c:v>
                </c:pt>
                <c:pt idx="17">
                  <c:v>916.16300000000001</c:v>
                </c:pt>
                <c:pt idx="18">
                  <c:v>919.61500000000001</c:v>
                </c:pt>
                <c:pt idx="19">
                  <c:v>918.59699999999998</c:v>
                </c:pt>
                <c:pt idx="20">
                  <c:v>922.86099999999999</c:v>
                </c:pt>
                <c:pt idx="21">
                  <c:v>929.44600000000003</c:v>
                </c:pt>
                <c:pt idx="22">
                  <c:v>929.779</c:v>
                </c:pt>
                <c:pt idx="23">
                  <c:v>924.76199999999994</c:v>
                </c:pt>
                <c:pt idx="24">
                  <c:v>929.17600000000004</c:v>
                </c:pt>
                <c:pt idx="25">
                  <c:v>925.94899999999996</c:v>
                </c:pt>
                <c:pt idx="26">
                  <c:v>940.53700000000003</c:v>
                </c:pt>
                <c:pt idx="27">
                  <c:v>939.04899999999998</c:v>
                </c:pt>
                <c:pt idx="28">
                  <c:v>938.91099999999994</c:v>
                </c:pt>
                <c:pt idx="29">
                  <c:v>935.26900000000001</c:v>
                </c:pt>
                <c:pt idx="30">
                  <c:v>945.81100000000004</c:v>
                </c:pt>
                <c:pt idx="31">
                  <c:v>942.00599999999997</c:v>
                </c:pt>
                <c:pt idx="32">
                  <c:v>937.75300000000004</c:v>
                </c:pt>
                <c:pt idx="33">
                  <c:v>941.30100000000004</c:v>
                </c:pt>
                <c:pt idx="34">
                  <c:v>937.90700000000004</c:v>
                </c:pt>
                <c:pt idx="35">
                  <c:v>945.87400000000002</c:v>
                </c:pt>
                <c:pt idx="36">
                  <c:v>941.91099999999994</c:v>
                </c:pt>
                <c:pt idx="37">
                  <c:v>983.08500000000004</c:v>
                </c:pt>
                <c:pt idx="38">
                  <c:v>1184.7180000000001</c:v>
                </c:pt>
                <c:pt idx="39">
                  <c:v>1441.546</c:v>
                </c:pt>
                <c:pt idx="40">
                  <c:v>1545.0909999999999</c:v>
                </c:pt>
                <c:pt idx="41">
                  <c:v>1790.4349999999999</c:v>
                </c:pt>
                <c:pt idx="42">
                  <c:v>1853.59</c:v>
                </c:pt>
                <c:pt idx="43">
                  <c:v>1923.2639999999999</c:v>
                </c:pt>
                <c:pt idx="44">
                  <c:v>2106.1210000000001</c:v>
                </c:pt>
                <c:pt idx="45">
                  <c:v>2248.5070000000001</c:v>
                </c:pt>
                <c:pt idx="46">
                  <c:v>2229.21</c:v>
                </c:pt>
                <c:pt idx="47">
                  <c:v>2142.8049999999998</c:v>
                </c:pt>
                <c:pt idx="48">
                  <c:v>2167.9670000000001</c:v>
                </c:pt>
                <c:pt idx="49">
                  <c:v>2287.2809999999999</c:v>
                </c:pt>
                <c:pt idx="50">
                  <c:v>2276.1889999999999</c:v>
                </c:pt>
                <c:pt idx="51">
                  <c:v>2231.1080000000002</c:v>
                </c:pt>
                <c:pt idx="52">
                  <c:v>2268.92</c:v>
                </c:pt>
                <c:pt idx="53">
                  <c:v>2209.951</c:v>
                </c:pt>
                <c:pt idx="54">
                  <c:v>2107.694</c:v>
                </c:pt>
                <c:pt idx="55">
                  <c:v>2094.2849999999999</c:v>
                </c:pt>
                <c:pt idx="56">
                  <c:v>2043.155</c:v>
                </c:pt>
                <c:pt idx="57">
                  <c:v>1894.4749999999999</c:v>
                </c:pt>
                <c:pt idx="58">
                  <c:v>1884.029</c:v>
                </c:pt>
                <c:pt idx="59">
                  <c:v>1961.3389999999999</c:v>
                </c:pt>
                <c:pt idx="60">
                  <c:v>1954.2190000000001</c:v>
                </c:pt>
                <c:pt idx="61">
                  <c:v>1945.309</c:v>
                </c:pt>
                <c:pt idx="62">
                  <c:v>1931.5450000000001</c:v>
                </c:pt>
                <c:pt idx="63">
                  <c:v>2095.2939999999999</c:v>
                </c:pt>
                <c:pt idx="64">
                  <c:v>2104.8939999999998</c:v>
                </c:pt>
                <c:pt idx="65">
                  <c:v>2100.201</c:v>
                </c:pt>
                <c:pt idx="66">
                  <c:v>2126.2570000000001</c:v>
                </c:pt>
                <c:pt idx="67">
                  <c:v>2152.7240000000002</c:v>
                </c:pt>
                <c:pt idx="68">
                  <c:v>2223.114</c:v>
                </c:pt>
                <c:pt idx="69">
                  <c:v>2141.5680000000002</c:v>
                </c:pt>
                <c:pt idx="70">
                  <c:v>2095.4160000000002</c:v>
                </c:pt>
                <c:pt idx="71">
                  <c:v>2170.3989999999999</c:v>
                </c:pt>
                <c:pt idx="72">
                  <c:v>2219.0329999999999</c:v>
                </c:pt>
                <c:pt idx="73">
                  <c:v>2129.5810000000001</c:v>
                </c:pt>
                <c:pt idx="74">
                  <c:v>2118.9059999999999</c:v>
                </c:pt>
                <c:pt idx="75">
                  <c:v>2079.7919999999999</c:v>
                </c:pt>
                <c:pt idx="76">
                  <c:v>2109.0639999999999</c:v>
                </c:pt>
                <c:pt idx="77">
                  <c:v>2050.366</c:v>
                </c:pt>
                <c:pt idx="78">
                  <c:v>2040.7149999999999</c:v>
                </c:pt>
                <c:pt idx="79">
                  <c:v>2031.3520000000001</c:v>
                </c:pt>
                <c:pt idx="80">
                  <c:v>2065.4459999999999</c:v>
                </c:pt>
                <c:pt idx="81">
                  <c:v>2063.9769999999999</c:v>
                </c:pt>
                <c:pt idx="82">
                  <c:v>2063.297</c:v>
                </c:pt>
                <c:pt idx="83">
                  <c:v>2031.087</c:v>
                </c:pt>
                <c:pt idx="84">
                  <c:v>2042.345</c:v>
                </c:pt>
                <c:pt idx="85">
                  <c:v>2078.1509999999998</c:v>
                </c:pt>
                <c:pt idx="86">
                  <c:v>2110.4340000000002</c:v>
                </c:pt>
                <c:pt idx="87">
                  <c:v>2115.8919999999998</c:v>
                </c:pt>
                <c:pt idx="88">
                  <c:v>2122.453</c:v>
                </c:pt>
                <c:pt idx="89">
                  <c:v>2141.3440000000001</c:v>
                </c:pt>
                <c:pt idx="90">
                  <c:v>2187.8780000000002</c:v>
                </c:pt>
                <c:pt idx="91">
                  <c:v>2175.9369999999999</c:v>
                </c:pt>
                <c:pt idx="92">
                  <c:v>2175.1990000000001</c:v>
                </c:pt>
                <c:pt idx="93">
                  <c:v>2162.355</c:v>
                </c:pt>
                <c:pt idx="94">
                  <c:v>2227.3710000000001</c:v>
                </c:pt>
                <c:pt idx="95">
                  <c:v>2210.0410000000002</c:v>
                </c:pt>
                <c:pt idx="96">
                  <c:v>2204.5790000000002</c:v>
                </c:pt>
                <c:pt idx="97">
                  <c:v>2171.9459999999999</c:v>
                </c:pt>
                <c:pt idx="98">
                  <c:v>2247.0340000000001</c:v>
                </c:pt>
                <c:pt idx="99">
                  <c:v>2245.6149999999998</c:v>
                </c:pt>
                <c:pt idx="100">
                  <c:v>2242.8440000000001</c:v>
                </c:pt>
                <c:pt idx="101">
                  <c:v>2223.5630000000001</c:v>
                </c:pt>
                <c:pt idx="102">
                  <c:v>2246.3159999999998</c:v>
                </c:pt>
                <c:pt idx="103">
                  <c:v>2272.5909999999999</c:v>
                </c:pt>
                <c:pt idx="104">
                  <c:v>2273.0430000000001</c:v>
                </c:pt>
                <c:pt idx="105">
                  <c:v>2272.0360000000001</c:v>
                </c:pt>
                <c:pt idx="106">
                  <c:v>2281.4470000000001</c:v>
                </c:pt>
                <c:pt idx="107">
                  <c:v>2286.4850000000001</c:v>
                </c:pt>
                <c:pt idx="108">
                  <c:v>2290.3739999999998</c:v>
                </c:pt>
                <c:pt idx="109">
                  <c:v>2287.02</c:v>
                </c:pt>
                <c:pt idx="110">
                  <c:v>2288.9279999999999</c:v>
                </c:pt>
                <c:pt idx="111">
                  <c:v>2319.7840000000001</c:v>
                </c:pt>
                <c:pt idx="112">
                  <c:v>2325.0459999999998</c:v>
                </c:pt>
                <c:pt idx="113">
                  <c:v>2317.9470000000001</c:v>
                </c:pt>
                <c:pt idx="114">
                  <c:v>2318.4189999999999</c:v>
                </c:pt>
                <c:pt idx="115">
                  <c:v>2347.6840000000002</c:v>
                </c:pt>
                <c:pt idx="116">
                  <c:v>2353.7440000000001</c:v>
                </c:pt>
                <c:pt idx="117">
                  <c:v>2345.6680000000001</c:v>
                </c:pt>
                <c:pt idx="118">
                  <c:v>2346.0250000000001</c:v>
                </c:pt>
                <c:pt idx="119">
                  <c:v>2353.3530000000001</c:v>
                </c:pt>
                <c:pt idx="120">
                  <c:v>2374.3090000000002</c:v>
                </c:pt>
                <c:pt idx="121">
                  <c:v>2372.145</c:v>
                </c:pt>
                <c:pt idx="122">
                  <c:v>2367.6060000000002</c:v>
                </c:pt>
                <c:pt idx="123">
                  <c:v>2365.6889999999999</c:v>
                </c:pt>
                <c:pt idx="124">
                  <c:v>2395.2840000000001</c:v>
                </c:pt>
                <c:pt idx="125">
                  <c:v>2379.1260000000002</c:v>
                </c:pt>
                <c:pt idx="126">
                  <c:v>2375.7759999999998</c:v>
                </c:pt>
                <c:pt idx="127">
                  <c:v>2369.1480000000001</c:v>
                </c:pt>
                <c:pt idx="128">
                  <c:v>2378.1550000000002</c:v>
                </c:pt>
                <c:pt idx="129">
                  <c:v>2384.029</c:v>
                </c:pt>
                <c:pt idx="130">
                  <c:v>2372.3560000000002</c:v>
                </c:pt>
                <c:pt idx="131">
                  <c:v>2370.643</c:v>
                </c:pt>
                <c:pt idx="132">
                  <c:v>2371.9780000000001</c:v>
                </c:pt>
                <c:pt idx="133">
                  <c:v>2371.7600000000002</c:v>
                </c:pt>
                <c:pt idx="134">
                  <c:v>2368.482</c:v>
                </c:pt>
                <c:pt idx="135">
                  <c:v>2365.1959999999999</c:v>
                </c:pt>
                <c:pt idx="136">
                  <c:v>2365.1669999999999</c:v>
                </c:pt>
                <c:pt idx="137">
                  <c:v>2358.6329999999998</c:v>
                </c:pt>
                <c:pt idx="138">
                  <c:v>2350.3690000000001</c:v>
                </c:pt>
                <c:pt idx="139">
                  <c:v>2342.9119999999998</c:v>
                </c:pt>
                <c:pt idx="140">
                  <c:v>2342.9189999999999</c:v>
                </c:pt>
                <c:pt idx="141">
                  <c:v>2345.64</c:v>
                </c:pt>
                <c:pt idx="142">
                  <c:v>2342.8919999999998</c:v>
                </c:pt>
                <c:pt idx="143">
                  <c:v>2344.1019999999999</c:v>
                </c:pt>
                <c:pt idx="144">
                  <c:v>2341.0639999999999</c:v>
                </c:pt>
                <c:pt idx="145">
                  <c:v>2349.7359999999999</c:v>
                </c:pt>
                <c:pt idx="146">
                  <c:v>2340.2860000000001</c:v>
                </c:pt>
                <c:pt idx="147">
                  <c:v>2339.364</c:v>
                </c:pt>
                <c:pt idx="148">
                  <c:v>2337.364</c:v>
                </c:pt>
                <c:pt idx="149">
                  <c:v>2345.9609999999998</c:v>
                </c:pt>
                <c:pt idx="150">
                  <c:v>2349.866</c:v>
                </c:pt>
                <c:pt idx="151">
                  <c:v>2374.3519999999999</c:v>
                </c:pt>
                <c:pt idx="152">
                  <c:v>2374.788</c:v>
                </c:pt>
                <c:pt idx="153">
                  <c:v>2408.5940000000001</c:v>
                </c:pt>
                <c:pt idx="154">
                  <c:v>2431.2809999999999</c:v>
                </c:pt>
                <c:pt idx="155">
                  <c:v>2445.6489999999999</c:v>
                </c:pt>
                <c:pt idx="156">
                  <c:v>2464.4409999999998</c:v>
                </c:pt>
                <c:pt idx="157">
                  <c:v>2467.7139999999999</c:v>
                </c:pt>
                <c:pt idx="158">
                  <c:v>2489.2139999999999</c:v>
                </c:pt>
                <c:pt idx="159">
                  <c:v>2473.12</c:v>
                </c:pt>
                <c:pt idx="160">
                  <c:v>2476.1709999999998</c:v>
                </c:pt>
                <c:pt idx="161">
                  <c:v>2495.1849999999999</c:v>
                </c:pt>
                <c:pt idx="162">
                  <c:v>2526.0070000000001</c:v>
                </c:pt>
                <c:pt idx="163">
                  <c:v>2548.2759999999998</c:v>
                </c:pt>
                <c:pt idx="164">
                  <c:v>2561.4690000000001</c:v>
                </c:pt>
                <c:pt idx="165">
                  <c:v>2574.6680000000001</c:v>
                </c:pt>
                <c:pt idx="166">
                  <c:v>2602.6930000000002</c:v>
                </c:pt>
                <c:pt idx="167">
                  <c:v>2624.1610000000001</c:v>
                </c:pt>
                <c:pt idx="168">
                  <c:v>2638.1379999999999</c:v>
                </c:pt>
                <c:pt idx="169">
                  <c:v>2653.348</c:v>
                </c:pt>
                <c:pt idx="170">
                  <c:v>2675.58</c:v>
                </c:pt>
                <c:pt idx="171">
                  <c:v>2699.203</c:v>
                </c:pt>
                <c:pt idx="172">
                  <c:v>2715.2359999999999</c:v>
                </c:pt>
                <c:pt idx="173">
                  <c:v>2727.7860000000001</c:v>
                </c:pt>
                <c:pt idx="174">
                  <c:v>2742.7779999999998</c:v>
                </c:pt>
                <c:pt idx="175">
                  <c:v>2769.009</c:v>
                </c:pt>
                <c:pt idx="176">
                  <c:v>2795.3939999999998</c:v>
                </c:pt>
                <c:pt idx="177">
                  <c:v>2806.6039999999998</c:v>
                </c:pt>
                <c:pt idx="178">
                  <c:v>2826.7429999999999</c:v>
                </c:pt>
                <c:pt idx="179">
                  <c:v>2840.2559999999999</c:v>
                </c:pt>
                <c:pt idx="180">
                  <c:v>2865.748</c:v>
                </c:pt>
                <c:pt idx="181">
                  <c:v>2882.6889999999999</c:v>
                </c:pt>
                <c:pt idx="182">
                  <c:v>2899.2840000000001</c:v>
                </c:pt>
                <c:pt idx="183">
                  <c:v>2910.3939999999998</c:v>
                </c:pt>
                <c:pt idx="184">
                  <c:v>2915.2579999999998</c:v>
                </c:pt>
                <c:pt idx="185">
                  <c:v>2911.0259999999998</c:v>
                </c:pt>
                <c:pt idx="186">
                  <c:v>2909.0940000000001</c:v>
                </c:pt>
                <c:pt idx="187">
                  <c:v>2905.7710000000002</c:v>
                </c:pt>
                <c:pt idx="188">
                  <c:v>2911.0079999999998</c:v>
                </c:pt>
                <c:pt idx="189">
                  <c:v>2904.5349999999999</c:v>
                </c:pt>
                <c:pt idx="190">
                  <c:v>2898.873</c:v>
                </c:pt>
                <c:pt idx="191">
                  <c:v>2892.3090000000002</c:v>
                </c:pt>
                <c:pt idx="192">
                  <c:v>2897.5169999999998</c:v>
                </c:pt>
                <c:pt idx="193">
                  <c:v>2901.1709999999998</c:v>
                </c:pt>
                <c:pt idx="194">
                  <c:v>2896.8989999999999</c:v>
                </c:pt>
                <c:pt idx="195">
                  <c:v>2895.2460000000001</c:v>
                </c:pt>
                <c:pt idx="196">
                  <c:v>2892.6239999999998</c:v>
                </c:pt>
                <c:pt idx="197">
                  <c:v>2897.05</c:v>
                </c:pt>
                <c:pt idx="198">
                  <c:v>2895.2440000000001</c:v>
                </c:pt>
                <c:pt idx="199">
                  <c:v>2890.4319999999998</c:v>
                </c:pt>
                <c:pt idx="200">
                  <c:v>2875.143</c:v>
                </c:pt>
                <c:pt idx="201">
                  <c:v>2869.279</c:v>
                </c:pt>
                <c:pt idx="202">
                  <c:v>2877.7150000000001</c:v>
                </c:pt>
                <c:pt idx="203">
                  <c:v>2866.0279999999998</c:v>
                </c:pt>
                <c:pt idx="204">
                  <c:v>2850.989</c:v>
                </c:pt>
                <c:pt idx="205">
                  <c:v>2855.761</c:v>
                </c:pt>
                <c:pt idx="206">
                  <c:v>2924.9740000000002</c:v>
                </c:pt>
                <c:pt idx="207">
                  <c:v>2942.9360000000001</c:v>
                </c:pt>
                <c:pt idx="208">
                  <c:v>2978.0790000000002</c:v>
                </c:pt>
                <c:pt idx="209">
                  <c:v>2958.7060000000001</c:v>
                </c:pt>
                <c:pt idx="210">
                  <c:v>2940.828</c:v>
                </c:pt>
                <c:pt idx="211">
                  <c:v>2961.7730000000001</c:v>
                </c:pt>
                <c:pt idx="212">
                  <c:v>2963.3240000000001</c:v>
                </c:pt>
                <c:pt idx="213">
                  <c:v>2963.71</c:v>
                </c:pt>
                <c:pt idx="214">
                  <c:v>2971.6010000000001</c:v>
                </c:pt>
                <c:pt idx="215">
                  <c:v>2976.1959999999999</c:v>
                </c:pt>
                <c:pt idx="216">
                  <c:v>2975.4720000000002</c:v>
                </c:pt>
                <c:pt idx="217">
                  <c:v>2966.2750000000001</c:v>
                </c:pt>
                <c:pt idx="218">
                  <c:v>2923.0369999999998</c:v>
                </c:pt>
                <c:pt idx="219">
                  <c:v>2929.924</c:v>
                </c:pt>
                <c:pt idx="220">
                  <c:v>2929.27</c:v>
                </c:pt>
                <c:pt idx="221">
                  <c:v>2930.82</c:v>
                </c:pt>
                <c:pt idx="222">
                  <c:v>2901.2730000000001</c:v>
                </c:pt>
                <c:pt idx="223">
                  <c:v>2902.306</c:v>
                </c:pt>
                <c:pt idx="224">
                  <c:v>2924.0619999999999</c:v>
                </c:pt>
                <c:pt idx="225">
                  <c:v>2918.5459999999998</c:v>
                </c:pt>
                <c:pt idx="226">
                  <c:v>2904.029</c:v>
                </c:pt>
                <c:pt idx="227">
                  <c:v>2903.4</c:v>
                </c:pt>
                <c:pt idx="228">
                  <c:v>2898.6610000000001</c:v>
                </c:pt>
                <c:pt idx="229">
                  <c:v>2900.7750000000001</c:v>
                </c:pt>
                <c:pt idx="230">
                  <c:v>2892.866</c:v>
                </c:pt>
                <c:pt idx="231">
                  <c:v>2889.3449999999998</c:v>
                </c:pt>
                <c:pt idx="232">
                  <c:v>2894.0250000000001</c:v>
                </c:pt>
                <c:pt idx="233">
                  <c:v>2908.1680000000001</c:v>
                </c:pt>
                <c:pt idx="234">
                  <c:v>2912.8739999999998</c:v>
                </c:pt>
                <c:pt idx="235">
                  <c:v>2904.0729999999999</c:v>
                </c:pt>
                <c:pt idx="236">
                  <c:v>2907.7</c:v>
                </c:pt>
                <c:pt idx="237">
                  <c:v>2919.326</c:v>
                </c:pt>
                <c:pt idx="238">
                  <c:v>2899.6089999999999</c:v>
                </c:pt>
                <c:pt idx="239">
                  <c:v>2892.1509999999998</c:v>
                </c:pt>
                <c:pt idx="240">
                  <c:v>2893.643</c:v>
                </c:pt>
                <c:pt idx="241">
                  <c:v>2898.4769999999999</c:v>
                </c:pt>
                <c:pt idx="242">
                  <c:v>2869.5439999999999</c:v>
                </c:pt>
                <c:pt idx="243">
                  <c:v>2862.5889999999999</c:v>
                </c:pt>
                <c:pt idx="244">
                  <c:v>2857.0169999999998</c:v>
                </c:pt>
                <c:pt idx="245">
                  <c:v>2865.453</c:v>
                </c:pt>
                <c:pt idx="246">
                  <c:v>2866.502</c:v>
                </c:pt>
                <c:pt idx="247">
                  <c:v>2855.6959999999999</c:v>
                </c:pt>
                <c:pt idx="248">
                  <c:v>2844.7559999999999</c:v>
                </c:pt>
                <c:pt idx="249">
                  <c:v>2856.5909999999999</c:v>
                </c:pt>
                <c:pt idx="250">
                  <c:v>2879.2179999999998</c:v>
                </c:pt>
                <c:pt idx="251">
                  <c:v>2888.3530000000001</c:v>
                </c:pt>
                <c:pt idx="252">
                  <c:v>2869.9569999999999</c:v>
                </c:pt>
                <c:pt idx="253">
                  <c:v>2870.1579999999999</c:v>
                </c:pt>
                <c:pt idx="254">
                  <c:v>2878.6819999999998</c:v>
                </c:pt>
                <c:pt idx="255">
                  <c:v>2898.7310000000002</c:v>
                </c:pt>
                <c:pt idx="256">
                  <c:v>2900.57</c:v>
                </c:pt>
                <c:pt idx="257">
                  <c:v>2902.8989999999999</c:v>
                </c:pt>
                <c:pt idx="258">
                  <c:v>2917.9050000000002</c:v>
                </c:pt>
                <c:pt idx="259">
                  <c:v>2959.1680000000001</c:v>
                </c:pt>
                <c:pt idx="260">
                  <c:v>2964.6329999999998</c:v>
                </c:pt>
                <c:pt idx="261">
                  <c:v>2955.7190000000001</c:v>
                </c:pt>
                <c:pt idx="262">
                  <c:v>2965.0729999999999</c:v>
                </c:pt>
                <c:pt idx="263">
                  <c:v>2989.105</c:v>
                </c:pt>
                <c:pt idx="264">
                  <c:v>3035.0790000000002</c:v>
                </c:pt>
                <c:pt idx="265">
                  <c:v>3048.433</c:v>
                </c:pt>
                <c:pt idx="266">
                  <c:v>3051.0610000000001</c:v>
                </c:pt>
                <c:pt idx="267">
                  <c:v>3077.18</c:v>
                </c:pt>
                <c:pt idx="268">
                  <c:v>3122.8690000000001</c:v>
                </c:pt>
                <c:pt idx="269">
                  <c:v>3137.0729999999999</c:v>
                </c:pt>
                <c:pt idx="270">
                  <c:v>3144.37</c:v>
                </c:pt>
                <c:pt idx="271">
                  <c:v>3169.6469999999999</c:v>
                </c:pt>
                <c:pt idx="272">
                  <c:v>3226.0590000000002</c:v>
                </c:pt>
                <c:pt idx="273">
                  <c:v>3246.9259999999999</c:v>
                </c:pt>
                <c:pt idx="274">
                  <c:v>3250.2689999999998</c:v>
                </c:pt>
                <c:pt idx="275">
                  <c:v>3265.41</c:v>
                </c:pt>
                <c:pt idx="276">
                  <c:v>3325.8049999999998</c:v>
                </c:pt>
                <c:pt idx="277">
                  <c:v>3355.62</c:v>
                </c:pt>
                <c:pt idx="278">
                  <c:v>3351.0219999999999</c:v>
                </c:pt>
                <c:pt idx="279">
                  <c:v>3361.3319999999999</c:v>
                </c:pt>
                <c:pt idx="280">
                  <c:v>3387.752</c:v>
                </c:pt>
                <c:pt idx="281">
                  <c:v>3420.9319999999998</c:v>
                </c:pt>
                <c:pt idx="282">
                  <c:v>3437.19</c:v>
                </c:pt>
                <c:pt idx="283">
                  <c:v>3434.5520000000001</c:v>
                </c:pt>
                <c:pt idx="284">
                  <c:v>3449.279</c:v>
                </c:pt>
                <c:pt idx="285">
                  <c:v>3504.0250000000001</c:v>
                </c:pt>
                <c:pt idx="286">
                  <c:v>3527.9589999999998</c:v>
                </c:pt>
                <c:pt idx="287">
                  <c:v>3529.7669999999998</c:v>
                </c:pt>
                <c:pt idx="288">
                  <c:v>3540.8969999999999</c:v>
                </c:pt>
                <c:pt idx="289">
                  <c:v>3562.5279999999998</c:v>
                </c:pt>
                <c:pt idx="290">
                  <c:v>3601.5810000000001</c:v>
                </c:pt>
                <c:pt idx="291">
                  <c:v>3609.5189999999998</c:v>
                </c:pt>
                <c:pt idx="292">
                  <c:v>3619.8519999999999</c:v>
                </c:pt>
                <c:pt idx="293">
                  <c:v>3651.0990000000002</c:v>
                </c:pt>
                <c:pt idx="294">
                  <c:v>3675.1930000000002</c:v>
                </c:pt>
                <c:pt idx="295">
                  <c:v>3687.1370000000002</c:v>
                </c:pt>
                <c:pt idx="296">
                  <c:v>3692.4180000000001</c:v>
                </c:pt>
                <c:pt idx="297">
                  <c:v>3701.1909999999998</c:v>
                </c:pt>
                <c:pt idx="298">
                  <c:v>3757.79</c:v>
                </c:pt>
                <c:pt idx="299">
                  <c:v>3780.6329999999998</c:v>
                </c:pt>
                <c:pt idx="300">
                  <c:v>3782.9029999999998</c:v>
                </c:pt>
                <c:pt idx="301">
                  <c:v>3796.8110000000001</c:v>
                </c:pt>
                <c:pt idx="302">
                  <c:v>3847.7959999999998</c:v>
                </c:pt>
                <c:pt idx="303">
                  <c:v>3868.424</c:v>
                </c:pt>
                <c:pt idx="304">
                  <c:v>3881.4589999999998</c:v>
                </c:pt>
                <c:pt idx="305">
                  <c:v>3888.683</c:v>
                </c:pt>
                <c:pt idx="306">
                  <c:v>3907.732</c:v>
                </c:pt>
                <c:pt idx="307">
                  <c:v>3942.8339999999998</c:v>
                </c:pt>
                <c:pt idx="308">
                  <c:v>3967.7829999999999</c:v>
                </c:pt>
                <c:pt idx="309">
                  <c:v>3969.9969999999998</c:v>
                </c:pt>
                <c:pt idx="310">
                  <c:v>3991.1619999999998</c:v>
                </c:pt>
                <c:pt idx="311">
                  <c:v>4044.1729999999998</c:v>
                </c:pt>
                <c:pt idx="312">
                  <c:v>4071.1179999999999</c:v>
                </c:pt>
                <c:pt idx="313">
                  <c:v>4067.0650000000001</c:v>
                </c:pt>
                <c:pt idx="314">
                  <c:v>4068.17</c:v>
                </c:pt>
                <c:pt idx="315">
                  <c:v>4092.9520000000002</c:v>
                </c:pt>
                <c:pt idx="316">
                  <c:v>4130.5910000000003</c:v>
                </c:pt>
                <c:pt idx="317">
                  <c:v>4144.375</c:v>
                </c:pt>
                <c:pt idx="318">
                  <c:v>4148.4989999999998</c:v>
                </c:pt>
                <c:pt idx="319">
                  <c:v>4159.1220000000003</c:v>
                </c:pt>
                <c:pt idx="320">
                  <c:v>4194.7420000000002</c:v>
                </c:pt>
                <c:pt idx="321">
                  <c:v>4203.107</c:v>
                </c:pt>
                <c:pt idx="322">
                  <c:v>4209.4340000000002</c:v>
                </c:pt>
                <c:pt idx="323">
                  <c:v>4220.5959999999995</c:v>
                </c:pt>
                <c:pt idx="324">
                  <c:v>4259.9049999999997</c:v>
                </c:pt>
                <c:pt idx="325">
                  <c:v>4272.8940000000002</c:v>
                </c:pt>
                <c:pt idx="326">
                  <c:v>4277.5370000000003</c:v>
                </c:pt>
                <c:pt idx="327">
                  <c:v>4284.4229999999998</c:v>
                </c:pt>
                <c:pt idx="328">
                  <c:v>4324.3909999999996</c:v>
                </c:pt>
                <c:pt idx="329">
                  <c:v>4332.12</c:v>
                </c:pt>
                <c:pt idx="330">
                  <c:v>4336.7460000000001</c:v>
                </c:pt>
                <c:pt idx="331">
                  <c:v>4342.4790000000003</c:v>
                </c:pt>
                <c:pt idx="332">
                  <c:v>4360.3440000000001</c:v>
                </c:pt>
                <c:pt idx="333">
                  <c:v>4363.0749999999998</c:v>
                </c:pt>
                <c:pt idx="334">
                  <c:v>4370.7129999999997</c:v>
                </c:pt>
                <c:pt idx="335">
                  <c:v>4370.9859999999999</c:v>
                </c:pt>
                <c:pt idx="336">
                  <c:v>4379.7169999999996</c:v>
                </c:pt>
                <c:pt idx="337">
                  <c:v>4408.473</c:v>
                </c:pt>
                <c:pt idx="338">
                  <c:v>4418.299</c:v>
                </c:pt>
                <c:pt idx="339">
                  <c:v>4416.8760000000002</c:v>
                </c:pt>
                <c:pt idx="340">
                  <c:v>4422.8280000000004</c:v>
                </c:pt>
                <c:pt idx="341">
                  <c:v>4435.1369999999997</c:v>
                </c:pt>
                <c:pt idx="342">
                  <c:v>4449.7820000000002</c:v>
                </c:pt>
                <c:pt idx="343">
                  <c:v>4449.817</c:v>
                </c:pt>
                <c:pt idx="344">
                  <c:v>4451.6639999999998</c:v>
                </c:pt>
                <c:pt idx="345">
                  <c:v>4463.1850000000004</c:v>
                </c:pt>
                <c:pt idx="346">
                  <c:v>4459.4369999999999</c:v>
                </c:pt>
                <c:pt idx="347">
                  <c:v>4461.674</c:v>
                </c:pt>
                <c:pt idx="348">
                  <c:v>4459.1379999999999</c:v>
                </c:pt>
                <c:pt idx="349">
                  <c:v>4462.9849999999997</c:v>
                </c:pt>
                <c:pt idx="350">
                  <c:v>4492.8119999999999</c:v>
                </c:pt>
                <c:pt idx="351">
                  <c:v>4502.6880000000001</c:v>
                </c:pt>
                <c:pt idx="352">
                  <c:v>4492.6109999999999</c:v>
                </c:pt>
                <c:pt idx="353">
                  <c:v>4496.4279999999999</c:v>
                </c:pt>
                <c:pt idx="354">
                  <c:v>4506.3969999999999</c:v>
                </c:pt>
                <c:pt idx="355">
                  <c:v>4521.7790000000005</c:v>
                </c:pt>
                <c:pt idx="356">
                  <c:v>4535.87</c:v>
                </c:pt>
                <c:pt idx="357">
                  <c:v>4529.5990000000002</c:v>
                </c:pt>
                <c:pt idx="358">
                  <c:v>4531.7259999999997</c:v>
                </c:pt>
                <c:pt idx="359">
                  <c:v>4546.4610000000002</c:v>
                </c:pt>
                <c:pt idx="360">
                  <c:v>4537.57</c:v>
                </c:pt>
                <c:pt idx="361">
                  <c:v>4529.9449999999997</c:v>
                </c:pt>
                <c:pt idx="362">
                  <c:v>4531.5119999999997</c:v>
                </c:pt>
                <c:pt idx="363">
                  <c:v>4547.8819999999996</c:v>
                </c:pt>
                <c:pt idx="364">
                  <c:v>4555.2340000000004</c:v>
                </c:pt>
                <c:pt idx="365">
                  <c:v>4543.2809999999999</c:v>
                </c:pt>
                <c:pt idx="366">
                  <c:v>4542.5879999999997</c:v>
                </c:pt>
                <c:pt idx="367">
                  <c:v>4545.6710000000003</c:v>
                </c:pt>
                <c:pt idx="368">
                  <c:v>4550.8670000000002</c:v>
                </c:pt>
                <c:pt idx="369">
                  <c:v>4551.7060000000001</c:v>
                </c:pt>
                <c:pt idx="370">
                  <c:v>4544.5330000000004</c:v>
                </c:pt>
                <c:pt idx="371">
                  <c:v>4545.326</c:v>
                </c:pt>
                <c:pt idx="372">
                  <c:v>4556.9219999999996</c:v>
                </c:pt>
                <c:pt idx="373">
                  <c:v>4542.4179999999997</c:v>
                </c:pt>
                <c:pt idx="374">
                  <c:v>4531.5259999999998</c:v>
                </c:pt>
                <c:pt idx="375">
                  <c:v>4532.7439999999997</c:v>
                </c:pt>
                <c:pt idx="376">
                  <c:v>4543.2359999999999</c:v>
                </c:pt>
                <c:pt idx="377">
                  <c:v>4535.6949999999997</c:v>
                </c:pt>
                <c:pt idx="378">
                  <c:v>4526.4290000000001</c:v>
                </c:pt>
                <c:pt idx="379">
                  <c:v>4527.1610000000001</c:v>
                </c:pt>
                <c:pt idx="380">
                  <c:v>4531.1379999999999</c:v>
                </c:pt>
                <c:pt idx="381">
                  <c:v>4529.9290000000001</c:v>
                </c:pt>
                <c:pt idx="382">
                  <c:v>4526.9920000000002</c:v>
                </c:pt>
                <c:pt idx="383">
                  <c:v>4516.0389999999998</c:v>
                </c:pt>
                <c:pt idx="384">
                  <c:v>4522.3710000000001</c:v>
                </c:pt>
                <c:pt idx="385">
                  <c:v>4526.4110000000001</c:v>
                </c:pt>
                <c:pt idx="386">
                  <c:v>4520.9610000000002</c:v>
                </c:pt>
                <c:pt idx="387">
                  <c:v>4509.6530000000002</c:v>
                </c:pt>
                <c:pt idx="388">
                  <c:v>4511.4709999999995</c:v>
                </c:pt>
                <c:pt idx="389">
                  <c:v>4534.7049999999999</c:v>
                </c:pt>
                <c:pt idx="390">
                  <c:v>4543.2740000000003</c:v>
                </c:pt>
                <c:pt idx="391">
                  <c:v>4523.8869999999997</c:v>
                </c:pt>
                <c:pt idx="392">
                  <c:v>4525.1080000000002</c:v>
                </c:pt>
                <c:pt idx="393">
                  <c:v>4532.049</c:v>
                </c:pt>
                <c:pt idx="394">
                  <c:v>4543.7889999999998</c:v>
                </c:pt>
                <c:pt idx="395">
                  <c:v>4539.5389999999998</c:v>
                </c:pt>
                <c:pt idx="396">
                  <c:v>4530.5209999999997</c:v>
                </c:pt>
                <c:pt idx="397">
                  <c:v>4533.0559999999996</c:v>
                </c:pt>
                <c:pt idx="398">
                  <c:v>4543.6270000000004</c:v>
                </c:pt>
                <c:pt idx="399">
                  <c:v>4530.3209999999999</c:v>
                </c:pt>
                <c:pt idx="400">
                  <c:v>4520.8890000000001</c:v>
                </c:pt>
                <c:pt idx="401">
                  <c:v>4522.4949999999999</c:v>
                </c:pt>
                <c:pt idx="402">
                  <c:v>4529.2129999999997</c:v>
                </c:pt>
                <c:pt idx="403">
                  <c:v>4540.1459999999997</c:v>
                </c:pt>
                <c:pt idx="404">
                  <c:v>4531.5969999999998</c:v>
                </c:pt>
                <c:pt idx="405">
                  <c:v>4530.4430000000002</c:v>
                </c:pt>
                <c:pt idx="406">
                  <c:v>4535.2110000000002</c:v>
                </c:pt>
                <c:pt idx="407">
                  <c:v>4541.2550000000001</c:v>
                </c:pt>
                <c:pt idx="408">
                  <c:v>4541.7849999999999</c:v>
                </c:pt>
                <c:pt idx="409">
                  <c:v>4535.183</c:v>
                </c:pt>
                <c:pt idx="410">
                  <c:v>4536.335</c:v>
                </c:pt>
                <c:pt idx="411">
                  <c:v>4543.5050000000001</c:v>
                </c:pt>
                <c:pt idx="412">
                  <c:v>4534.5339999999997</c:v>
                </c:pt>
                <c:pt idx="413">
                  <c:v>4523.0749999999998</c:v>
                </c:pt>
                <c:pt idx="414">
                  <c:v>4524.9189999999999</c:v>
                </c:pt>
                <c:pt idx="415">
                  <c:v>4537.9759999999997</c:v>
                </c:pt>
                <c:pt idx="416">
                  <c:v>4544.1719999999996</c:v>
                </c:pt>
                <c:pt idx="417">
                  <c:v>4538.1930000000002</c:v>
                </c:pt>
                <c:pt idx="418">
                  <c:v>4530.6480000000001</c:v>
                </c:pt>
                <c:pt idx="419">
                  <c:v>4534.5640000000003</c:v>
                </c:pt>
                <c:pt idx="420">
                  <c:v>4539.9799999999996</c:v>
                </c:pt>
                <c:pt idx="421">
                  <c:v>4534.8729999999996</c:v>
                </c:pt>
                <c:pt idx="422">
                  <c:v>4528.4489999999996</c:v>
                </c:pt>
                <c:pt idx="423">
                  <c:v>4530.6210000000001</c:v>
                </c:pt>
                <c:pt idx="424">
                  <c:v>4543.4799999999996</c:v>
                </c:pt>
                <c:pt idx="425">
                  <c:v>4531.9759999999997</c:v>
                </c:pt>
                <c:pt idx="426">
                  <c:v>4523.2690000000002</c:v>
                </c:pt>
                <c:pt idx="427">
                  <c:v>4525.5290000000005</c:v>
                </c:pt>
                <c:pt idx="428">
                  <c:v>4530.5780000000004</c:v>
                </c:pt>
                <c:pt idx="429">
                  <c:v>4535.3549999999996</c:v>
                </c:pt>
                <c:pt idx="430">
                  <c:v>4529.049</c:v>
                </c:pt>
                <c:pt idx="431">
                  <c:v>4528.4139999999998</c:v>
                </c:pt>
                <c:pt idx="432">
                  <c:v>4533.0439999999999</c:v>
                </c:pt>
                <c:pt idx="433">
                  <c:v>4536.6540000000005</c:v>
                </c:pt>
                <c:pt idx="434">
                  <c:v>4529.4930000000004</c:v>
                </c:pt>
                <c:pt idx="435">
                  <c:v>4522.3850000000002</c:v>
                </c:pt>
                <c:pt idx="436">
                  <c:v>4523.4070000000002</c:v>
                </c:pt>
                <c:pt idx="437">
                  <c:v>4532.0659999999998</c:v>
                </c:pt>
                <c:pt idx="438">
                  <c:v>4516.134</c:v>
                </c:pt>
                <c:pt idx="439">
                  <c:v>4506.7330000000002</c:v>
                </c:pt>
                <c:pt idx="440">
                  <c:v>4508.2939999999999</c:v>
                </c:pt>
                <c:pt idx="441">
                  <c:v>4516.9849999999997</c:v>
                </c:pt>
                <c:pt idx="442">
                  <c:v>4523.7280000000001</c:v>
                </c:pt>
                <c:pt idx="443">
                  <c:v>4521.6019999999999</c:v>
                </c:pt>
                <c:pt idx="444">
                  <c:v>4515.3450000000003</c:v>
                </c:pt>
                <c:pt idx="445">
                  <c:v>4517.18</c:v>
                </c:pt>
                <c:pt idx="446">
                  <c:v>4524.54</c:v>
                </c:pt>
                <c:pt idx="447">
                  <c:v>4520.1710000000003</c:v>
                </c:pt>
                <c:pt idx="448">
                  <c:v>4511.8779999999997</c:v>
                </c:pt>
                <c:pt idx="449">
                  <c:v>4513.6490000000003</c:v>
                </c:pt>
                <c:pt idx="450">
                  <c:v>4524.2240000000002</c:v>
                </c:pt>
                <c:pt idx="451">
                  <c:v>4523.7259999999997</c:v>
                </c:pt>
                <c:pt idx="452">
                  <c:v>4503.9650000000001</c:v>
                </c:pt>
                <c:pt idx="453">
                  <c:v>4504.3289999999997</c:v>
                </c:pt>
                <c:pt idx="454">
                  <c:v>4509.1629999999996</c:v>
                </c:pt>
                <c:pt idx="455">
                  <c:v>4512.1090000000004</c:v>
                </c:pt>
                <c:pt idx="456">
                  <c:v>4510.6949999999997</c:v>
                </c:pt>
                <c:pt idx="457">
                  <c:v>4504.4080000000004</c:v>
                </c:pt>
                <c:pt idx="458">
                  <c:v>4503.2129999999997</c:v>
                </c:pt>
                <c:pt idx="459">
                  <c:v>4520.326</c:v>
                </c:pt>
                <c:pt idx="460">
                  <c:v>4515.5640000000003</c:v>
                </c:pt>
                <c:pt idx="461">
                  <c:v>4498.3490000000002</c:v>
                </c:pt>
                <c:pt idx="462">
                  <c:v>4500.5069999999996</c:v>
                </c:pt>
                <c:pt idx="463">
                  <c:v>4505.0069999999996</c:v>
                </c:pt>
                <c:pt idx="464">
                  <c:v>4506.8720000000003</c:v>
                </c:pt>
                <c:pt idx="465">
                  <c:v>4495.482</c:v>
                </c:pt>
                <c:pt idx="466">
                  <c:v>4494.08</c:v>
                </c:pt>
                <c:pt idx="467">
                  <c:v>4501.8029999999999</c:v>
                </c:pt>
                <c:pt idx="468">
                  <c:v>4507.6490000000003</c:v>
                </c:pt>
                <c:pt idx="469">
                  <c:v>4511.3559999999998</c:v>
                </c:pt>
                <c:pt idx="470">
                  <c:v>4498.6909999999998</c:v>
                </c:pt>
                <c:pt idx="471">
                  <c:v>4498.0069999999996</c:v>
                </c:pt>
                <c:pt idx="472">
                  <c:v>4497.8909999999996</c:v>
                </c:pt>
                <c:pt idx="473">
                  <c:v>4503.8530000000001</c:v>
                </c:pt>
                <c:pt idx="474">
                  <c:v>4499.8190000000004</c:v>
                </c:pt>
                <c:pt idx="475">
                  <c:v>4501.6790000000001</c:v>
                </c:pt>
                <c:pt idx="476">
                  <c:v>4509.2120000000004</c:v>
                </c:pt>
                <c:pt idx="477">
                  <c:v>4508.4250000000002</c:v>
                </c:pt>
                <c:pt idx="478">
                  <c:v>4511.4530000000004</c:v>
                </c:pt>
                <c:pt idx="479">
                  <c:v>4505.2929999999997</c:v>
                </c:pt>
                <c:pt idx="480">
                  <c:v>4513.2049999999999</c:v>
                </c:pt>
                <c:pt idx="481">
                  <c:v>4521.2659999999996</c:v>
                </c:pt>
                <c:pt idx="482">
                  <c:v>4521.6059999999998</c:v>
                </c:pt>
                <c:pt idx="483">
                  <c:v>4519.902</c:v>
                </c:pt>
                <c:pt idx="484">
                  <c:v>4519.4859999999999</c:v>
                </c:pt>
                <c:pt idx="485">
                  <c:v>4528.933</c:v>
                </c:pt>
                <c:pt idx="486">
                  <c:v>4525.0590000000002</c:v>
                </c:pt>
                <c:pt idx="487">
                  <c:v>4517.2070000000003</c:v>
                </c:pt>
                <c:pt idx="488">
                  <c:v>4519.308</c:v>
                </c:pt>
                <c:pt idx="489">
                  <c:v>4524.49</c:v>
                </c:pt>
                <c:pt idx="490">
                  <c:v>4520.3729999999996</c:v>
                </c:pt>
                <c:pt idx="491">
                  <c:v>4506.7610000000004</c:v>
                </c:pt>
                <c:pt idx="492">
                  <c:v>4508.2120000000004</c:v>
                </c:pt>
                <c:pt idx="493">
                  <c:v>4513.7160000000003</c:v>
                </c:pt>
                <c:pt idx="494">
                  <c:v>4516.0450000000001</c:v>
                </c:pt>
                <c:pt idx="495">
                  <c:v>4516.9070000000002</c:v>
                </c:pt>
                <c:pt idx="496">
                  <c:v>4512.9399999999996</c:v>
                </c:pt>
                <c:pt idx="497">
                  <c:v>4512.63</c:v>
                </c:pt>
                <c:pt idx="498">
                  <c:v>4526.5169999999998</c:v>
                </c:pt>
                <c:pt idx="499">
                  <c:v>4521.7560000000003</c:v>
                </c:pt>
                <c:pt idx="500">
                  <c:v>4512.8069999999998</c:v>
                </c:pt>
                <c:pt idx="501">
                  <c:v>4515.0439999999999</c:v>
                </c:pt>
                <c:pt idx="502">
                  <c:v>4516.5609999999997</c:v>
                </c:pt>
                <c:pt idx="503">
                  <c:v>4511.2240000000002</c:v>
                </c:pt>
                <c:pt idx="504">
                  <c:v>4500.2700000000004</c:v>
                </c:pt>
                <c:pt idx="505">
                  <c:v>4499.4250000000002</c:v>
                </c:pt>
                <c:pt idx="506">
                  <c:v>4504.3860000000004</c:v>
                </c:pt>
                <c:pt idx="507">
                  <c:v>4511.6440000000002</c:v>
                </c:pt>
                <c:pt idx="508">
                  <c:v>4510.4769999999999</c:v>
                </c:pt>
                <c:pt idx="509">
                  <c:v>4506.6980000000003</c:v>
                </c:pt>
                <c:pt idx="510">
                  <c:v>4505.4960000000001</c:v>
                </c:pt>
                <c:pt idx="511">
                  <c:v>4519.241</c:v>
                </c:pt>
                <c:pt idx="512">
                  <c:v>4514.1790000000001</c:v>
                </c:pt>
                <c:pt idx="513">
                  <c:v>4507.1890000000003</c:v>
                </c:pt>
                <c:pt idx="514">
                  <c:v>4504.5640000000003</c:v>
                </c:pt>
                <c:pt idx="515">
                  <c:v>4509.2389999999996</c:v>
                </c:pt>
                <c:pt idx="516">
                  <c:v>4496.7039999999997</c:v>
                </c:pt>
                <c:pt idx="517">
                  <c:v>4492.8050000000003</c:v>
                </c:pt>
                <c:pt idx="518">
                  <c:v>4483.3999999999996</c:v>
                </c:pt>
                <c:pt idx="519">
                  <c:v>4487.4179999999997</c:v>
                </c:pt>
                <c:pt idx="520">
                  <c:v>4495.0460000000003</c:v>
                </c:pt>
                <c:pt idx="521">
                  <c:v>4504.5029999999997</c:v>
                </c:pt>
                <c:pt idx="522">
                  <c:v>4494.6790000000001</c:v>
                </c:pt>
                <c:pt idx="523">
                  <c:v>4492.2479999999996</c:v>
                </c:pt>
                <c:pt idx="524">
                  <c:v>4491.4279999999999</c:v>
                </c:pt>
                <c:pt idx="525">
                  <c:v>4487.7150000000001</c:v>
                </c:pt>
                <c:pt idx="526">
                  <c:v>4475.8190000000004</c:v>
                </c:pt>
                <c:pt idx="527">
                  <c:v>4467.1869999999999</c:v>
                </c:pt>
                <c:pt idx="528">
                  <c:v>4472.7730000000001</c:v>
                </c:pt>
                <c:pt idx="529">
                  <c:v>4457.143</c:v>
                </c:pt>
                <c:pt idx="530">
                  <c:v>4453.9110000000001</c:v>
                </c:pt>
                <c:pt idx="531">
                  <c:v>4442.2929999999997</c:v>
                </c:pt>
                <c:pt idx="532">
                  <c:v>4447.3549999999996</c:v>
                </c:pt>
                <c:pt idx="533">
                  <c:v>4449.4629999999997</c:v>
                </c:pt>
                <c:pt idx="534">
                  <c:v>4445.4579999999996</c:v>
                </c:pt>
                <c:pt idx="535">
                  <c:v>4439.84</c:v>
                </c:pt>
                <c:pt idx="536">
                  <c:v>4430.0720000000001</c:v>
                </c:pt>
                <c:pt idx="537">
                  <c:v>4436.4650000000001</c:v>
                </c:pt>
                <c:pt idx="538">
                  <c:v>4431.2439999999997</c:v>
                </c:pt>
                <c:pt idx="539">
                  <c:v>4413.2219999999998</c:v>
                </c:pt>
                <c:pt idx="540">
                  <c:v>4404.8779999999997</c:v>
                </c:pt>
                <c:pt idx="541">
                  <c:v>4401.6949999999997</c:v>
                </c:pt>
                <c:pt idx="542">
                  <c:v>4386.0420000000004</c:v>
                </c:pt>
                <c:pt idx="543">
                  <c:v>4375.8370000000004</c:v>
                </c:pt>
                <c:pt idx="544">
                  <c:v>4365.7070000000003</c:v>
                </c:pt>
                <c:pt idx="545">
                  <c:v>4368.817</c:v>
                </c:pt>
                <c:pt idx="546">
                  <c:v>4366.451</c:v>
                </c:pt>
                <c:pt idx="547">
                  <c:v>4359.5429999999997</c:v>
                </c:pt>
                <c:pt idx="548">
                  <c:v>4346.942</c:v>
                </c:pt>
                <c:pt idx="549">
                  <c:v>4337.9309999999996</c:v>
                </c:pt>
                <c:pt idx="550">
                  <c:v>4343.1610000000001</c:v>
                </c:pt>
                <c:pt idx="551">
                  <c:v>4336.232</c:v>
                </c:pt>
                <c:pt idx="552">
                  <c:v>4319.4579999999996</c:v>
                </c:pt>
                <c:pt idx="553">
                  <c:v>4304.5889999999999</c:v>
                </c:pt>
                <c:pt idx="554">
                  <c:v>4303.7730000000001</c:v>
                </c:pt>
                <c:pt idx="555">
                  <c:v>4276.6859999999997</c:v>
                </c:pt>
                <c:pt idx="556">
                  <c:v>4272.6530000000002</c:v>
                </c:pt>
                <c:pt idx="557">
                  <c:v>4256.2740000000003</c:v>
                </c:pt>
                <c:pt idx="558">
                  <c:v>4257.4970000000003</c:v>
                </c:pt>
                <c:pt idx="559">
                  <c:v>4260.1989999999996</c:v>
                </c:pt>
                <c:pt idx="560">
                  <c:v>4248.3879999999999</c:v>
                </c:pt>
                <c:pt idx="561">
                  <c:v>4232.5680000000002</c:v>
                </c:pt>
                <c:pt idx="562">
                  <c:v>4223.7110000000002</c:v>
                </c:pt>
                <c:pt idx="563">
                  <c:v>4226.0940000000001</c:v>
                </c:pt>
                <c:pt idx="564">
                  <c:v>4223.3919999999998</c:v>
                </c:pt>
                <c:pt idx="565">
                  <c:v>4207.9620000000004</c:v>
                </c:pt>
                <c:pt idx="566">
                  <c:v>4188.7539999999999</c:v>
                </c:pt>
                <c:pt idx="567">
                  <c:v>4191.4639999999999</c:v>
                </c:pt>
                <c:pt idx="568">
                  <c:v>4156.7139999999999</c:v>
                </c:pt>
                <c:pt idx="569">
                  <c:v>4150.3860000000004</c:v>
                </c:pt>
                <c:pt idx="570">
                  <c:v>4134.3789999999999</c:v>
                </c:pt>
                <c:pt idx="571">
                  <c:v>4135.2259999999997</c:v>
                </c:pt>
                <c:pt idx="572">
                  <c:v>4134.7049999999999</c:v>
                </c:pt>
                <c:pt idx="573">
                  <c:v>4130.8280000000004</c:v>
                </c:pt>
                <c:pt idx="574">
                  <c:v>4115.96</c:v>
                </c:pt>
                <c:pt idx="575">
                  <c:v>4103.9049999999997</c:v>
                </c:pt>
                <c:pt idx="576">
                  <c:v>4103.0649999999996</c:v>
                </c:pt>
                <c:pt idx="577">
                  <c:v>4097.6819999999998</c:v>
                </c:pt>
                <c:pt idx="578">
                  <c:v>4087.7890000000002</c:v>
                </c:pt>
                <c:pt idx="579">
                  <c:v>4073.3589999999999</c:v>
                </c:pt>
                <c:pt idx="580">
                  <c:v>4075.4279999999999</c:v>
                </c:pt>
                <c:pt idx="581">
                  <c:v>4038.9</c:v>
                </c:pt>
                <c:pt idx="582">
                  <c:v>4026.636</c:v>
                </c:pt>
                <c:pt idx="583">
                  <c:v>4016.0329999999999</c:v>
                </c:pt>
                <c:pt idx="584">
                  <c:v>4018.4070000000002</c:v>
                </c:pt>
                <c:pt idx="585">
                  <c:v>4014.9969999999998</c:v>
                </c:pt>
                <c:pt idx="586">
                  <c:v>4008.1819999999998</c:v>
                </c:pt>
                <c:pt idx="587">
                  <c:v>3995.6219999999998</c:v>
                </c:pt>
                <c:pt idx="588">
                  <c:v>3983.623</c:v>
                </c:pt>
                <c:pt idx="589">
                  <c:v>3983.027</c:v>
                </c:pt>
                <c:pt idx="590">
                  <c:v>3978.8139999999999</c:v>
                </c:pt>
                <c:pt idx="591">
                  <c:v>3958.4349999999999</c:v>
                </c:pt>
                <c:pt idx="592">
                  <c:v>3939.1550000000002</c:v>
                </c:pt>
                <c:pt idx="593">
                  <c:v>3937.3809999999999</c:v>
                </c:pt>
                <c:pt idx="594">
                  <c:v>3911.2570000000001</c:v>
                </c:pt>
                <c:pt idx="595">
                  <c:v>3906.808</c:v>
                </c:pt>
                <c:pt idx="596">
                  <c:v>3895.1</c:v>
                </c:pt>
                <c:pt idx="597">
                  <c:v>3897.1419999999998</c:v>
                </c:pt>
                <c:pt idx="598">
                  <c:v>3895.96</c:v>
                </c:pt>
                <c:pt idx="599">
                  <c:v>3882.77</c:v>
                </c:pt>
                <c:pt idx="600">
                  <c:v>3868.866</c:v>
                </c:pt>
                <c:pt idx="601">
                  <c:v>3862.1579999999999</c:v>
                </c:pt>
                <c:pt idx="602">
                  <c:v>3860.509</c:v>
                </c:pt>
                <c:pt idx="603">
                  <c:v>3854.6309999999999</c:v>
                </c:pt>
                <c:pt idx="604">
                  <c:v>3838.4929999999999</c:v>
                </c:pt>
                <c:pt idx="605">
                  <c:v>3828.6260000000002</c:v>
                </c:pt>
                <c:pt idx="606">
                  <c:v>3831.6080000000002</c:v>
                </c:pt>
                <c:pt idx="607">
                  <c:v>3814.1979999999999</c:v>
                </c:pt>
                <c:pt idx="608">
                  <c:v>3810.9349999999999</c:v>
                </c:pt>
                <c:pt idx="609">
                  <c:v>3808.97</c:v>
                </c:pt>
                <c:pt idx="610">
                  <c:v>3813.5410000000002</c:v>
                </c:pt>
                <c:pt idx="611">
                  <c:v>3836.8440000000001</c:v>
                </c:pt>
                <c:pt idx="612">
                  <c:v>3895.3609999999999</c:v>
                </c:pt>
                <c:pt idx="613">
                  <c:v>3979.2179999999998</c:v>
                </c:pt>
                <c:pt idx="614">
                  <c:v>3996.2170000000001</c:v>
                </c:pt>
                <c:pt idx="615">
                  <c:v>3996.52</c:v>
                </c:pt>
                <c:pt idx="616">
                  <c:v>4020.1669999999999</c:v>
                </c:pt>
                <c:pt idx="617">
                  <c:v>4052.837</c:v>
                </c:pt>
                <c:pt idx="618">
                  <c:v>4086.7280000000001</c:v>
                </c:pt>
                <c:pt idx="619">
                  <c:v>4093.15</c:v>
                </c:pt>
                <c:pt idx="620">
                  <c:v>4074.2280000000001</c:v>
                </c:pt>
                <c:pt idx="621">
                  <c:v>4088.643</c:v>
                </c:pt>
                <c:pt idx="622">
                  <c:v>4106.1909999999998</c:v>
                </c:pt>
                <c:pt idx="623">
                  <c:v>4134.1419999999998</c:v>
                </c:pt>
                <c:pt idx="624">
                  <c:v>4174.5140000000001</c:v>
                </c:pt>
                <c:pt idx="625">
                  <c:v>4207.2430000000004</c:v>
                </c:pt>
                <c:pt idx="626">
                  <c:v>4208.41</c:v>
                </c:pt>
                <c:pt idx="627">
                  <c:v>4215.3980000000001</c:v>
                </c:pt>
                <c:pt idx="628">
                  <c:v>4219.6840000000002</c:v>
                </c:pt>
                <c:pt idx="629">
                  <c:v>4201.1629999999996</c:v>
                </c:pt>
                <c:pt idx="630">
                  <c:v>4202.0600000000004</c:v>
                </c:pt>
                <c:pt idx="631">
                  <c:v>4206.9080000000004</c:v>
                </c:pt>
                <c:pt idx="632">
                  <c:v>4221.7489999999998</c:v>
                </c:pt>
                <c:pt idx="633">
                  <c:v>4231.4579999999996</c:v>
                </c:pt>
                <c:pt idx="634">
                  <c:v>4206.058</c:v>
                </c:pt>
                <c:pt idx="635">
                  <c:v>4231.4009999999998</c:v>
                </c:pt>
                <c:pt idx="636">
                  <c:v>4309.1949999999997</c:v>
                </c:pt>
                <c:pt idx="637">
                  <c:v>4550.174</c:v>
                </c:pt>
                <c:pt idx="638">
                  <c:v>5056.8530000000001</c:v>
                </c:pt>
                <c:pt idx="639">
                  <c:v>5661.8649999999998</c:v>
                </c:pt>
                <c:pt idx="640">
                  <c:v>6054.8710000000001</c:v>
                </c:pt>
                <c:pt idx="641">
                  <c:v>6283.0230000000001</c:v>
                </c:pt>
                <c:pt idx="642">
                  <c:v>6538.1689999999999</c:v>
                </c:pt>
                <c:pt idx="643">
                  <c:v>6684.6109999999999</c:v>
                </c:pt>
                <c:pt idx="644">
                  <c:v>6750.8010000000004</c:v>
                </c:pt>
                <c:pt idx="645">
                  <c:v>6829.116</c:v>
                </c:pt>
                <c:pt idx="646">
                  <c:v>7008.9750000000004</c:v>
                </c:pt>
                <c:pt idx="647">
                  <c:v>7146.549</c:v>
                </c:pt>
                <c:pt idx="648">
                  <c:v>7188.3869999999997</c:v>
                </c:pt>
                <c:pt idx="649">
                  <c:v>7200.5420000000004</c:v>
                </c:pt>
                <c:pt idx="650">
                  <c:v>7172.5870000000004</c:v>
                </c:pt>
                <c:pt idx="651">
                  <c:v>7097.0950000000003</c:v>
                </c:pt>
                <c:pt idx="652">
                  <c:v>7063.2039999999997</c:v>
                </c:pt>
                <c:pt idx="653">
                  <c:v>7002.7259999999997</c:v>
                </c:pt>
                <c:pt idx="654">
                  <c:v>6968.78</c:v>
                </c:pt>
                <c:pt idx="655">
                  <c:v>6999.8729999999996</c:v>
                </c:pt>
                <c:pt idx="656">
                  <c:v>7004.62</c:v>
                </c:pt>
                <c:pt idx="657">
                  <c:v>6990.5360000000001</c:v>
                </c:pt>
                <c:pt idx="658">
                  <c:v>6999.2439999999997</c:v>
                </c:pt>
                <c:pt idx="659">
                  <c:v>7053.5119999999997</c:v>
                </c:pt>
                <c:pt idx="660">
                  <c:v>7063.4920000000002</c:v>
                </c:pt>
                <c:pt idx="661">
                  <c:v>7049.96</c:v>
                </c:pt>
                <c:pt idx="662">
                  <c:v>7056.4269999999997</c:v>
                </c:pt>
                <c:pt idx="663">
                  <c:v>7079.7120000000004</c:v>
                </c:pt>
                <c:pt idx="664">
                  <c:v>7120.38</c:v>
                </c:pt>
                <c:pt idx="665">
                  <c:v>7104.5320000000002</c:v>
                </c:pt>
                <c:pt idx="666">
                  <c:v>7107.9170000000004</c:v>
                </c:pt>
                <c:pt idx="667">
                  <c:v>7133.616</c:v>
                </c:pt>
                <c:pt idx="668">
                  <c:v>7199.1040000000003</c:v>
                </c:pt>
                <c:pt idx="669">
                  <c:v>7213.2650000000003</c:v>
                </c:pt>
                <c:pt idx="670">
                  <c:v>7198.473</c:v>
                </c:pt>
                <c:pt idx="671">
                  <c:v>7214.8059999999996</c:v>
                </c:pt>
                <c:pt idx="672">
                  <c:v>7278.317</c:v>
                </c:pt>
                <c:pt idx="673">
                  <c:v>7302.7790000000005</c:v>
                </c:pt>
                <c:pt idx="674">
                  <c:v>7265.6819999999998</c:v>
                </c:pt>
                <c:pt idx="675">
                  <c:v>7280.8360000000002</c:v>
                </c:pt>
                <c:pt idx="676">
                  <c:v>7340.9539999999997</c:v>
                </c:pt>
                <c:pt idx="677">
                  <c:v>7434.5879999999997</c:v>
                </c:pt>
                <c:pt idx="678">
                  <c:v>7439.4110000000001</c:v>
                </c:pt>
                <c:pt idx="679">
                  <c:v>7395.8860000000004</c:v>
                </c:pt>
                <c:pt idx="680">
                  <c:v>7370.317</c:v>
                </c:pt>
                <c:pt idx="681">
                  <c:v>7460.8029999999999</c:v>
                </c:pt>
                <c:pt idx="682">
                  <c:v>7473.7359999999999</c:v>
                </c:pt>
                <c:pt idx="683">
                  <c:v>7455.5990000000002</c:v>
                </c:pt>
                <c:pt idx="684">
                  <c:v>7476.71</c:v>
                </c:pt>
                <c:pt idx="685">
                  <c:v>7601.1710000000003</c:v>
                </c:pt>
                <c:pt idx="686">
                  <c:v>7640.1769999999997</c:v>
                </c:pt>
                <c:pt idx="687">
                  <c:v>7595.3729999999996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02-4B85-9FC8-CED8E345F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491288"/>
        <c:axId val="656489720"/>
      </c:lineChart>
      <c:dateAx>
        <c:axId val="65649128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656489720"/>
        <c:crosses val="autoZero"/>
        <c:auto val="1"/>
        <c:lblOffset val="100"/>
        <c:baseTimeUnit val="days"/>
        <c:majorUnit val="6"/>
        <c:majorTimeUnit val="months"/>
      </c:dateAx>
      <c:valAx>
        <c:axId val="656489720"/>
        <c:scaling>
          <c:orientation val="minMax"/>
          <c:max val="8000"/>
          <c:min val="7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&quot;$&quot;#,##0" sourceLinked="0"/>
        <c:majorTickMark val="out"/>
        <c:minorTickMark val="none"/>
        <c:tickLblPos val="nextTo"/>
        <c:crossAx val="656491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33535452527934E-2"/>
          <c:y val="3.8672873939664398E-2"/>
          <c:w val="0.93073004194215814"/>
          <c:h val="0.86493130273314145"/>
        </c:manualLayout>
      </c:layout>
      <c:barChart>
        <c:barDir val="col"/>
        <c:grouping val="clustered"/>
        <c:varyColors val="0"/>
        <c:ser>
          <c:idx val="1"/>
          <c:order val="1"/>
          <c:tx>
            <c:v>Recession</c:v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c:spPr>
          <c:invertIfNegative val="0"/>
          <c:cat>
            <c:numRef>
              <c:f>'[S^0P500.xlsx]table'!$A$2977:$A$3733</c:f>
              <c:numCache>
                <c:formatCode>m/d/yyyy</c:formatCode>
                <c:ptCount val="757"/>
                <c:pt idx="0">
                  <c:v>39085</c:v>
                </c:pt>
                <c:pt idx="1">
                  <c:v>39090</c:v>
                </c:pt>
                <c:pt idx="2">
                  <c:v>39098</c:v>
                </c:pt>
                <c:pt idx="3">
                  <c:v>39104</c:v>
                </c:pt>
                <c:pt idx="4">
                  <c:v>39111</c:v>
                </c:pt>
                <c:pt idx="5">
                  <c:v>39118</c:v>
                </c:pt>
                <c:pt idx="6">
                  <c:v>39125</c:v>
                </c:pt>
                <c:pt idx="7">
                  <c:v>39133</c:v>
                </c:pt>
                <c:pt idx="8">
                  <c:v>39139</c:v>
                </c:pt>
                <c:pt idx="9">
                  <c:v>39146</c:v>
                </c:pt>
                <c:pt idx="10">
                  <c:v>39153</c:v>
                </c:pt>
                <c:pt idx="11">
                  <c:v>39160</c:v>
                </c:pt>
                <c:pt idx="12">
                  <c:v>39167</c:v>
                </c:pt>
                <c:pt idx="13">
                  <c:v>39174</c:v>
                </c:pt>
                <c:pt idx="14">
                  <c:v>39181</c:v>
                </c:pt>
                <c:pt idx="15">
                  <c:v>39188</c:v>
                </c:pt>
                <c:pt idx="16">
                  <c:v>39195</c:v>
                </c:pt>
                <c:pt idx="17">
                  <c:v>39202</c:v>
                </c:pt>
                <c:pt idx="18">
                  <c:v>39209</c:v>
                </c:pt>
                <c:pt idx="19">
                  <c:v>39216</c:v>
                </c:pt>
                <c:pt idx="20">
                  <c:v>39223</c:v>
                </c:pt>
                <c:pt idx="21">
                  <c:v>39231</c:v>
                </c:pt>
                <c:pt idx="22">
                  <c:v>39237</c:v>
                </c:pt>
                <c:pt idx="23">
                  <c:v>39244</c:v>
                </c:pt>
                <c:pt idx="24">
                  <c:v>39251</c:v>
                </c:pt>
                <c:pt idx="25">
                  <c:v>39258</c:v>
                </c:pt>
                <c:pt idx="26">
                  <c:v>39265</c:v>
                </c:pt>
                <c:pt idx="27">
                  <c:v>39272</c:v>
                </c:pt>
                <c:pt idx="28">
                  <c:v>39279</c:v>
                </c:pt>
                <c:pt idx="29">
                  <c:v>39286</c:v>
                </c:pt>
                <c:pt idx="30">
                  <c:v>39293</c:v>
                </c:pt>
                <c:pt idx="31">
                  <c:v>39300</c:v>
                </c:pt>
                <c:pt idx="32">
                  <c:v>39307</c:v>
                </c:pt>
                <c:pt idx="33">
                  <c:v>39314</c:v>
                </c:pt>
                <c:pt idx="34">
                  <c:v>39321</c:v>
                </c:pt>
                <c:pt idx="35">
                  <c:v>39329</c:v>
                </c:pt>
                <c:pt idx="36">
                  <c:v>39335</c:v>
                </c:pt>
                <c:pt idx="37">
                  <c:v>39342</c:v>
                </c:pt>
                <c:pt idx="38">
                  <c:v>39349</c:v>
                </c:pt>
                <c:pt idx="39">
                  <c:v>39356</c:v>
                </c:pt>
                <c:pt idx="40">
                  <c:v>39363</c:v>
                </c:pt>
                <c:pt idx="41">
                  <c:v>39370</c:v>
                </c:pt>
                <c:pt idx="42">
                  <c:v>39377</c:v>
                </c:pt>
                <c:pt idx="43">
                  <c:v>39384</c:v>
                </c:pt>
                <c:pt idx="44">
                  <c:v>39391</c:v>
                </c:pt>
                <c:pt idx="45">
                  <c:v>39398</c:v>
                </c:pt>
                <c:pt idx="46">
                  <c:v>39405</c:v>
                </c:pt>
                <c:pt idx="47">
                  <c:v>39412</c:v>
                </c:pt>
                <c:pt idx="48">
                  <c:v>39419</c:v>
                </c:pt>
                <c:pt idx="49">
                  <c:v>39426</c:v>
                </c:pt>
                <c:pt idx="50">
                  <c:v>39433</c:v>
                </c:pt>
                <c:pt idx="51">
                  <c:v>39440</c:v>
                </c:pt>
                <c:pt idx="52">
                  <c:v>39447</c:v>
                </c:pt>
                <c:pt idx="53">
                  <c:v>39454</c:v>
                </c:pt>
                <c:pt idx="54">
                  <c:v>39461</c:v>
                </c:pt>
                <c:pt idx="55">
                  <c:v>39469</c:v>
                </c:pt>
                <c:pt idx="56">
                  <c:v>39475</c:v>
                </c:pt>
                <c:pt idx="57">
                  <c:v>39482</c:v>
                </c:pt>
                <c:pt idx="58">
                  <c:v>39489</c:v>
                </c:pt>
                <c:pt idx="59">
                  <c:v>39497</c:v>
                </c:pt>
                <c:pt idx="60">
                  <c:v>39503</c:v>
                </c:pt>
                <c:pt idx="61">
                  <c:v>39510</c:v>
                </c:pt>
                <c:pt idx="62">
                  <c:v>39517</c:v>
                </c:pt>
                <c:pt idx="63">
                  <c:v>39524</c:v>
                </c:pt>
                <c:pt idx="64">
                  <c:v>39531</c:v>
                </c:pt>
                <c:pt idx="65">
                  <c:v>39538</c:v>
                </c:pt>
                <c:pt idx="66">
                  <c:v>39545</c:v>
                </c:pt>
                <c:pt idx="67">
                  <c:v>39552</c:v>
                </c:pt>
                <c:pt idx="68">
                  <c:v>39559</c:v>
                </c:pt>
                <c:pt idx="69">
                  <c:v>39566</c:v>
                </c:pt>
                <c:pt idx="70">
                  <c:v>39573</c:v>
                </c:pt>
                <c:pt idx="71">
                  <c:v>39580</c:v>
                </c:pt>
                <c:pt idx="72">
                  <c:v>39587</c:v>
                </c:pt>
                <c:pt idx="73">
                  <c:v>39595</c:v>
                </c:pt>
                <c:pt idx="74">
                  <c:v>39601</c:v>
                </c:pt>
                <c:pt idx="75">
                  <c:v>39608</c:v>
                </c:pt>
                <c:pt idx="76">
                  <c:v>39615</c:v>
                </c:pt>
                <c:pt idx="77">
                  <c:v>39622</c:v>
                </c:pt>
                <c:pt idx="78">
                  <c:v>39629</c:v>
                </c:pt>
                <c:pt idx="79">
                  <c:v>39636</c:v>
                </c:pt>
                <c:pt idx="80">
                  <c:v>39643</c:v>
                </c:pt>
                <c:pt idx="81">
                  <c:v>39650</c:v>
                </c:pt>
                <c:pt idx="82">
                  <c:v>39657</c:v>
                </c:pt>
                <c:pt idx="83">
                  <c:v>39664</c:v>
                </c:pt>
                <c:pt idx="84">
                  <c:v>39671</c:v>
                </c:pt>
                <c:pt idx="85">
                  <c:v>39678</c:v>
                </c:pt>
                <c:pt idx="86">
                  <c:v>39685</c:v>
                </c:pt>
                <c:pt idx="87">
                  <c:v>39693</c:v>
                </c:pt>
                <c:pt idx="88">
                  <c:v>39699</c:v>
                </c:pt>
                <c:pt idx="89">
                  <c:v>39706</c:v>
                </c:pt>
                <c:pt idx="90">
                  <c:v>39713</c:v>
                </c:pt>
                <c:pt idx="91">
                  <c:v>39720</c:v>
                </c:pt>
                <c:pt idx="92">
                  <c:v>39727</c:v>
                </c:pt>
                <c:pt idx="93">
                  <c:v>39734</c:v>
                </c:pt>
                <c:pt idx="94">
                  <c:v>39741</c:v>
                </c:pt>
                <c:pt idx="95">
                  <c:v>39748</c:v>
                </c:pt>
                <c:pt idx="96">
                  <c:v>39755</c:v>
                </c:pt>
                <c:pt idx="97">
                  <c:v>39762</c:v>
                </c:pt>
                <c:pt idx="98">
                  <c:v>39769</c:v>
                </c:pt>
                <c:pt idx="99">
                  <c:v>39776</c:v>
                </c:pt>
                <c:pt idx="100">
                  <c:v>39783</c:v>
                </c:pt>
                <c:pt idx="101">
                  <c:v>39790</c:v>
                </c:pt>
                <c:pt idx="102">
                  <c:v>39797</c:v>
                </c:pt>
                <c:pt idx="103">
                  <c:v>39804</c:v>
                </c:pt>
                <c:pt idx="104">
                  <c:v>39811</c:v>
                </c:pt>
                <c:pt idx="105">
                  <c:v>39818</c:v>
                </c:pt>
                <c:pt idx="106">
                  <c:v>39825</c:v>
                </c:pt>
                <c:pt idx="107">
                  <c:v>39833</c:v>
                </c:pt>
                <c:pt idx="108">
                  <c:v>39839</c:v>
                </c:pt>
                <c:pt idx="109">
                  <c:v>39846</c:v>
                </c:pt>
                <c:pt idx="110">
                  <c:v>39853</c:v>
                </c:pt>
                <c:pt idx="111">
                  <c:v>39861</c:v>
                </c:pt>
                <c:pt idx="112">
                  <c:v>39867</c:v>
                </c:pt>
                <c:pt idx="113">
                  <c:v>39874</c:v>
                </c:pt>
                <c:pt idx="114">
                  <c:v>39881</c:v>
                </c:pt>
                <c:pt idx="115">
                  <c:v>39888</c:v>
                </c:pt>
                <c:pt idx="116">
                  <c:v>39895</c:v>
                </c:pt>
                <c:pt idx="117">
                  <c:v>39902</c:v>
                </c:pt>
                <c:pt idx="118">
                  <c:v>39909</c:v>
                </c:pt>
                <c:pt idx="119">
                  <c:v>39916</c:v>
                </c:pt>
                <c:pt idx="120">
                  <c:v>39923</c:v>
                </c:pt>
                <c:pt idx="121">
                  <c:v>39930</c:v>
                </c:pt>
                <c:pt idx="122">
                  <c:v>39937</c:v>
                </c:pt>
                <c:pt idx="123">
                  <c:v>39944</c:v>
                </c:pt>
                <c:pt idx="124">
                  <c:v>39951</c:v>
                </c:pt>
                <c:pt idx="125">
                  <c:v>39959</c:v>
                </c:pt>
                <c:pt idx="126">
                  <c:v>39965</c:v>
                </c:pt>
                <c:pt idx="127">
                  <c:v>39972</c:v>
                </c:pt>
                <c:pt idx="128">
                  <c:v>39979</c:v>
                </c:pt>
                <c:pt idx="129">
                  <c:v>39986</c:v>
                </c:pt>
                <c:pt idx="130">
                  <c:v>39993</c:v>
                </c:pt>
                <c:pt idx="131">
                  <c:v>40000</c:v>
                </c:pt>
                <c:pt idx="132">
                  <c:v>40007</c:v>
                </c:pt>
                <c:pt idx="133">
                  <c:v>40014</c:v>
                </c:pt>
                <c:pt idx="134">
                  <c:v>40021</c:v>
                </c:pt>
                <c:pt idx="135">
                  <c:v>40028</c:v>
                </c:pt>
                <c:pt idx="136">
                  <c:v>40035</c:v>
                </c:pt>
                <c:pt idx="137">
                  <c:v>40042</c:v>
                </c:pt>
                <c:pt idx="138">
                  <c:v>40049</c:v>
                </c:pt>
                <c:pt idx="139">
                  <c:v>40056</c:v>
                </c:pt>
                <c:pt idx="140">
                  <c:v>40064</c:v>
                </c:pt>
                <c:pt idx="141">
                  <c:v>40070</c:v>
                </c:pt>
                <c:pt idx="142">
                  <c:v>40077</c:v>
                </c:pt>
                <c:pt idx="143">
                  <c:v>40084</c:v>
                </c:pt>
                <c:pt idx="144">
                  <c:v>40091</c:v>
                </c:pt>
                <c:pt idx="145">
                  <c:v>40098</c:v>
                </c:pt>
                <c:pt idx="146">
                  <c:v>40105</c:v>
                </c:pt>
                <c:pt idx="147">
                  <c:v>40112</c:v>
                </c:pt>
                <c:pt idx="148">
                  <c:v>40119</c:v>
                </c:pt>
                <c:pt idx="149">
                  <c:v>40126</c:v>
                </c:pt>
                <c:pt idx="150">
                  <c:v>40133</c:v>
                </c:pt>
                <c:pt idx="151">
                  <c:v>40140</c:v>
                </c:pt>
                <c:pt idx="152">
                  <c:v>40147</c:v>
                </c:pt>
                <c:pt idx="153">
                  <c:v>40154</c:v>
                </c:pt>
                <c:pt idx="154">
                  <c:v>40161</c:v>
                </c:pt>
                <c:pt idx="155">
                  <c:v>40168</c:v>
                </c:pt>
                <c:pt idx="156">
                  <c:v>40175</c:v>
                </c:pt>
                <c:pt idx="157">
                  <c:v>40182</c:v>
                </c:pt>
                <c:pt idx="158">
                  <c:v>40189</c:v>
                </c:pt>
                <c:pt idx="159">
                  <c:v>40197</c:v>
                </c:pt>
                <c:pt idx="160">
                  <c:v>40203</c:v>
                </c:pt>
                <c:pt idx="161">
                  <c:v>40210</c:v>
                </c:pt>
                <c:pt idx="162">
                  <c:v>40217</c:v>
                </c:pt>
                <c:pt idx="163">
                  <c:v>40225</c:v>
                </c:pt>
                <c:pt idx="164">
                  <c:v>40231</c:v>
                </c:pt>
                <c:pt idx="165">
                  <c:v>40238</c:v>
                </c:pt>
                <c:pt idx="166">
                  <c:v>40245</c:v>
                </c:pt>
                <c:pt idx="167">
                  <c:v>40252</c:v>
                </c:pt>
                <c:pt idx="168">
                  <c:v>40259</c:v>
                </c:pt>
                <c:pt idx="169">
                  <c:v>40266</c:v>
                </c:pt>
                <c:pt idx="170">
                  <c:v>40273</c:v>
                </c:pt>
                <c:pt idx="171">
                  <c:v>40280</c:v>
                </c:pt>
                <c:pt idx="172">
                  <c:v>40287</c:v>
                </c:pt>
                <c:pt idx="173">
                  <c:v>40294</c:v>
                </c:pt>
                <c:pt idx="174">
                  <c:v>40301</c:v>
                </c:pt>
                <c:pt idx="175">
                  <c:v>40308</c:v>
                </c:pt>
                <c:pt idx="176">
                  <c:v>40315</c:v>
                </c:pt>
                <c:pt idx="177">
                  <c:v>40322</c:v>
                </c:pt>
                <c:pt idx="178">
                  <c:v>40330</c:v>
                </c:pt>
                <c:pt idx="179">
                  <c:v>40336</c:v>
                </c:pt>
                <c:pt idx="180">
                  <c:v>40343</c:v>
                </c:pt>
                <c:pt idx="181">
                  <c:v>40350</c:v>
                </c:pt>
                <c:pt idx="182">
                  <c:v>40357</c:v>
                </c:pt>
                <c:pt idx="183">
                  <c:v>40365</c:v>
                </c:pt>
                <c:pt idx="184">
                  <c:v>40371</c:v>
                </c:pt>
                <c:pt idx="185">
                  <c:v>40378</c:v>
                </c:pt>
                <c:pt idx="186">
                  <c:v>40385</c:v>
                </c:pt>
                <c:pt idx="187">
                  <c:v>40392</c:v>
                </c:pt>
                <c:pt idx="188">
                  <c:v>40399</c:v>
                </c:pt>
                <c:pt idx="189">
                  <c:v>40406</c:v>
                </c:pt>
                <c:pt idx="190">
                  <c:v>40413</c:v>
                </c:pt>
                <c:pt idx="191">
                  <c:v>40420</c:v>
                </c:pt>
                <c:pt idx="192">
                  <c:v>40428</c:v>
                </c:pt>
                <c:pt idx="193">
                  <c:v>40434</c:v>
                </c:pt>
                <c:pt idx="194">
                  <c:v>40441</c:v>
                </c:pt>
                <c:pt idx="195">
                  <c:v>40448</c:v>
                </c:pt>
                <c:pt idx="196">
                  <c:v>40455</c:v>
                </c:pt>
                <c:pt idx="197">
                  <c:v>40462</c:v>
                </c:pt>
                <c:pt idx="198">
                  <c:v>40469</c:v>
                </c:pt>
                <c:pt idx="199">
                  <c:v>40476</c:v>
                </c:pt>
                <c:pt idx="200">
                  <c:v>40483</c:v>
                </c:pt>
                <c:pt idx="201">
                  <c:v>40490</c:v>
                </c:pt>
                <c:pt idx="202">
                  <c:v>40497</c:v>
                </c:pt>
                <c:pt idx="203">
                  <c:v>40504</c:v>
                </c:pt>
                <c:pt idx="204">
                  <c:v>40511</c:v>
                </c:pt>
                <c:pt idx="205">
                  <c:v>40518</c:v>
                </c:pt>
                <c:pt idx="206">
                  <c:v>40525</c:v>
                </c:pt>
                <c:pt idx="207">
                  <c:v>40532</c:v>
                </c:pt>
                <c:pt idx="208">
                  <c:v>40539</c:v>
                </c:pt>
                <c:pt idx="209">
                  <c:v>40546</c:v>
                </c:pt>
                <c:pt idx="210">
                  <c:v>40553</c:v>
                </c:pt>
                <c:pt idx="211">
                  <c:v>40561</c:v>
                </c:pt>
                <c:pt idx="212">
                  <c:v>40567</c:v>
                </c:pt>
                <c:pt idx="213">
                  <c:v>40574</c:v>
                </c:pt>
                <c:pt idx="214">
                  <c:v>40581</c:v>
                </c:pt>
                <c:pt idx="215">
                  <c:v>40588</c:v>
                </c:pt>
                <c:pt idx="216">
                  <c:v>40596</c:v>
                </c:pt>
                <c:pt idx="217">
                  <c:v>40602</c:v>
                </c:pt>
                <c:pt idx="218">
                  <c:v>40609</c:v>
                </c:pt>
                <c:pt idx="219">
                  <c:v>40616</c:v>
                </c:pt>
                <c:pt idx="220">
                  <c:v>40623</c:v>
                </c:pt>
                <c:pt idx="221">
                  <c:v>40630</c:v>
                </c:pt>
                <c:pt idx="222">
                  <c:v>40637</c:v>
                </c:pt>
                <c:pt idx="223">
                  <c:v>40644</c:v>
                </c:pt>
                <c:pt idx="224">
                  <c:v>40651</c:v>
                </c:pt>
                <c:pt idx="225">
                  <c:v>40658</c:v>
                </c:pt>
                <c:pt idx="226">
                  <c:v>40665</c:v>
                </c:pt>
                <c:pt idx="227">
                  <c:v>40672</c:v>
                </c:pt>
                <c:pt idx="228">
                  <c:v>40679</c:v>
                </c:pt>
                <c:pt idx="229">
                  <c:v>40686</c:v>
                </c:pt>
                <c:pt idx="230">
                  <c:v>40694</c:v>
                </c:pt>
                <c:pt idx="231">
                  <c:v>40700</c:v>
                </c:pt>
                <c:pt idx="232">
                  <c:v>40707</c:v>
                </c:pt>
                <c:pt idx="233">
                  <c:v>40714</c:v>
                </c:pt>
                <c:pt idx="234">
                  <c:v>40721</c:v>
                </c:pt>
                <c:pt idx="235">
                  <c:v>40729</c:v>
                </c:pt>
                <c:pt idx="236">
                  <c:v>40735</c:v>
                </c:pt>
                <c:pt idx="237">
                  <c:v>40742</c:v>
                </c:pt>
                <c:pt idx="238">
                  <c:v>40749</c:v>
                </c:pt>
                <c:pt idx="239">
                  <c:v>40756</c:v>
                </c:pt>
                <c:pt idx="240">
                  <c:v>40763</c:v>
                </c:pt>
                <c:pt idx="241">
                  <c:v>40770</c:v>
                </c:pt>
                <c:pt idx="242">
                  <c:v>40777</c:v>
                </c:pt>
                <c:pt idx="243">
                  <c:v>40784</c:v>
                </c:pt>
                <c:pt idx="244">
                  <c:v>40792</c:v>
                </c:pt>
                <c:pt idx="245">
                  <c:v>40798</c:v>
                </c:pt>
                <c:pt idx="246">
                  <c:v>40805</c:v>
                </c:pt>
                <c:pt idx="247">
                  <c:v>40812</c:v>
                </c:pt>
                <c:pt idx="248">
                  <c:v>40819</c:v>
                </c:pt>
                <c:pt idx="249">
                  <c:v>40826</c:v>
                </c:pt>
                <c:pt idx="250">
                  <c:v>40833</c:v>
                </c:pt>
                <c:pt idx="251">
                  <c:v>40840</c:v>
                </c:pt>
                <c:pt idx="252">
                  <c:v>40847</c:v>
                </c:pt>
                <c:pt idx="253">
                  <c:v>40854</c:v>
                </c:pt>
                <c:pt idx="254">
                  <c:v>40861</c:v>
                </c:pt>
                <c:pt idx="255">
                  <c:v>40868</c:v>
                </c:pt>
                <c:pt idx="256">
                  <c:v>40875</c:v>
                </c:pt>
                <c:pt idx="257">
                  <c:v>40882</c:v>
                </c:pt>
                <c:pt idx="258">
                  <c:v>40889</c:v>
                </c:pt>
                <c:pt idx="259">
                  <c:v>40896</c:v>
                </c:pt>
                <c:pt idx="260">
                  <c:v>40904</c:v>
                </c:pt>
                <c:pt idx="261">
                  <c:v>40911</c:v>
                </c:pt>
                <c:pt idx="262">
                  <c:v>40917</c:v>
                </c:pt>
                <c:pt idx="263">
                  <c:v>40925</c:v>
                </c:pt>
                <c:pt idx="264">
                  <c:v>40931</c:v>
                </c:pt>
                <c:pt idx="265">
                  <c:v>40938</c:v>
                </c:pt>
                <c:pt idx="266">
                  <c:v>40945</c:v>
                </c:pt>
                <c:pt idx="267">
                  <c:v>40952</c:v>
                </c:pt>
                <c:pt idx="268">
                  <c:v>40960</c:v>
                </c:pt>
                <c:pt idx="269">
                  <c:v>40966</c:v>
                </c:pt>
                <c:pt idx="270">
                  <c:v>40973</c:v>
                </c:pt>
                <c:pt idx="271">
                  <c:v>40980</c:v>
                </c:pt>
                <c:pt idx="272">
                  <c:v>40987</c:v>
                </c:pt>
                <c:pt idx="273">
                  <c:v>40994</c:v>
                </c:pt>
                <c:pt idx="274">
                  <c:v>41001</c:v>
                </c:pt>
                <c:pt idx="275">
                  <c:v>41008</c:v>
                </c:pt>
                <c:pt idx="276">
                  <c:v>41015</c:v>
                </c:pt>
                <c:pt idx="277">
                  <c:v>41022</c:v>
                </c:pt>
                <c:pt idx="278">
                  <c:v>41029</c:v>
                </c:pt>
                <c:pt idx="279">
                  <c:v>41036</c:v>
                </c:pt>
                <c:pt idx="280">
                  <c:v>41043</c:v>
                </c:pt>
                <c:pt idx="281">
                  <c:v>41050</c:v>
                </c:pt>
                <c:pt idx="282">
                  <c:v>41058</c:v>
                </c:pt>
                <c:pt idx="283">
                  <c:v>41064</c:v>
                </c:pt>
                <c:pt idx="284">
                  <c:v>41071</c:v>
                </c:pt>
                <c:pt idx="285">
                  <c:v>41078</c:v>
                </c:pt>
                <c:pt idx="286">
                  <c:v>41085</c:v>
                </c:pt>
                <c:pt idx="287">
                  <c:v>41092</c:v>
                </c:pt>
                <c:pt idx="288">
                  <c:v>41099</c:v>
                </c:pt>
                <c:pt idx="289">
                  <c:v>41106</c:v>
                </c:pt>
                <c:pt idx="290">
                  <c:v>41113</c:v>
                </c:pt>
                <c:pt idx="291">
                  <c:v>41120</c:v>
                </c:pt>
                <c:pt idx="292">
                  <c:v>41127</c:v>
                </c:pt>
                <c:pt idx="293">
                  <c:v>41134</c:v>
                </c:pt>
                <c:pt idx="294">
                  <c:v>41141</c:v>
                </c:pt>
                <c:pt idx="295">
                  <c:v>41148</c:v>
                </c:pt>
                <c:pt idx="296">
                  <c:v>41156</c:v>
                </c:pt>
                <c:pt idx="297">
                  <c:v>41162</c:v>
                </c:pt>
                <c:pt idx="298">
                  <c:v>41169</c:v>
                </c:pt>
                <c:pt idx="299">
                  <c:v>41176</c:v>
                </c:pt>
                <c:pt idx="300">
                  <c:v>41183</c:v>
                </c:pt>
                <c:pt idx="301">
                  <c:v>41190</c:v>
                </c:pt>
                <c:pt idx="302">
                  <c:v>41197</c:v>
                </c:pt>
                <c:pt idx="303">
                  <c:v>41204</c:v>
                </c:pt>
                <c:pt idx="304">
                  <c:v>41211</c:v>
                </c:pt>
                <c:pt idx="305">
                  <c:v>41218</c:v>
                </c:pt>
                <c:pt idx="306">
                  <c:v>41225</c:v>
                </c:pt>
                <c:pt idx="307">
                  <c:v>41232</c:v>
                </c:pt>
                <c:pt idx="308">
                  <c:v>41239</c:v>
                </c:pt>
                <c:pt idx="309">
                  <c:v>41246</c:v>
                </c:pt>
                <c:pt idx="310">
                  <c:v>41253</c:v>
                </c:pt>
                <c:pt idx="311">
                  <c:v>41260</c:v>
                </c:pt>
                <c:pt idx="312">
                  <c:v>41267</c:v>
                </c:pt>
                <c:pt idx="313">
                  <c:v>41274</c:v>
                </c:pt>
                <c:pt idx="314">
                  <c:v>41281</c:v>
                </c:pt>
                <c:pt idx="315">
                  <c:v>41288</c:v>
                </c:pt>
                <c:pt idx="316">
                  <c:v>41296</c:v>
                </c:pt>
                <c:pt idx="317">
                  <c:v>41302</c:v>
                </c:pt>
                <c:pt idx="318">
                  <c:v>41309</c:v>
                </c:pt>
                <c:pt idx="319">
                  <c:v>41316</c:v>
                </c:pt>
                <c:pt idx="320">
                  <c:v>41324</c:v>
                </c:pt>
                <c:pt idx="321">
                  <c:v>41330</c:v>
                </c:pt>
                <c:pt idx="322">
                  <c:v>41337</c:v>
                </c:pt>
                <c:pt idx="323">
                  <c:v>41344</c:v>
                </c:pt>
                <c:pt idx="324">
                  <c:v>41351</c:v>
                </c:pt>
                <c:pt idx="325">
                  <c:v>41358</c:v>
                </c:pt>
                <c:pt idx="326">
                  <c:v>41365</c:v>
                </c:pt>
                <c:pt idx="327">
                  <c:v>41372</c:v>
                </c:pt>
                <c:pt idx="328">
                  <c:v>41379</c:v>
                </c:pt>
                <c:pt idx="329">
                  <c:v>41386</c:v>
                </c:pt>
                <c:pt idx="330">
                  <c:v>41393</c:v>
                </c:pt>
                <c:pt idx="331">
                  <c:v>41400</c:v>
                </c:pt>
                <c:pt idx="332">
                  <c:v>41407</c:v>
                </c:pt>
                <c:pt idx="333">
                  <c:v>41414</c:v>
                </c:pt>
                <c:pt idx="334">
                  <c:v>41421</c:v>
                </c:pt>
                <c:pt idx="335">
                  <c:v>41428</c:v>
                </c:pt>
                <c:pt idx="336">
                  <c:v>41435</c:v>
                </c:pt>
                <c:pt idx="337">
                  <c:v>41442</c:v>
                </c:pt>
                <c:pt idx="338">
                  <c:v>41449</c:v>
                </c:pt>
                <c:pt idx="339">
                  <c:v>41456</c:v>
                </c:pt>
                <c:pt idx="340">
                  <c:v>41463</c:v>
                </c:pt>
                <c:pt idx="341">
                  <c:v>41470</c:v>
                </c:pt>
                <c:pt idx="342">
                  <c:v>41477</c:v>
                </c:pt>
                <c:pt idx="343">
                  <c:v>41484</c:v>
                </c:pt>
                <c:pt idx="344">
                  <c:v>41491</c:v>
                </c:pt>
                <c:pt idx="345">
                  <c:v>41498</c:v>
                </c:pt>
                <c:pt idx="346">
                  <c:v>41505</c:v>
                </c:pt>
                <c:pt idx="347">
                  <c:v>41512</c:v>
                </c:pt>
                <c:pt idx="348">
                  <c:v>41519</c:v>
                </c:pt>
                <c:pt idx="349">
                  <c:v>41526</c:v>
                </c:pt>
                <c:pt idx="350">
                  <c:v>41533</c:v>
                </c:pt>
                <c:pt idx="351">
                  <c:v>41540</c:v>
                </c:pt>
                <c:pt idx="352">
                  <c:v>41547</c:v>
                </c:pt>
                <c:pt idx="353">
                  <c:v>41554</c:v>
                </c:pt>
                <c:pt idx="354">
                  <c:v>41561</c:v>
                </c:pt>
                <c:pt idx="355">
                  <c:v>41568</c:v>
                </c:pt>
                <c:pt idx="356">
                  <c:v>41575</c:v>
                </c:pt>
                <c:pt idx="357">
                  <c:v>41582</c:v>
                </c:pt>
                <c:pt idx="358">
                  <c:v>41589</c:v>
                </c:pt>
                <c:pt idx="359">
                  <c:v>41596</c:v>
                </c:pt>
                <c:pt idx="360">
                  <c:v>41603</c:v>
                </c:pt>
                <c:pt idx="361">
                  <c:v>41610</c:v>
                </c:pt>
                <c:pt idx="362">
                  <c:v>41617</c:v>
                </c:pt>
                <c:pt idx="363">
                  <c:v>41624</c:v>
                </c:pt>
                <c:pt idx="364">
                  <c:v>41631</c:v>
                </c:pt>
                <c:pt idx="365">
                  <c:v>41638</c:v>
                </c:pt>
                <c:pt idx="366">
                  <c:v>41645</c:v>
                </c:pt>
                <c:pt idx="367">
                  <c:v>41652</c:v>
                </c:pt>
                <c:pt idx="368">
                  <c:v>41659</c:v>
                </c:pt>
                <c:pt idx="369">
                  <c:v>41666</c:v>
                </c:pt>
                <c:pt idx="370">
                  <c:v>41673</c:v>
                </c:pt>
                <c:pt idx="371">
                  <c:v>41680</c:v>
                </c:pt>
                <c:pt idx="372">
                  <c:v>41687</c:v>
                </c:pt>
                <c:pt idx="373">
                  <c:v>41694</c:v>
                </c:pt>
                <c:pt idx="374">
                  <c:v>41701</c:v>
                </c:pt>
                <c:pt idx="375">
                  <c:v>41708</c:v>
                </c:pt>
                <c:pt idx="376">
                  <c:v>41715</c:v>
                </c:pt>
                <c:pt idx="377">
                  <c:v>41722</c:v>
                </c:pt>
                <c:pt idx="378">
                  <c:v>41729</c:v>
                </c:pt>
                <c:pt idx="379">
                  <c:v>41736</c:v>
                </c:pt>
                <c:pt idx="380">
                  <c:v>41743</c:v>
                </c:pt>
                <c:pt idx="381">
                  <c:v>41750</c:v>
                </c:pt>
                <c:pt idx="382">
                  <c:v>41757</c:v>
                </c:pt>
                <c:pt idx="383">
                  <c:v>41764</c:v>
                </c:pt>
                <c:pt idx="384">
                  <c:v>41771</c:v>
                </c:pt>
                <c:pt idx="385">
                  <c:v>41778</c:v>
                </c:pt>
                <c:pt idx="386">
                  <c:v>41785</c:v>
                </c:pt>
                <c:pt idx="387">
                  <c:v>41792</c:v>
                </c:pt>
                <c:pt idx="388">
                  <c:v>41799</c:v>
                </c:pt>
                <c:pt idx="389">
                  <c:v>41806</c:v>
                </c:pt>
                <c:pt idx="390">
                  <c:v>41813</c:v>
                </c:pt>
                <c:pt idx="391">
                  <c:v>41820</c:v>
                </c:pt>
                <c:pt idx="392">
                  <c:v>41827</c:v>
                </c:pt>
                <c:pt idx="393">
                  <c:v>41834</c:v>
                </c:pt>
                <c:pt idx="394">
                  <c:v>41841</c:v>
                </c:pt>
                <c:pt idx="395">
                  <c:v>41848</c:v>
                </c:pt>
                <c:pt idx="396">
                  <c:v>41855</c:v>
                </c:pt>
                <c:pt idx="397">
                  <c:v>41862</c:v>
                </c:pt>
                <c:pt idx="398">
                  <c:v>41869</c:v>
                </c:pt>
                <c:pt idx="399">
                  <c:v>41876</c:v>
                </c:pt>
                <c:pt idx="400">
                  <c:v>41883</c:v>
                </c:pt>
                <c:pt idx="401">
                  <c:v>41890</c:v>
                </c:pt>
                <c:pt idx="402">
                  <c:v>41897</c:v>
                </c:pt>
                <c:pt idx="403">
                  <c:v>41904</c:v>
                </c:pt>
                <c:pt idx="404">
                  <c:v>41911</c:v>
                </c:pt>
                <c:pt idx="405">
                  <c:v>41918</c:v>
                </c:pt>
                <c:pt idx="406">
                  <c:v>41925</c:v>
                </c:pt>
                <c:pt idx="407">
                  <c:v>41932</c:v>
                </c:pt>
                <c:pt idx="408">
                  <c:v>41939</c:v>
                </c:pt>
                <c:pt idx="409">
                  <c:v>41946</c:v>
                </c:pt>
                <c:pt idx="410">
                  <c:v>41953</c:v>
                </c:pt>
                <c:pt idx="411">
                  <c:v>41960</c:v>
                </c:pt>
                <c:pt idx="412">
                  <c:v>41967</c:v>
                </c:pt>
                <c:pt idx="413">
                  <c:v>41974</c:v>
                </c:pt>
                <c:pt idx="414">
                  <c:v>41981</c:v>
                </c:pt>
                <c:pt idx="415">
                  <c:v>41988</c:v>
                </c:pt>
                <c:pt idx="416">
                  <c:v>41995</c:v>
                </c:pt>
                <c:pt idx="417">
                  <c:v>42002</c:v>
                </c:pt>
                <c:pt idx="418">
                  <c:v>42009</c:v>
                </c:pt>
                <c:pt idx="419">
                  <c:v>42016</c:v>
                </c:pt>
                <c:pt idx="420">
                  <c:v>42023</c:v>
                </c:pt>
                <c:pt idx="421">
                  <c:v>42030</c:v>
                </c:pt>
                <c:pt idx="422">
                  <c:v>42037</c:v>
                </c:pt>
                <c:pt idx="423">
                  <c:v>42044</c:v>
                </c:pt>
                <c:pt idx="424">
                  <c:v>42051</c:v>
                </c:pt>
                <c:pt idx="425">
                  <c:v>42058</c:v>
                </c:pt>
                <c:pt idx="426">
                  <c:v>42065</c:v>
                </c:pt>
                <c:pt idx="427">
                  <c:v>42072</c:v>
                </c:pt>
                <c:pt idx="428">
                  <c:v>42079</c:v>
                </c:pt>
                <c:pt idx="429">
                  <c:v>42086</c:v>
                </c:pt>
                <c:pt idx="430">
                  <c:v>42093</c:v>
                </c:pt>
                <c:pt idx="431">
                  <c:v>42100</c:v>
                </c:pt>
                <c:pt idx="432">
                  <c:v>42107</c:v>
                </c:pt>
                <c:pt idx="433">
                  <c:v>42114</c:v>
                </c:pt>
                <c:pt idx="434">
                  <c:v>42121</c:v>
                </c:pt>
                <c:pt idx="435">
                  <c:v>42128</c:v>
                </c:pt>
                <c:pt idx="436">
                  <c:v>42135</c:v>
                </c:pt>
                <c:pt idx="437">
                  <c:v>42142</c:v>
                </c:pt>
                <c:pt idx="438">
                  <c:v>42149</c:v>
                </c:pt>
                <c:pt idx="439">
                  <c:v>42156</c:v>
                </c:pt>
                <c:pt idx="440">
                  <c:v>42163</c:v>
                </c:pt>
                <c:pt idx="441">
                  <c:v>42170</c:v>
                </c:pt>
                <c:pt idx="442">
                  <c:v>42177</c:v>
                </c:pt>
                <c:pt idx="443">
                  <c:v>42184</c:v>
                </c:pt>
                <c:pt idx="444">
                  <c:v>42191</c:v>
                </c:pt>
                <c:pt idx="445">
                  <c:v>42198</c:v>
                </c:pt>
                <c:pt idx="446">
                  <c:v>42205</c:v>
                </c:pt>
                <c:pt idx="447">
                  <c:v>42212</c:v>
                </c:pt>
                <c:pt idx="448">
                  <c:v>42219</c:v>
                </c:pt>
                <c:pt idx="449">
                  <c:v>42226</c:v>
                </c:pt>
                <c:pt idx="450">
                  <c:v>42233</c:v>
                </c:pt>
                <c:pt idx="451">
                  <c:v>42240</c:v>
                </c:pt>
                <c:pt idx="452">
                  <c:v>42247</c:v>
                </c:pt>
                <c:pt idx="453">
                  <c:v>42254</c:v>
                </c:pt>
                <c:pt idx="454">
                  <c:v>42261</c:v>
                </c:pt>
                <c:pt idx="455">
                  <c:v>42268</c:v>
                </c:pt>
                <c:pt idx="456">
                  <c:v>42275</c:v>
                </c:pt>
                <c:pt idx="457">
                  <c:v>42282</c:v>
                </c:pt>
                <c:pt idx="458">
                  <c:v>42289</c:v>
                </c:pt>
                <c:pt idx="459">
                  <c:v>42296</c:v>
                </c:pt>
                <c:pt idx="460">
                  <c:v>42303</c:v>
                </c:pt>
                <c:pt idx="461">
                  <c:v>42310</c:v>
                </c:pt>
                <c:pt idx="462">
                  <c:v>42317</c:v>
                </c:pt>
                <c:pt idx="463">
                  <c:v>42324</c:v>
                </c:pt>
                <c:pt idx="464">
                  <c:v>42331</c:v>
                </c:pt>
                <c:pt idx="465">
                  <c:v>42338</c:v>
                </c:pt>
                <c:pt idx="466">
                  <c:v>42345</c:v>
                </c:pt>
                <c:pt idx="467">
                  <c:v>42352</c:v>
                </c:pt>
                <c:pt idx="468">
                  <c:v>42359</c:v>
                </c:pt>
                <c:pt idx="469">
                  <c:v>42366</c:v>
                </c:pt>
                <c:pt idx="470">
                  <c:v>42373</c:v>
                </c:pt>
                <c:pt idx="471">
                  <c:v>42380</c:v>
                </c:pt>
                <c:pt idx="472">
                  <c:v>42387</c:v>
                </c:pt>
                <c:pt idx="473">
                  <c:v>42394</c:v>
                </c:pt>
                <c:pt idx="474">
                  <c:v>42401</c:v>
                </c:pt>
                <c:pt idx="475">
                  <c:v>42408</c:v>
                </c:pt>
                <c:pt idx="476">
                  <c:v>42415</c:v>
                </c:pt>
                <c:pt idx="477">
                  <c:v>42422</c:v>
                </c:pt>
                <c:pt idx="478">
                  <c:v>42429</c:v>
                </c:pt>
                <c:pt idx="479">
                  <c:v>42436</c:v>
                </c:pt>
                <c:pt idx="480">
                  <c:v>42443</c:v>
                </c:pt>
                <c:pt idx="481">
                  <c:v>42450</c:v>
                </c:pt>
                <c:pt idx="482">
                  <c:v>42457</c:v>
                </c:pt>
                <c:pt idx="483">
                  <c:v>42464</c:v>
                </c:pt>
                <c:pt idx="484">
                  <c:v>42471</c:v>
                </c:pt>
                <c:pt idx="485">
                  <c:v>42478</c:v>
                </c:pt>
                <c:pt idx="486">
                  <c:v>42485</c:v>
                </c:pt>
                <c:pt idx="487">
                  <c:v>42492</c:v>
                </c:pt>
                <c:pt idx="488">
                  <c:v>42499</c:v>
                </c:pt>
                <c:pt idx="489">
                  <c:v>42506</c:v>
                </c:pt>
                <c:pt idx="490">
                  <c:v>42513</c:v>
                </c:pt>
                <c:pt idx="491">
                  <c:v>42520</c:v>
                </c:pt>
                <c:pt idx="492">
                  <c:v>42527</c:v>
                </c:pt>
                <c:pt idx="493">
                  <c:v>42534</c:v>
                </c:pt>
                <c:pt idx="494">
                  <c:v>42541</c:v>
                </c:pt>
                <c:pt idx="495">
                  <c:v>42548</c:v>
                </c:pt>
                <c:pt idx="496">
                  <c:v>42555</c:v>
                </c:pt>
                <c:pt idx="497">
                  <c:v>42562</c:v>
                </c:pt>
                <c:pt idx="498">
                  <c:v>42569</c:v>
                </c:pt>
                <c:pt idx="499">
                  <c:v>42576</c:v>
                </c:pt>
                <c:pt idx="500">
                  <c:v>42583</c:v>
                </c:pt>
                <c:pt idx="501">
                  <c:v>42590</c:v>
                </c:pt>
                <c:pt idx="502">
                  <c:v>42597</c:v>
                </c:pt>
                <c:pt idx="503">
                  <c:v>42604</c:v>
                </c:pt>
                <c:pt idx="504">
                  <c:v>42611</c:v>
                </c:pt>
                <c:pt idx="505">
                  <c:v>42618</c:v>
                </c:pt>
                <c:pt idx="506">
                  <c:v>42625</c:v>
                </c:pt>
                <c:pt idx="507">
                  <c:v>42632</c:v>
                </c:pt>
                <c:pt idx="508">
                  <c:v>42639</c:v>
                </c:pt>
                <c:pt idx="509">
                  <c:v>42646</c:v>
                </c:pt>
                <c:pt idx="510">
                  <c:v>42653</c:v>
                </c:pt>
                <c:pt idx="511">
                  <c:v>42660</c:v>
                </c:pt>
                <c:pt idx="512">
                  <c:v>42667</c:v>
                </c:pt>
                <c:pt idx="513">
                  <c:v>42674</c:v>
                </c:pt>
                <c:pt idx="514">
                  <c:v>42681</c:v>
                </c:pt>
                <c:pt idx="515">
                  <c:v>42688</c:v>
                </c:pt>
                <c:pt idx="516">
                  <c:v>42695</c:v>
                </c:pt>
                <c:pt idx="517">
                  <c:v>42702</c:v>
                </c:pt>
                <c:pt idx="518">
                  <c:v>42709</c:v>
                </c:pt>
                <c:pt idx="519">
                  <c:v>42716</c:v>
                </c:pt>
                <c:pt idx="520">
                  <c:v>42723</c:v>
                </c:pt>
                <c:pt idx="521">
                  <c:v>42730</c:v>
                </c:pt>
                <c:pt idx="522">
                  <c:v>42737</c:v>
                </c:pt>
                <c:pt idx="523">
                  <c:v>42744</c:v>
                </c:pt>
                <c:pt idx="524">
                  <c:v>42751</c:v>
                </c:pt>
                <c:pt idx="525">
                  <c:v>42758</c:v>
                </c:pt>
                <c:pt idx="526">
                  <c:v>42765</c:v>
                </c:pt>
                <c:pt idx="527">
                  <c:v>42772</c:v>
                </c:pt>
                <c:pt idx="528">
                  <c:v>42779</c:v>
                </c:pt>
                <c:pt idx="529">
                  <c:v>42786</c:v>
                </c:pt>
                <c:pt idx="530">
                  <c:v>42793</c:v>
                </c:pt>
                <c:pt idx="531">
                  <c:v>42800</c:v>
                </c:pt>
                <c:pt idx="532">
                  <c:v>42807</c:v>
                </c:pt>
                <c:pt idx="533">
                  <c:v>42814</c:v>
                </c:pt>
                <c:pt idx="534">
                  <c:v>42821</c:v>
                </c:pt>
                <c:pt idx="535">
                  <c:v>42828</c:v>
                </c:pt>
                <c:pt idx="536">
                  <c:v>42835</c:v>
                </c:pt>
                <c:pt idx="537">
                  <c:v>42842</c:v>
                </c:pt>
                <c:pt idx="538">
                  <c:v>42849</c:v>
                </c:pt>
                <c:pt idx="539">
                  <c:v>42856</c:v>
                </c:pt>
                <c:pt idx="540">
                  <c:v>42863</c:v>
                </c:pt>
                <c:pt idx="541">
                  <c:v>42870</c:v>
                </c:pt>
                <c:pt idx="542">
                  <c:v>42877</c:v>
                </c:pt>
                <c:pt idx="543">
                  <c:v>42884</c:v>
                </c:pt>
                <c:pt idx="544">
                  <c:v>42891</c:v>
                </c:pt>
                <c:pt idx="545">
                  <c:v>42898</c:v>
                </c:pt>
                <c:pt idx="546">
                  <c:v>42905</c:v>
                </c:pt>
                <c:pt idx="547">
                  <c:v>42912</c:v>
                </c:pt>
                <c:pt idx="548">
                  <c:v>42919</c:v>
                </c:pt>
                <c:pt idx="549">
                  <c:v>42926</c:v>
                </c:pt>
                <c:pt idx="550">
                  <c:v>42933</c:v>
                </c:pt>
                <c:pt idx="551">
                  <c:v>42940</c:v>
                </c:pt>
                <c:pt idx="552">
                  <c:v>42947</c:v>
                </c:pt>
                <c:pt idx="553">
                  <c:v>42954</c:v>
                </c:pt>
                <c:pt idx="554">
                  <c:v>42961</c:v>
                </c:pt>
                <c:pt idx="555">
                  <c:v>42968</c:v>
                </c:pt>
                <c:pt idx="556">
                  <c:v>42975</c:v>
                </c:pt>
                <c:pt idx="557">
                  <c:v>42982</c:v>
                </c:pt>
                <c:pt idx="558">
                  <c:v>42989</c:v>
                </c:pt>
                <c:pt idx="559">
                  <c:v>42996</c:v>
                </c:pt>
                <c:pt idx="560">
                  <c:v>43003</c:v>
                </c:pt>
                <c:pt idx="561">
                  <c:v>43010</c:v>
                </c:pt>
                <c:pt idx="562">
                  <c:v>43017</c:v>
                </c:pt>
                <c:pt idx="563">
                  <c:v>43024</c:v>
                </c:pt>
                <c:pt idx="564">
                  <c:v>43031</c:v>
                </c:pt>
                <c:pt idx="565">
                  <c:v>43038</c:v>
                </c:pt>
                <c:pt idx="566">
                  <c:v>43045</c:v>
                </c:pt>
                <c:pt idx="567">
                  <c:v>43052</c:v>
                </c:pt>
                <c:pt idx="568">
                  <c:v>43059</c:v>
                </c:pt>
                <c:pt idx="569">
                  <c:v>43066</c:v>
                </c:pt>
                <c:pt idx="570">
                  <c:v>43073</c:v>
                </c:pt>
                <c:pt idx="571">
                  <c:v>43080</c:v>
                </c:pt>
                <c:pt idx="572">
                  <c:v>43087</c:v>
                </c:pt>
                <c:pt idx="573">
                  <c:v>43094</c:v>
                </c:pt>
                <c:pt idx="574">
                  <c:v>43101</c:v>
                </c:pt>
                <c:pt idx="575">
                  <c:v>43108</c:v>
                </c:pt>
                <c:pt idx="576">
                  <c:v>43115</c:v>
                </c:pt>
                <c:pt idx="577">
                  <c:v>43122</c:v>
                </c:pt>
                <c:pt idx="578">
                  <c:v>43129</c:v>
                </c:pt>
                <c:pt idx="579">
                  <c:v>43136</c:v>
                </c:pt>
                <c:pt idx="580">
                  <c:v>43143</c:v>
                </c:pt>
                <c:pt idx="581">
                  <c:v>43150</c:v>
                </c:pt>
                <c:pt idx="582">
                  <c:v>43157</c:v>
                </c:pt>
                <c:pt idx="583">
                  <c:v>43164</c:v>
                </c:pt>
                <c:pt idx="584">
                  <c:v>43171</c:v>
                </c:pt>
                <c:pt idx="585">
                  <c:v>43178</c:v>
                </c:pt>
                <c:pt idx="586">
                  <c:v>43185</c:v>
                </c:pt>
                <c:pt idx="587">
                  <c:v>43192</c:v>
                </c:pt>
                <c:pt idx="588">
                  <c:v>43199</c:v>
                </c:pt>
                <c:pt idx="589">
                  <c:v>43206</c:v>
                </c:pt>
                <c:pt idx="590">
                  <c:v>43213</c:v>
                </c:pt>
                <c:pt idx="591">
                  <c:v>43220</c:v>
                </c:pt>
                <c:pt idx="592">
                  <c:v>43227</c:v>
                </c:pt>
                <c:pt idx="593">
                  <c:v>43234</c:v>
                </c:pt>
                <c:pt idx="594">
                  <c:v>43241</c:v>
                </c:pt>
                <c:pt idx="595">
                  <c:v>43248</c:v>
                </c:pt>
                <c:pt idx="596">
                  <c:v>43255</c:v>
                </c:pt>
                <c:pt idx="597">
                  <c:v>43262</c:v>
                </c:pt>
                <c:pt idx="598">
                  <c:v>43269</c:v>
                </c:pt>
                <c:pt idx="599">
                  <c:v>43276</c:v>
                </c:pt>
                <c:pt idx="600">
                  <c:v>43283</c:v>
                </c:pt>
                <c:pt idx="601">
                  <c:v>43290</c:v>
                </c:pt>
                <c:pt idx="602">
                  <c:v>43297</c:v>
                </c:pt>
                <c:pt idx="603">
                  <c:v>43304</c:v>
                </c:pt>
                <c:pt idx="604">
                  <c:v>43311</c:v>
                </c:pt>
                <c:pt idx="605">
                  <c:v>43318</c:v>
                </c:pt>
                <c:pt idx="606">
                  <c:v>43325</c:v>
                </c:pt>
                <c:pt idx="607">
                  <c:v>43332</c:v>
                </c:pt>
                <c:pt idx="608">
                  <c:v>43339</c:v>
                </c:pt>
                <c:pt idx="609">
                  <c:v>43346</c:v>
                </c:pt>
                <c:pt idx="610">
                  <c:v>43353</c:v>
                </c:pt>
                <c:pt idx="611">
                  <c:v>43360</c:v>
                </c:pt>
                <c:pt idx="612">
                  <c:v>43367</c:v>
                </c:pt>
                <c:pt idx="613">
                  <c:v>43374</c:v>
                </c:pt>
                <c:pt idx="614">
                  <c:v>43381</c:v>
                </c:pt>
                <c:pt idx="615">
                  <c:v>43388</c:v>
                </c:pt>
                <c:pt idx="616">
                  <c:v>43395</c:v>
                </c:pt>
                <c:pt idx="617">
                  <c:v>43402</c:v>
                </c:pt>
                <c:pt idx="618">
                  <c:v>43409</c:v>
                </c:pt>
                <c:pt idx="619">
                  <c:v>43416</c:v>
                </c:pt>
                <c:pt idx="620">
                  <c:v>43423</c:v>
                </c:pt>
                <c:pt idx="621">
                  <c:v>43430</c:v>
                </c:pt>
                <c:pt idx="622">
                  <c:v>43437</c:v>
                </c:pt>
                <c:pt idx="623">
                  <c:v>43444</c:v>
                </c:pt>
                <c:pt idx="624">
                  <c:v>43451</c:v>
                </c:pt>
                <c:pt idx="625">
                  <c:v>43458</c:v>
                </c:pt>
                <c:pt idx="626">
                  <c:v>43465</c:v>
                </c:pt>
                <c:pt idx="627">
                  <c:v>43472</c:v>
                </c:pt>
                <c:pt idx="628">
                  <c:v>43479</c:v>
                </c:pt>
                <c:pt idx="629">
                  <c:v>43486</c:v>
                </c:pt>
                <c:pt idx="630">
                  <c:v>43493</c:v>
                </c:pt>
                <c:pt idx="631">
                  <c:v>43500</c:v>
                </c:pt>
                <c:pt idx="632">
                  <c:v>43507</c:v>
                </c:pt>
                <c:pt idx="633">
                  <c:v>43514</c:v>
                </c:pt>
                <c:pt idx="634">
                  <c:v>43521</c:v>
                </c:pt>
                <c:pt idx="635">
                  <c:v>43528</c:v>
                </c:pt>
                <c:pt idx="636">
                  <c:v>43535</c:v>
                </c:pt>
                <c:pt idx="637">
                  <c:v>43542</c:v>
                </c:pt>
                <c:pt idx="638">
                  <c:v>43549</c:v>
                </c:pt>
                <c:pt idx="639">
                  <c:v>43556</c:v>
                </c:pt>
                <c:pt idx="640">
                  <c:v>43563</c:v>
                </c:pt>
                <c:pt idx="641">
                  <c:v>43570</c:v>
                </c:pt>
                <c:pt idx="642">
                  <c:v>43577</c:v>
                </c:pt>
                <c:pt idx="643">
                  <c:v>43584</c:v>
                </c:pt>
                <c:pt idx="644">
                  <c:v>43591</c:v>
                </c:pt>
                <c:pt idx="645">
                  <c:v>43598</c:v>
                </c:pt>
                <c:pt idx="646">
                  <c:v>43605</c:v>
                </c:pt>
                <c:pt idx="647">
                  <c:v>43612</c:v>
                </c:pt>
                <c:pt idx="648">
                  <c:v>43619</c:v>
                </c:pt>
                <c:pt idx="649">
                  <c:v>43626</c:v>
                </c:pt>
                <c:pt idx="650">
                  <c:v>43633</c:v>
                </c:pt>
                <c:pt idx="651">
                  <c:v>43640</c:v>
                </c:pt>
                <c:pt idx="652">
                  <c:v>43647</c:v>
                </c:pt>
                <c:pt idx="653">
                  <c:v>43654</c:v>
                </c:pt>
                <c:pt idx="654">
                  <c:v>43661</c:v>
                </c:pt>
                <c:pt idx="655">
                  <c:v>43668</c:v>
                </c:pt>
                <c:pt idx="656">
                  <c:v>43675</c:v>
                </c:pt>
                <c:pt idx="657">
                  <c:v>43682</c:v>
                </c:pt>
                <c:pt idx="658">
                  <c:v>43689</c:v>
                </c:pt>
                <c:pt idx="659">
                  <c:v>43696</c:v>
                </c:pt>
                <c:pt idx="660">
                  <c:v>43703</c:v>
                </c:pt>
                <c:pt idx="661">
                  <c:v>43710</c:v>
                </c:pt>
                <c:pt idx="662">
                  <c:v>43717</c:v>
                </c:pt>
                <c:pt idx="663">
                  <c:v>43724</c:v>
                </c:pt>
                <c:pt idx="664">
                  <c:v>43731</c:v>
                </c:pt>
                <c:pt idx="665">
                  <c:v>43738</c:v>
                </c:pt>
                <c:pt idx="666">
                  <c:v>43745</c:v>
                </c:pt>
                <c:pt idx="667">
                  <c:v>43752</c:v>
                </c:pt>
                <c:pt idx="668">
                  <c:v>43759</c:v>
                </c:pt>
                <c:pt idx="669">
                  <c:v>43766</c:v>
                </c:pt>
                <c:pt idx="670">
                  <c:v>43773</c:v>
                </c:pt>
                <c:pt idx="671">
                  <c:v>43780</c:v>
                </c:pt>
                <c:pt idx="672">
                  <c:v>43787</c:v>
                </c:pt>
                <c:pt idx="673">
                  <c:v>43794</c:v>
                </c:pt>
                <c:pt idx="674">
                  <c:v>43801</c:v>
                </c:pt>
                <c:pt idx="675">
                  <c:v>43808</c:v>
                </c:pt>
                <c:pt idx="676">
                  <c:v>43815</c:v>
                </c:pt>
                <c:pt idx="677">
                  <c:v>43822</c:v>
                </c:pt>
                <c:pt idx="678">
                  <c:v>43829</c:v>
                </c:pt>
                <c:pt idx="679">
                  <c:v>43836</c:v>
                </c:pt>
                <c:pt idx="680">
                  <c:v>43843</c:v>
                </c:pt>
                <c:pt idx="681">
                  <c:v>43850</c:v>
                </c:pt>
                <c:pt idx="682">
                  <c:v>43857</c:v>
                </c:pt>
                <c:pt idx="683">
                  <c:v>43864</c:v>
                </c:pt>
                <c:pt idx="684">
                  <c:v>43871</c:v>
                </c:pt>
                <c:pt idx="685">
                  <c:v>43878</c:v>
                </c:pt>
                <c:pt idx="686">
                  <c:v>43885</c:v>
                </c:pt>
                <c:pt idx="687">
                  <c:v>43892</c:v>
                </c:pt>
                <c:pt idx="688">
                  <c:v>43899</c:v>
                </c:pt>
                <c:pt idx="689">
                  <c:v>43906</c:v>
                </c:pt>
                <c:pt idx="690">
                  <c:v>43913</c:v>
                </c:pt>
                <c:pt idx="691">
                  <c:v>43920</c:v>
                </c:pt>
                <c:pt idx="692">
                  <c:v>43927</c:v>
                </c:pt>
                <c:pt idx="693">
                  <c:v>43934</c:v>
                </c:pt>
                <c:pt idx="694">
                  <c:v>43941</c:v>
                </c:pt>
                <c:pt idx="695">
                  <c:v>43948</c:v>
                </c:pt>
                <c:pt idx="696">
                  <c:v>43955</c:v>
                </c:pt>
                <c:pt idx="697">
                  <c:v>43962</c:v>
                </c:pt>
                <c:pt idx="698">
                  <c:v>43969</c:v>
                </c:pt>
                <c:pt idx="699">
                  <c:v>43976</c:v>
                </c:pt>
                <c:pt idx="700">
                  <c:v>43983</c:v>
                </c:pt>
                <c:pt idx="701">
                  <c:v>43990</c:v>
                </c:pt>
                <c:pt idx="702">
                  <c:v>43997</c:v>
                </c:pt>
                <c:pt idx="703">
                  <c:v>44004</c:v>
                </c:pt>
                <c:pt idx="704">
                  <c:v>44011</c:v>
                </c:pt>
                <c:pt idx="705">
                  <c:v>44018</c:v>
                </c:pt>
                <c:pt idx="706">
                  <c:v>44025</c:v>
                </c:pt>
                <c:pt idx="707">
                  <c:v>44032</c:v>
                </c:pt>
                <c:pt idx="708">
                  <c:v>44039</c:v>
                </c:pt>
                <c:pt idx="709">
                  <c:v>44046</c:v>
                </c:pt>
                <c:pt idx="710">
                  <c:v>44053</c:v>
                </c:pt>
                <c:pt idx="711">
                  <c:v>44060</c:v>
                </c:pt>
                <c:pt idx="712">
                  <c:v>44067</c:v>
                </c:pt>
                <c:pt idx="713">
                  <c:v>44074</c:v>
                </c:pt>
                <c:pt idx="714">
                  <c:v>44081</c:v>
                </c:pt>
                <c:pt idx="715">
                  <c:v>44088</c:v>
                </c:pt>
                <c:pt idx="716">
                  <c:v>44095</c:v>
                </c:pt>
                <c:pt idx="717">
                  <c:v>44102</c:v>
                </c:pt>
                <c:pt idx="718">
                  <c:v>44109</c:v>
                </c:pt>
                <c:pt idx="719">
                  <c:v>44116</c:v>
                </c:pt>
                <c:pt idx="720">
                  <c:v>44123</c:v>
                </c:pt>
                <c:pt idx="721">
                  <c:v>44130</c:v>
                </c:pt>
                <c:pt idx="722">
                  <c:v>44137</c:v>
                </c:pt>
                <c:pt idx="723">
                  <c:v>44144</c:v>
                </c:pt>
                <c:pt idx="724">
                  <c:v>44151</c:v>
                </c:pt>
                <c:pt idx="725">
                  <c:v>44158</c:v>
                </c:pt>
                <c:pt idx="726">
                  <c:v>44165</c:v>
                </c:pt>
                <c:pt idx="727">
                  <c:v>44172</c:v>
                </c:pt>
                <c:pt idx="728">
                  <c:v>44179</c:v>
                </c:pt>
                <c:pt idx="729">
                  <c:v>44186</c:v>
                </c:pt>
                <c:pt idx="730">
                  <c:v>44193</c:v>
                </c:pt>
                <c:pt idx="731">
                  <c:v>44200</c:v>
                </c:pt>
                <c:pt idx="732">
                  <c:v>44207</c:v>
                </c:pt>
                <c:pt idx="733">
                  <c:v>44214</c:v>
                </c:pt>
                <c:pt idx="734">
                  <c:v>44221</c:v>
                </c:pt>
                <c:pt idx="735">
                  <c:v>44228</c:v>
                </c:pt>
                <c:pt idx="736">
                  <c:v>44235</c:v>
                </c:pt>
                <c:pt idx="737">
                  <c:v>44242</c:v>
                </c:pt>
                <c:pt idx="738">
                  <c:v>44249</c:v>
                </c:pt>
                <c:pt idx="739">
                  <c:v>44256</c:v>
                </c:pt>
                <c:pt idx="740">
                  <c:v>44263</c:v>
                </c:pt>
                <c:pt idx="741">
                  <c:v>44270</c:v>
                </c:pt>
                <c:pt idx="742">
                  <c:v>44277</c:v>
                </c:pt>
                <c:pt idx="743">
                  <c:v>44284</c:v>
                </c:pt>
                <c:pt idx="744">
                  <c:v>44291</c:v>
                </c:pt>
                <c:pt idx="745">
                  <c:v>44298</c:v>
                </c:pt>
                <c:pt idx="746">
                  <c:v>44305</c:v>
                </c:pt>
                <c:pt idx="747">
                  <c:v>44312</c:v>
                </c:pt>
                <c:pt idx="748">
                  <c:v>44319</c:v>
                </c:pt>
                <c:pt idx="749">
                  <c:v>44326</c:v>
                </c:pt>
                <c:pt idx="750">
                  <c:v>44333</c:v>
                </c:pt>
                <c:pt idx="751">
                  <c:v>44340</c:v>
                </c:pt>
                <c:pt idx="752">
                  <c:v>44347</c:v>
                </c:pt>
                <c:pt idx="753">
                  <c:v>44354</c:v>
                </c:pt>
                <c:pt idx="754">
                  <c:v>44361</c:v>
                </c:pt>
                <c:pt idx="755">
                  <c:v>44368</c:v>
                </c:pt>
                <c:pt idx="756">
                  <c:v>44375</c:v>
                </c:pt>
              </c:numCache>
            </c:numRef>
          </c:cat>
          <c:val>
            <c:numRef>
              <c:f>'[S^0P500.xlsx]table'!$E$2977:$E$3733</c:f>
              <c:numCache>
                <c:formatCode>General</c:formatCode>
                <c:ptCount val="7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1</c:v>
                </c:pt>
                <c:pt idx="688">
                  <c:v>1</c:v>
                </c:pt>
                <c:pt idx="689">
                  <c:v>1</c:v>
                </c:pt>
                <c:pt idx="690">
                  <c:v>1</c:v>
                </c:pt>
                <c:pt idx="691">
                  <c:v>1</c:v>
                </c:pt>
                <c:pt idx="692">
                  <c:v>1</c:v>
                </c:pt>
                <c:pt idx="693">
                  <c:v>1</c:v>
                </c:pt>
                <c:pt idx="694">
                  <c:v>1</c:v>
                </c:pt>
                <c:pt idx="695">
                  <c:v>1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B-430E-A2C4-98372A7BD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8239200"/>
        <c:axId val="508238808"/>
      </c:barChart>
      <c:lineChart>
        <c:grouping val="standard"/>
        <c:varyColors val="0"/>
        <c:ser>
          <c:idx val="0"/>
          <c:order val="0"/>
          <c:tx>
            <c:strRef>
              <c:f>'[S^0P500.xlsx]table'!$AU$3336</c:f>
              <c:strCache>
                <c:ptCount val="1"/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trendline>
            <c:spPr>
              <a:ln w="38100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cat>
            <c:numRef>
              <c:f>'[S^0P500.xlsx]table'!$A$2977:$A$3724</c:f>
              <c:numCache>
                <c:formatCode>m/d/yyyy</c:formatCode>
                <c:ptCount val="748"/>
                <c:pt idx="0">
                  <c:v>39085</c:v>
                </c:pt>
                <c:pt idx="1">
                  <c:v>39090</c:v>
                </c:pt>
                <c:pt idx="2">
                  <c:v>39098</c:v>
                </c:pt>
                <c:pt idx="3">
                  <c:v>39104</c:v>
                </c:pt>
                <c:pt idx="4">
                  <c:v>39111</c:v>
                </c:pt>
                <c:pt idx="5">
                  <c:v>39118</c:v>
                </c:pt>
                <c:pt idx="6">
                  <c:v>39125</c:v>
                </c:pt>
                <c:pt idx="7">
                  <c:v>39133</c:v>
                </c:pt>
                <c:pt idx="8">
                  <c:v>39139</c:v>
                </c:pt>
                <c:pt idx="9">
                  <c:v>39146</c:v>
                </c:pt>
                <c:pt idx="10">
                  <c:v>39153</c:v>
                </c:pt>
                <c:pt idx="11">
                  <c:v>39160</c:v>
                </c:pt>
                <c:pt idx="12">
                  <c:v>39167</c:v>
                </c:pt>
                <c:pt idx="13">
                  <c:v>39174</c:v>
                </c:pt>
                <c:pt idx="14">
                  <c:v>39181</c:v>
                </c:pt>
                <c:pt idx="15">
                  <c:v>39188</c:v>
                </c:pt>
                <c:pt idx="16">
                  <c:v>39195</c:v>
                </c:pt>
                <c:pt idx="17">
                  <c:v>39202</c:v>
                </c:pt>
                <c:pt idx="18">
                  <c:v>39209</c:v>
                </c:pt>
                <c:pt idx="19">
                  <c:v>39216</c:v>
                </c:pt>
                <c:pt idx="20">
                  <c:v>39223</c:v>
                </c:pt>
                <c:pt idx="21">
                  <c:v>39231</c:v>
                </c:pt>
                <c:pt idx="22">
                  <c:v>39237</c:v>
                </c:pt>
                <c:pt idx="23">
                  <c:v>39244</c:v>
                </c:pt>
                <c:pt idx="24">
                  <c:v>39251</c:v>
                </c:pt>
                <c:pt idx="25">
                  <c:v>39258</c:v>
                </c:pt>
                <c:pt idx="26">
                  <c:v>39265</c:v>
                </c:pt>
                <c:pt idx="27">
                  <c:v>39272</c:v>
                </c:pt>
                <c:pt idx="28">
                  <c:v>39279</c:v>
                </c:pt>
                <c:pt idx="29">
                  <c:v>39286</c:v>
                </c:pt>
                <c:pt idx="30">
                  <c:v>39293</c:v>
                </c:pt>
                <c:pt idx="31">
                  <c:v>39300</c:v>
                </c:pt>
                <c:pt idx="32">
                  <c:v>39307</c:v>
                </c:pt>
                <c:pt idx="33">
                  <c:v>39314</c:v>
                </c:pt>
                <c:pt idx="34">
                  <c:v>39321</c:v>
                </c:pt>
                <c:pt idx="35">
                  <c:v>39329</c:v>
                </c:pt>
                <c:pt idx="36">
                  <c:v>39335</c:v>
                </c:pt>
                <c:pt idx="37">
                  <c:v>39342</c:v>
                </c:pt>
                <c:pt idx="38">
                  <c:v>39349</c:v>
                </c:pt>
                <c:pt idx="39">
                  <c:v>39356</c:v>
                </c:pt>
                <c:pt idx="40">
                  <c:v>39363</c:v>
                </c:pt>
                <c:pt idx="41">
                  <c:v>39370</c:v>
                </c:pt>
                <c:pt idx="42">
                  <c:v>39377</c:v>
                </c:pt>
                <c:pt idx="43">
                  <c:v>39384</c:v>
                </c:pt>
                <c:pt idx="44">
                  <c:v>39391</c:v>
                </c:pt>
                <c:pt idx="45">
                  <c:v>39398</c:v>
                </c:pt>
                <c:pt idx="46">
                  <c:v>39405</c:v>
                </c:pt>
                <c:pt idx="47">
                  <c:v>39412</c:v>
                </c:pt>
                <c:pt idx="48">
                  <c:v>39419</c:v>
                </c:pt>
                <c:pt idx="49">
                  <c:v>39426</c:v>
                </c:pt>
                <c:pt idx="50">
                  <c:v>39433</c:v>
                </c:pt>
                <c:pt idx="51">
                  <c:v>39440</c:v>
                </c:pt>
                <c:pt idx="52">
                  <c:v>39447</c:v>
                </c:pt>
                <c:pt idx="53">
                  <c:v>39454</c:v>
                </c:pt>
                <c:pt idx="54">
                  <c:v>39461</c:v>
                </c:pt>
                <c:pt idx="55">
                  <c:v>39469</c:v>
                </c:pt>
                <c:pt idx="56">
                  <c:v>39475</c:v>
                </c:pt>
                <c:pt idx="57">
                  <c:v>39482</c:v>
                </c:pt>
                <c:pt idx="58">
                  <c:v>39489</c:v>
                </c:pt>
                <c:pt idx="59">
                  <c:v>39497</c:v>
                </c:pt>
                <c:pt idx="60">
                  <c:v>39503</c:v>
                </c:pt>
                <c:pt idx="61">
                  <c:v>39510</c:v>
                </c:pt>
                <c:pt idx="62">
                  <c:v>39517</c:v>
                </c:pt>
                <c:pt idx="63">
                  <c:v>39524</c:v>
                </c:pt>
                <c:pt idx="64">
                  <c:v>39531</c:v>
                </c:pt>
                <c:pt idx="65">
                  <c:v>39538</c:v>
                </c:pt>
                <c:pt idx="66">
                  <c:v>39545</c:v>
                </c:pt>
                <c:pt idx="67">
                  <c:v>39552</c:v>
                </c:pt>
                <c:pt idx="68">
                  <c:v>39559</c:v>
                </c:pt>
                <c:pt idx="69">
                  <c:v>39566</c:v>
                </c:pt>
                <c:pt idx="70">
                  <c:v>39573</c:v>
                </c:pt>
                <c:pt idx="71">
                  <c:v>39580</c:v>
                </c:pt>
                <c:pt idx="72">
                  <c:v>39587</c:v>
                </c:pt>
                <c:pt idx="73">
                  <c:v>39595</c:v>
                </c:pt>
                <c:pt idx="74">
                  <c:v>39601</c:v>
                </c:pt>
                <c:pt idx="75">
                  <c:v>39608</c:v>
                </c:pt>
                <c:pt idx="76">
                  <c:v>39615</c:v>
                </c:pt>
                <c:pt idx="77">
                  <c:v>39622</c:v>
                </c:pt>
                <c:pt idx="78">
                  <c:v>39629</c:v>
                </c:pt>
                <c:pt idx="79">
                  <c:v>39636</c:v>
                </c:pt>
                <c:pt idx="80">
                  <c:v>39643</c:v>
                </c:pt>
                <c:pt idx="81">
                  <c:v>39650</c:v>
                </c:pt>
                <c:pt idx="82">
                  <c:v>39657</c:v>
                </c:pt>
                <c:pt idx="83">
                  <c:v>39664</c:v>
                </c:pt>
                <c:pt idx="84">
                  <c:v>39671</c:v>
                </c:pt>
                <c:pt idx="85">
                  <c:v>39678</c:v>
                </c:pt>
                <c:pt idx="86">
                  <c:v>39685</c:v>
                </c:pt>
                <c:pt idx="87">
                  <c:v>39693</c:v>
                </c:pt>
                <c:pt idx="88">
                  <c:v>39699</c:v>
                </c:pt>
                <c:pt idx="89">
                  <c:v>39706</c:v>
                </c:pt>
                <c:pt idx="90">
                  <c:v>39713</c:v>
                </c:pt>
                <c:pt idx="91">
                  <c:v>39720</c:v>
                </c:pt>
                <c:pt idx="92">
                  <c:v>39727</c:v>
                </c:pt>
                <c:pt idx="93">
                  <c:v>39734</c:v>
                </c:pt>
                <c:pt idx="94">
                  <c:v>39741</c:v>
                </c:pt>
                <c:pt idx="95">
                  <c:v>39748</c:v>
                </c:pt>
                <c:pt idx="96">
                  <c:v>39755</c:v>
                </c:pt>
                <c:pt idx="97">
                  <c:v>39762</c:v>
                </c:pt>
                <c:pt idx="98">
                  <c:v>39769</c:v>
                </c:pt>
                <c:pt idx="99">
                  <c:v>39776</c:v>
                </c:pt>
                <c:pt idx="100">
                  <c:v>39783</c:v>
                </c:pt>
                <c:pt idx="101">
                  <c:v>39790</c:v>
                </c:pt>
                <c:pt idx="102">
                  <c:v>39797</c:v>
                </c:pt>
                <c:pt idx="103">
                  <c:v>39804</c:v>
                </c:pt>
                <c:pt idx="104">
                  <c:v>39811</c:v>
                </c:pt>
                <c:pt idx="105">
                  <c:v>39818</c:v>
                </c:pt>
                <c:pt idx="106">
                  <c:v>39825</c:v>
                </c:pt>
                <c:pt idx="107">
                  <c:v>39833</c:v>
                </c:pt>
                <c:pt idx="108">
                  <c:v>39839</c:v>
                </c:pt>
                <c:pt idx="109">
                  <c:v>39846</c:v>
                </c:pt>
                <c:pt idx="110">
                  <c:v>39853</c:v>
                </c:pt>
                <c:pt idx="111">
                  <c:v>39861</c:v>
                </c:pt>
                <c:pt idx="112">
                  <c:v>39867</c:v>
                </c:pt>
                <c:pt idx="113">
                  <c:v>39874</c:v>
                </c:pt>
                <c:pt idx="114">
                  <c:v>39881</c:v>
                </c:pt>
                <c:pt idx="115">
                  <c:v>39888</c:v>
                </c:pt>
                <c:pt idx="116">
                  <c:v>39895</c:v>
                </c:pt>
                <c:pt idx="117">
                  <c:v>39902</c:v>
                </c:pt>
                <c:pt idx="118">
                  <c:v>39909</c:v>
                </c:pt>
                <c:pt idx="119">
                  <c:v>39916</c:v>
                </c:pt>
                <c:pt idx="120">
                  <c:v>39923</c:v>
                </c:pt>
                <c:pt idx="121">
                  <c:v>39930</c:v>
                </c:pt>
                <c:pt idx="122">
                  <c:v>39937</c:v>
                </c:pt>
                <c:pt idx="123">
                  <c:v>39944</c:v>
                </c:pt>
                <c:pt idx="124">
                  <c:v>39951</c:v>
                </c:pt>
                <c:pt idx="125">
                  <c:v>39959</c:v>
                </c:pt>
                <c:pt idx="126">
                  <c:v>39965</c:v>
                </c:pt>
                <c:pt idx="127">
                  <c:v>39972</c:v>
                </c:pt>
                <c:pt idx="128">
                  <c:v>39979</c:v>
                </c:pt>
                <c:pt idx="129">
                  <c:v>39986</c:v>
                </c:pt>
                <c:pt idx="130">
                  <c:v>39993</c:v>
                </c:pt>
                <c:pt idx="131">
                  <c:v>40000</c:v>
                </c:pt>
                <c:pt idx="132">
                  <c:v>40007</c:v>
                </c:pt>
                <c:pt idx="133">
                  <c:v>40014</c:v>
                </c:pt>
                <c:pt idx="134">
                  <c:v>40021</c:v>
                </c:pt>
                <c:pt idx="135">
                  <c:v>40028</c:v>
                </c:pt>
                <c:pt idx="136">
                  <c:v>40035</c:v>
                </c:pt>
                <c:pt idx="137">
                  <c:v>40042</c:v>
                </c:pt>
                <c:pt idx="138">
                  <c:v>40049</c:v>
                </c:pt>
                <c:pt idx="139">
                  <c:v>40056</c:v>
                </c:pt>
                <c:pt idx="140">
                  <c:v>40064</c:v>
                </c:pt>
                <c:pt idx="141">
                  <c:v>40070</c:v>
                </c:pt>
                <c:pt idx="142">
                  <c:v>40077</c:v>
                </c:pt>
                <c:pt idx="143">
                  <c:v>40084</c:v>
                </c:pt>
                <c:pt idx="144">
                  <c:v>40091</c:v>
                </c:pt>
                <c:pt idx="145">
                  <c:v>40098</c:v>
                </c:pt>
                <c:pt idx="146">
                  <c:v>40105</c:v>
                </c:pt>
                <c:pt idx="147">
                  <c:v>40112</c:v>
                </c:pt>
                <c:pt idx="148">
                  <c:v>40119</c:v>
                </c:pt>
                <c:pt idx="149">
                  <c:v>40126</c:v>
                </c:pt>
                <c:pt idx="150">
                  <c:v>40133</c:v>
                </c:pt>
                <c:pt idx="151">
                  <c:v>40140</c:v>
                </c:pt>
                <c:pt idx="152">
                  <c:v>40147</c:v>
                </c:pt>
                <c:pt idx="153">
                  <c:v>40154</c:v>
                </c:pt>
                <c:pt idx="154">
                  <c:v>40161</c:v>
                </c:pt>
                <c:pt idx="155">
                  <c:v>40168</c:v>
                </c:pt>
                <c:pt idx="156">
                  <c:v>40175</c:v>
                </c:pt>
                <c:pt idx="157">
                  <c:v>40182</c:v>
                </c:pt>
                <c:pt idx="158">
                  <c:v>40189</c:v>
                </c:pt>
                <c:pt idx="159">
                  <c:v>40197</c:v>
                </c:pt>
                <c:pt idx="160">
                  <c:v>40203</c:v>
                </c:pt>
                <c:pt idx="161">
                  <c:v>40210</c:v>
                </c:pt>
                <c:pt idx="162">
                  <c:v>40217</c:v>
                </c:pt>
                <c:pt idx="163">
                  <c:v>40225</c:v>
                </c:pt>
                <c:pt idx="164">
                  <c:v>40231</c:v>
                </c:pt>
                <c:pt idx="165">
                  <c:v>40238</c:v>
                </c:pt>
                <c:pt idx="166">
                  <c:v>40245</c:v>
                </c:pt>
                <c:pt idx="167">
                  <c:v>40252</c:v>
                </c:pt>
                <c:pt idx="168">
                  <c:v>40259</c:v>
                </c:pt>
                <c:pt idx="169">
                  <c:v>40266</c:v>
                </c:pt>
                <c:pt idx="170">
                  <c:v>40273</c:v>
                </c:pt>
                <c:pt idx="171">
                  <c:v>40280</c:v>
                </c:pt>
                <c:pt idx="172">
                  <c:v>40287</c:v>
                </c:pt>
                <c:pt idx="173">
                  <c:v>40294</c:v>
                </c:pt>
                <c:pt idx="174">
                  <c:v>40301</c:v>
                </c:pt>
                <c:pt idx="175">
                  <c:v>40308</c:v>
                </c:pt>
                <c:pt idx="176">
                  <c:v>40315</c:v>
                </c:pt>
                <c:pt idx="177">
                  <c:v>40322</c:v>
                </c:pt>
                <c:pt idx="178">
                  <c:v>40330</c:v>
                </c:pt>
                <c:pt idx="179">
                  <c:v>40336</c:v>
                </c:pt>
                <c:pt idx="180">
                  <c:v>40343</c:v>
                </c:pt>
                <c:pt idx="181">
                  <c:v>40350</c:v>
                </c:pt>
                <c:pt idx="182">
                  <c:v>40357</c:v>
                </c:pt>
                <c:pt idx="183">
                  <c:v>40365</c:v>
                </c:pt>
                <c:pt idx="184">
                  <c:v>40371</c:v>
                </c:pt>
                <c:pt idx="185">
                  <c:v>40378</c:v>
                </c:pt>
                <c:pt idx="186">
                  <c:v>40385</c:v>
                </c:pt>
                <c:pt idx="187">
                  <c:v>40392</c:v>
                </c:pt>
                <c:pt idx="188">
                  <c:v>40399</c:v>
                </c:pt>
                <c:pt idx="189">
                  <c:v>40406</c:v>
                </c:pt>
                <c:pt idx="190">
                  <c:v>40413</c:v>
                </c:pt>
                <c:pt idx="191">
                  <c:v>40420</c:v>
                </c:pt>
                <c:pt idx="192">
                  <c:v>40428</c:v>
                </c:pt>
                <c:pt idx="193">
                  <c:v>40434</c:v>
                </c:pt>
                <c:pt idx="194">
                  <c:v>40441</c:v>
                </c:pt>
                <c:pt idx="195">
                  <c:v>40448</c:v>
                </c:pt>
                <c:pt idx="196">
                  <c:v>40455</c:v>
                </c:pt>
                <c:pt idx="197">
                  <c:v>40462</c:v>
                </c:pt>
                <c:pt idx="198">
                  <c:v>40469</c:v>
                </c:pt>
                <c:pt idx="199">
                  <c:v>40476</c:v>
                </c:pt>
                <c:pt idx="200">
                  <c:v>40483</c:v>
                </c:pt>
                <c:pt idx="201">
                  <c:v>40490</c:v>
                </c:pt>
                <c:pt idx="202">
                  <c:v>40497</c:v>
                </c:pt>
                <c:pt idx="203">
                  <c:v>40504</c:v>
                </c:pt>
                <c:pt idx="204">
                  <c:v>40511</c:v>
                </c:pt>
                <c:pt idx="205">
                  <c:v>40518</c:v>
                </c:pt>
                <c:pt idx="206">
                  <c:v>40525</c:v>
                </c:pt>
                <c:pt idx="207">
                  <c:v>40532</c:v>
                </c:pt>
                <c:pt idx="208">
                  <c:v>40539</c:v>
                </c:pt>
                <c:pt idx="209">
                  <c:v>40546</c:v>
                </c:pt>
                <c:pt idx="210">
                  <c:v>40553</c:v>
                </c:pt>
                <c:pt idx="211">
                  <c:v>40561</c:v>
                </c:pt>
                <c:pt idx="212">
                  <c:v>40567</c:v>
                </c:pt>
                <c:pt idx="213">
                  <c:v>40574</c:v>
                </c:pt>
                <c:pt idx="214">
                  <c:v>40581</c:v>
                </c:pt>
                <c:pt idx="215">
                  <c:v>40588</c:v>
                </c:pt>
                <c:pt idx="216">
                  <c:v>40596</c:v>
                </c:pt>
                <c:pt idx="217">
                  <c:v>40602</c:v>
                </c:pt>
                <c:pt idx="218">
                  <c:v>40609</c:v>
                </c:pt>
                <c:pt idx="219">
                  <c:v>40616</c:v>
                </c:pt>
                <c:pt idx="220">
                  <c:v>40623</c:v>
                </c:pt>
                <c:pt idx="221">
                  <c:v>40630</c:v>
                </c:pt>
                <c:pt idx="222">
                  <c:v>40637</c:v>
                </c:pt>
                <c:pt idx="223">
                  <c:v>40644</c:v>
                </c:pt>
                <c:pt idx="224">
                  <c:v>40651</c:v>
                </c:pt>
                <c:pt idx="225">
                  <c:v>40658</c:v>
                </c:pt>
                <c:pt idx="226">
                  <c:v>40665</c:v>
                </c:pt>
                <c:pt idx="227">
                  <c:v>40672</c:v>
                </c:pt>
                <c:pt idx="228">
                  <c:v>40679</c:v>
                </c:pt>
                <c:pt idx="229">
                  <c:v>40686</c:v>
                </c:pt>
                <c:pt idx="230">
                  <c:v>40694</c:v>
                </c:pt>
                <c:pt idx="231">
                  <c:v>40700</c:v>
                </c:pt>
                <c:pt idx="232">
                  <c:v>40707</c:v>
                </c:pt>
                <c:pt idx="233">
                  <c:v>40714</c:v>
                </c:pt>
                <c:pt idx="234">
                  <c:v>40721</c:v>
                </c:pt>
                <c:pt idx="235">
                  <c:v>40729</c:v>
                </c:pt>
                <c:pt idx="236">
                  <c:v>40735</c:v>
                </c:pt>
                <c:pt idx="237">
                  <c:v>40742</c:v>
                </c:pt>
                <c:pt idx="238">
                  <c:v>40749</c:v>
                </c:pt>
                <c:pt idx="239">
                  <c:v>40756</c:v>
                </c:pt>
                <c:pt idx="240">
                  <c:v>40763</c:v>
                </c:pt>
                <c:pt idx="241">
                  <c:v>40770</c:v>
                </c:pt>
                <c:pt idx="242">
                  <c:v>40777</c:v>
                </c:pt>
                <c:pt idx="243">
                  <c:v>40784</c:v>
                </c:pt>
                <c:pt idx="244">
                  <c:v>40792</c:v>
                </c:pt>
                <c:pt idx="245">
                  <c:v>40798</c:v>
                </c:pt>
                <c:pt idx="246">
                  <c:v>40805</c:v>
                </c:pt>
                <c:pt idx="247">
                  <c:v>40812</c:v>
                </c:pt>
                <c:pt idx="248">
                  <c:v>40819</c:v>
                </c:pt>
                <c:pt idx="249">
                  <c:v>40826</c:v>
                </c:pt>
                <c:pt idx="250">
                  <c:v>40833</c:v>
                </c:pt>
                <c:pt idx="251">
                  <c:v>40840</c:v>
                </c:pt>
                <c:pt idx="252">
                  <c:v>40847</c:v>
                </c:pt>
                <c:pt idx="253">
                  <c:v>40854</c:v>
                </c:pt>
                <c:pt idx="254">
                  <c:v>40861</c:v>
                </c:pt>
                <c:pt idx="255">
                  <c:v>40868</c:v>
                </c:pt>
                <c:pt idx="256">
                  <c:v>40875</c:v>
                </c:pt>
                <c:pt idx="257">
                  <c:v>40882</c:v>
                </c:pt>
                <c:pt idx="258">
                  <c:v>40889</c:v>
                </c:pt>
                <c:pt idx="259">
                  <c:v>40896</c:v>
                </c:pt>
                <c:pt idx="260">
                  <c:v>40904</c:v>
                </c:pt>
                <c:pt idx="261">
                  <c:v>40911</c:v>
                </c:pt>
                <c:pt idx="262">
                  <c:v>40917</c:v>
                </c:pt>
                <c:pt idx="263">
                  <c:v>40925</c:v>
                </c:pt>
                <c:pt idx="264">
                  <c:v>40931</c:v>
                </c:pt>
                <c:pt idx="265">
                  <c:v>40938</c:v>
                </c:pt>
                <c:pt idx="266">
                  <c:v>40945</c:v>
                </c:pt>
                <c:pt idx="267">
                  <c:v>40952</c:v>
                </c:pt>
                <c:pt idx="268">
                  <c:v>40960</c:v>
                </c:pt>
                <c:pt idx="269">
                  <c:v>40966</c:v>
                </c:pt>
                <c:pt idx="270">
                  <c:v>40973</c:v>
                </c:pt>
                <c:pt idx="271">
                  <c:v>40980</c:v>
                </c:pt>
                <c:pt idx="272">
                  <c:v>40987</c:v>
                </c:pt>
                <c:pt idx="273">
                  <c:v>40994</c:v>
                </c:pt>
                <c:pt idx="274">
                  <c:v>41001</c:v>
                </c:pt>
                <c:pt idx="275">
                  <c:v>41008</c:v>
                </c:pt>
                <c:pt idx="276">
                  <c:v>41015</c:v>
                </c:pt>
                <c:pt idx="277">
                  <c:v>41022</c:v>
                </c:pt>
                <c:pt idx="278">
                  <c:v>41029</c:v>
                </c:pt>
                <c:pt idx="279">
                  <c:v>41036</c:v>
                </c:pt>
                <c:pt idx="280">
                  <c:v>41043</c:v>
                </c:pt>
                <c:pt idx="281">
                  <c:v>41050</c:v>
                </c:pt>
                <c:pt idx="282">
                  <c:v>41058</c:v>
                </c:pt>
                <c:pt idx="283">
                  <c:v>41064</c:v>
                </c:pt>
                <c:pt idx="284">
                  <c:v>41071</c:v>
                </c:pt>
                <c:pt idx="285">
                  <c:v>41078</c:v>
                </c:pt>
                <c:pt idx="286">
                  <c:v>41085</c:v>
                </c:pt>
                <c:pt idx="287">
                  <c:v>41092</c:v>
                </c:pt>
                <c:pt idx="288">
                  <c:v>41099</c:v>
                </c:pt>
                <c:pt idx="289">
                  <c:v>41106</c:v>
                </c:pt>
                <c:pt idx="290">
                  <c:v>41113</c:v>
                </c:pt>
                <c:pt idx="291">
                  <c:v>41120</c:v>
                </c:pt>
                <c:pt idx="292">
                  <c:v>41127</c:v>
                </c:pt>
                <c:pt idx="293">
                  <c:v>41134</c:v>
                </c:pt>
                <c:pt idx="294">
                  <c:v>41141</c:v>
                </c:pt>
                <c:pt idx="295">
                  <c:v>41148</c:v>
                </c:pt>
                <c:pt idx="296">
                  <c:v>41156</c:v>
                </c:pt>
                <c:pt idx="297">
                  <c:v>41162</c:v>
                </c:pt>
                <c:pt idx="298">
                  <c:v>41169</c:v>
                </c:pt>
                <c:pt idx="299">
                  <c:v>41176</c:v>
                </c:pt>
                <c:pt idx="300">
                  <c:v>41183</c:v>
                </c:pt>
                <c:pt idx="301">
                  <c:v>41190</c:v>
                </c:pt>
                <c:pt idx="302">
                  <c:v>41197</c:v>
                </c:pt>
                <c:pt idx="303">
                  <c:v>41204</c:v>
                </c:pt>
                <c:pt idx="304">
                  <c:v>41211</c:v>
                </c:pt>
                <c:pt idx="305">
                  <c:v>41218</c:v>
                </c:pt>
                <c:pt idx="306">
                  <c:v>41225</c:v>
                </c:pt>
                <c:pt idx="307">
                  <c:v>41232</c:v>
                </c:pt>
                <c:pt idx="308">
                  <c:v>41239</c:v>
                </c:pt>
                <c:pt idx="309">
                  <c:v>41246</c:v>
                </c:pt>
                <c:pt idx="310">
                  <c:v>41253</c:v>
                </c:pt>
                <c:pt idx="311">
                  <c:v>41260</c:v>
                </c:pt>
                <c:pt idx="312">
                  <c:v>41267</c:v>
                </c:pt>
                <c:pt idx="313">
                  <c:v>41274</c:v>
                </c:pt>
                <c:pt idx="314">
                  <c:v>41281</c:v>
                </c:pt>
                <c:pt idx="315">
                  <c:v>41288</c:v>
                </c:pt>
                <c:pt idx="316">
                  <c:v>41296</c:v>
                </c:pt>
                <c:pt idx="317">
                  <c:v>41302</c:v>
                </c:pt>
                <c:pt idx="318">
                  <c:v>41309</c:v>
                </c:pt>
                <c:pt idx="319">
                  <c:v>41316</c:v>
                </c:pt>
                <c:pt idx="320">
                  <c:v>41324</c:v>
                </c:pt>
                <c:pt idx="321">
                  <c:v>41330</c:v>
                </c:pt>
                <c:pt idx="322">
                  <c:v>41337</c:v>
                </c:pt>
                <c:pt idx="323">
                  <c:v>41344</c:v>
                </c:pt>
                <c:pt idx="324">
                  <c:v>41351</c:v>
                </c:pt>
                <c:pt idx="325">
                  <c:v>41358</c:v>
                </c:pt>
                <c:pt idx="326">
                  <c:v>41365</c:v>
                </c:pt>
                <c:pt idx="327">
                  <c:v>41372</c:v>
                </c:pt>
                <c:pt idx="328">
                  <c:v>41379</c:v>
                </c:pt>
                <c:pt idx="329">
                  <c:v>41386</c:v>
                </c:pt>
                <c:pt idx="330">
                  <c:v>41393</c:v>
                </c:pt>
                <c:pt idx="331">
                  <c:v>41400</c:v>
                </c:pt>
                <c:pt idx="332">
                  <c:v>41407</c:v>
                </c:pt>
                <c:pt idx="333">
                  <c:v>41414</c:v>
                </c:pt>
                <c:pt idx="334">
                  <c:v>41421</c:v>
                </c:pt>
                <c:pt idx="335">
                  <c:v>41428</c:v>
                </c:pt>
                <c:pt idx="336">
                  <c:v>41435</c:v>
                </c:pt>
                <c:pt idx="337">
                  <c:v>41442</c:v>
                </c:pt>
                <c:pt idx="338">
                  <c:v>41449</c:v>
                </c:pt>
                <c:pt idx="339">
                  <c:v>41456</c:v>
                </c:pt>
                <c:pt idx="340">
                  <c:v>41463</c:v>
                </c:pt>
                <c:pt idx="341">
                  <c:v>41470</c:v>
                </c:pt>
                <c:pt idx="342">
                  <c:v>41477</c:v>
                </c:pt>
                <c:pt idx="343">
                  <c:v>41484</c:v>
                </c:pt>
                <c:pt idx="344">
                  <c:v>41491</c:v>
                </c:pt>
                <c:pt idx="345">
                  <c:v>41498</c:v>
                </c:pt>
                <c:pt idx="346">
                  <c:v>41505</c:v>
                </c:pt>
                <c:pt idx="347">
                  <c:v>41512</c:v>
                </c:pt>
                <c:pt idx="348">
                  <c:v>41519</c:v>
                </c:pt>
                <c:pt idx="349">
                  <c:v>41526</c:v>
                </c:pt>
                <c:pt idx="350">
                  <c:v>41533</c:v>
                </c:pt>
                <c:pt idx="351">
                  <c:v>41540</c:v>
                </c:pt>
                <c:pt idx="352">
                  <c:v>41547</c:v>
                </c:pt>
                <c:pt idx="353">
                  <c:v>41554</c:v>
                </c:pt>
                <c:pt idx="354">
                  <c:v>41561</c:v>
                </c:pt>
                <c:pt idx="355">
                  <c:v>41568</c:v>
                </c:pt>
                <c:pt idx="356">
                  <c:v>41575</c:v>
                </c:pt>
                <c:pt idx="357">
                  <c:v>41582</c:v>
                </c:pt>
                <c:pt idx="358">
                  <c:v>41589</c:v>
                </c:pt>
                <c:pt idx="359">
                  <c:v>41596</c:v>
                </c:pt>
                <c:pt idx="360">
                  <c:v>41603</c:v>
                </c:pt>
                <c:pt idx="361">
                  <c:v>41610</c:v>
                </c:pt>
                <c:pt idx="362">
                  <c:v>41617</c:v>
                </c:pt>
                <c:pt idx="363">
                  <c:v>41624</c:v>
                </c:pt>
                <c:pt idx="364">
                  <c:v>41631</c:v>
                </c:pt>
                <c:pt idx="365">
                  <c:v>41638</c:v>
                </c:pt>
                <c:pt idx="366">
                  <c:v>41645</c:v>
                </c:pt>
                <c:pt idx="367">
                  <c:v>41652</c:v>
                </c:pt>
                <c:pt idx="368">
                  <c:v>41659</c:v>
                </c:pt>
                <c:pt idx="369">
                  <c:v>41666</c:v>
                </c:pt>
                <c:pt idx="370">
                  <c:v>41673</c:v>
                </c:pt>
                <c:pt idx="371">
                  <c:v>41680</c:v>
                </c:pt>
                <c:pt idx="372">
                  <c:v>41687</c:v>
                </c:pt>
                <c:pt idx="373">
                  <c:v>41694</c:v>
                </c:pt>
                <c:pt idx="374">
                  <c:v>41701</c:v>
                </c:pt>
                <c:pt idx="375">
                  <c:v>41708</c:v>
                </c:pt>
                <c:pt idx="376">
                  <c:v>41715</c:v>
                </c:pt>
                <c:pt idx="377">
                  <c:v>41722</c:v>
                </c:pt>
                <c:pt idx="378">
                  <c:v>41729</c:v>
                </c:pt>
                <c:pt idx="379">
                  <c:v>41736</c:v>
                </c:pt>
                <c:pt idx="380">
                  <c:v>41743</c:v>
                </c:pt>
                <c:pt idx="381">
                  <c:v>41750</c:v>
                </c:pt>
                <c:pt idx="382">
                  <c:v>41757</c:v>
                </c:pt>
                <c:pt idx="383">
                  <c:v>41764</c:v>
                </c:pt>
                <c:pt idx="384">
                  <c:v>41771</c:v>
                </c:pt>
                <c:pt idx="385">
                  <c:v>41778</c:v>
                </c:pt>
                <c:pt idx="386">
                  <c:v>41785</c:v>
                </c:pt>
                <c:pt idx="387">
                  <c:v>41792</c:v>
                </c:pt>
                <c:pt idx="388">
                  <c:v>41799</c:v>
                </c:pt>
                <c:pt idx="389">
                  <c:v>41806</c:v>
                </c:pt>
                <c:pt idx="390">
                  <c:v>41813</c:v>
                </c:pt>
                <c:pt idx="391">
                  <c:v>41820</c:v>
                </c:pt>
                <c:pt idx="392">
                  <c:v>41827</c:v>
                </c:pt>
                <c:pt idx="393">
                  <c:v>41834</c:v>
                </c:pt>
                <c:pt idx="394">
                  <c:v>41841</c:v>
                </c:pt>
                <c:pt idx="395">
                  <c:v>41848</c:v>
                </c:pt>
                <c:pt idx="396">
                  <c:v>41855</c:v>
                </c:pt>
                <c:pt idx="397">
                  <c:v>41862</c:v>
                </c:pt>
                <c:pt idx="398">
                  <c:v>41869</c:v>
                </c:pt>
                <c:pt idx="399">
                  <c:v>41876</c:v>
                </c:pt>
                <c:pt idx="400">
                  <c:v>41883</c:v>
                </c:pt>
                <c:pt idx="401">
                  <c:v>41890</c:v>
                </c:pt>
                <c:pt idx="402">
                  <c:v>41897</c:v>
                </c:pt>
                <c:pt idx="403">
                  <c:v>41904</c:v>
                </c:pt>
                <c:pt idx="404">
                  <c:v>41911</c:v>
                </c:pt>
                <c:pt idx="405">
                  <c:v>41918</c:v>
                </c:pt>
                <c:pt idx="406">
                  <c:v>41925</c:v>
                </c:pt>
                <c:pt idx="407">
                  <c:v>41932</c:v>
                </c:pt>
                <c:pt idx="408">
                  <c:v>41939</c:v>
                </c:pt>
                <c:pt idx="409">
                  <c:v>41946</c:v>
                </c:pt>
                <c:pt idx="410">
                  <c:v>41953</c:v>
                </c:pt>
                <c:pt idx="411">
                  <c:v>41960</c:v>
                </c:pt>
                <c:pt idx="412">
                  <c:v>41967</c:v>
                </c:pt>
                <c:pt idx="413">
                  <c:v>41974</c:v>
                </c:pt>
                <c:pt idx="414">
                  <c:v>41981</c:v>
                </c:pt>
                <c:pt idx="415">
                  <c:v>41988</c:v>
                </c:pt>
                <c:pt idx="416">
                  <c:v>41995</c:v>
                </c:pt>
                <c:pt idx="417">
                  <c:v>42002</c:v>
                </c:pt>
                <c:pt idx="418">
                  <c:v>42009</c:v>
                </c:pt>
                <c:pt idx="419">
                  <c:v>42016</c:v>
                </c:pt>
                <c:pt idx="420">
                  <c:v>42023</c:v>
                </c:pt>
                <c:pt idx="421">
                  <c:v>42030</c:v>
                </c:pt>
                <c:pt idx="422">
                  <c:v>42037</c:v>
                </c:pt>
                <c:pt idx="423">
                  <c:v>42044</c:v>
                </c:pt>
                <c:pt idx="424">
                  <c:v>42051</c:v>
                </c:pt>
                <c:pt idx="425">
                  <c:v>42058</c:v>
                </c:pt>
                <c:pt idx="426">
                  <c:v>42065</c:v>
                </c:pt>
                <c:pt idx="427">
                  <c:v>42072</c:v>
                </c:pt>
                <c:pt idx="428">
                  <c:v>42079</c:v>
                </c:pt>
                <c:pt idx="429">
                  <c:v>42086</c:v>
                </c:pt>
                <c:pt idx="430">
                  <c:v>42093</c:v>
                </c:pt>
                <c:pt idx="431">
                  <c:v>42100</c:v>
                </c:pt>
                <c:pt idx="432">
                  <c:v>42107</c:v>
                </c:pt>
                <c:pt idx="433">
                  <c:v>42114</c:v>
                </c:pt>
                <c:pt idx="434">
                  <c:v>42121</c:v>
                </c:pt>
                <c:pt idx="435">
                  <c:v>42128</c:v>
                </c:pt>
                <c:pt idx="436">
                  <c:v>42135</c:v>
                </c:pt>
                <c:pt idx="437">
                  <c:v>42142</c:v>
                </c:pt>
                <c:pt idx="438">
                  <c:v>42149</c:v>
                </c:pt>
                <c:pt idx="439">
                  <c:v>42156</c:v>
                </c:pt>
                <c:pt idx="440">
                  <c:v>42163</c:v>
                </c:pt>
                <c:pt idx="441">
                  <c:v>42170</c:v>
                </c:pt>
                <c:pt idx="442">
                  <c:v>42177</c:v>
                </c:pt>
                <c:pt idx="443">
                  <c:v>42184</c:v>
                </c:pt>
                <c:pt idx="444">
                  <c:v>42191</c:v>
                </c:pt>
                <c:pt idx="445">
                  <c:v>42198</c:v>
                </c:pt>
                <c:pt idx="446">
                  <c:v>42205</c:v>
                </c:pt>
                <c:pt idx="447">
                  <c:v>42212</c:v>
                </c:pt>
                <c:pt idx="448">
                  <c:v>42219</c:v>
                </c:pt>
                <c:pt idx="449">
                  <c:v>42226</c:v>
                </c:pt>
                <c:pt idx="450">
                  <c:v>42233</c:v>
                </c:pt>
                <c:pt idx="451">
                  <c:v>42240</c:v>
                </c:pt>
                <c:pt idx="452">
                  <c:v>42247</c:v>
                </c:pt>
                <c:pt idx="453">
                  <c:v>42254</c:v>
                </c:pt>
                <c:pt idx="454">
                  <c:v>42261</c:v>
                </c:pt>
                <c:pt idx="455">
                  <c:v>42268</c:v>
                </c:pt>
                <c:pt idx="456">
                  <c:v>42275</c:v>
                </c:pt>
                <c:pt idx="457">
                  <c:v>42282</c:v>
                </c:pt>
                <c:pt idx="458">
                  <c:v>42289</c:v>
                </c:pt>
                <c:pt idx="459">
                  <c:v>42296</c:v>
                </c:pt>
                <c:pt idx="460">
                  <c:v>42303</c:v>
                </c:pt>
                <c:pt idx="461">
                  <c:v>42310</c:v>
                </c:pt>
                <c:pt idx="462">
                  <c:v>42317</c:v>
                </c:pt>
                <c:pt idx="463">
                  <c:v>42324</c:v>
                </c:pt>
                <c:pt idx="464">
                  <c:v>42331</c:v>
                </c:pt>
                <c:pt idx="465">
                  <c:v>42338</c:v>
                </c:pt>
                <c:pt idx="466">
                  <c:v>42345</c:v>
                </c:pt>
                <c:pt idx="467">
                  <c:v>42352</c:v>
                </c:pt>
                <c:pt idx="468">
                  <c:v>42359</c:v>
                </c:pt>
                <c:pt idx="469">
                  <c:v>42366</c:v>
                </c:pt>
                <c:pt idx="470">
                  <c:v>42373</c:v>
                </c:pt>
                <c:pt idx="471">
                  <c:v>42380</c:v>
                </c:pt>
                <c:pt idx="472">
                  <c:v>42387</c:v>
                </c:pt>
                <c:pt idx="473">
                  <c:v>42394</c:v>
                </c:pt>
                <c:pt idx="474">
                  <c:v>42401</c:v>
                </c:pt>
                <c:pt idx="475">
                  <c:v>42408</c:v>
                </c:pt>
                <c:pt idx="476">
                  <c:v>42415</c:v>
                </c:pt>
                <c:pt idx="477">
                  <c:v>42422</c:v>
                </c:pt>
                <c:pt idx="478">
                  <c:v>42429</c:v>
                </c:pt>
                <c:pt idx="479">
                  <c:v>42436</c:v>
                </c:pt>
                <c:pt idx="480">
                  <c:v>42443</c:v>
                </c:pt>
                <c:pt idx="481">
                  <c:v>42450</c:v>
                </c:pt>
                <c:pt idx="482">
                  <c:v>42457</c:v>
                </c:pt>
                <c:pt idx="483">
                  <c:v>42464</c:v>
                </c:pt>
                <c:pt idx="484">
                  <c:v>42471</c:v>
                </c:pt>
                <c:pt idx="485">
                  <c:v>42478</c:v>
                </c:pt>
                <c:pt idx="486">
                  <c:v>42485</c:v>
                </c:pt>
                <c:pt idx="487">
                  <c:v>42492</c:v>
                </c:pt>
                <c:pt idx="488">
                  <c:v>42499</c:v>
                </c:pt>
                <c:pt idx="489">
                  <c:v>42506</c:v>
                </c:pt>
                <c:pt idx="490">
                  <c:v>42513</c:v>
                </c:pt>
                <c:pt idx="491">
                  <c:v>42520</c:v>
                </c:pt>
                <c:pt idx="492">
                  <c:v>42527</c:v>
                </c:pt>
                <c:pt idx="493">
                  <c:v>42534</c:v>
                </c:pt>
                <c:pt idx="494">
                  <c:v>42541</c:v>
                </c:pt>
                <c:pt idx="495">
                  <c:v>42548</c:v>
                </c:pt>
                <c:pt idx="496">
                  <c:v>42555</c:v>
                </c:pt>
                <c:pt idx="497">
                  <c:v>42562</c:v>
                </c:pt>
                <c:pt idx="498">
                  <c:v>42569</c:v>
                </c:pt>
                <c:pt idx="499">
                  <c:v>42576</c:v>
                </c:pt>
                <c:pt idx="500">
                  <c:v>42583</c:v>
                </c:pt>
                <c:pt idx="501">
                  <c:v>42590</c:v>
                </c:pt>
                <c:pt idx="502">
                  <c:v>42597</c:v>
                </c:pt>
                <c:pt idx="503">
                  <c:v>42604</c:v>
                </c:pt>
                <c:pt idx="504">
                  <c:v>42611</c:v>
                </c:pt>
                <c:pt idx="505">
                  <c:v>42618</c:v>
                </c:pt>
                <c:pt idx="506">
                  <c:v>42625</c:v>
                </c:pt>
                <c:pt idx="507">
                  <c:v>42632</c:v>
                </c:pt>
                <c:pt idx="508">
                  <c:v>42639</c:v>
                </c:pt>
                <c:pt idx="509">
                  <c:v>42646</c:v>
                </c:pt>
                <c:pt idx="510">
                  <c:v>42653</c:v>
                </c:pt>
                <c:pt idx="511">
                  <c:v>42660</c:v>
                </c:pt>
                <c:pt idx="512">
                  <c:v>42667</c:v>
                </c:pt>
                <c:pt idx="513">
                  <c:v>42674</c:v>
                </c:pt>
                <c:pt idx="514">
                  <c:v>42681</c:v>
                </c:pt>
                <c:pt idx="515">
                  <c:v>42688</c:v>
                </c:pt>
                <c:pt idx="516">
                  <c:v>42695</c:v>
                </c:pt>
                <c:pt idx="517">
                  <c:v>42702</c:v>
                </c:pt>
                <c:pt idx="518">
                  <c:v>42709</c:v>
                </c:pt>
                <c:pt idx="519">
                  <c:v>42716</c:v>
                </c:pt>
                <c:pt idx="520">
                  <c:v>42723</c:v>
                </c:pt>
                <c:pt idx="521">
                  <c:v>42730</c:v>
                </c:pt>
                <c:pt idx="522">
                  <c:v>42737</c:v>
                </c:pt>
                <c:pt idx="523">
                  <c:v>42744</c:v>
                </c:pt>
                <c:pt idx="524">
                  <c:v>42751</c:v>
                </c:pt>
                <c:pt idx="525">
                  <c:v>42758</c:v>
                </c:pt>
                <c:pt idx="526">
                  <c:v>42765</c:v>
                </c:pt>
                <c:pt idx="527">
                  <c:v>42772</c:v>
                </c:pt>
                <c:pt idx="528">
                  <c:v>42779</c:v>
                </c:pt>
                <c:pt idx="529">
                  <c:v>42786</c:v>
                </c:pt>
                <c:pt idx="530">
                  <c:v>42793</c:v>
                </c:pt>
                <c:pt idx="531">
                  <c:v>42800</c:v>
                </c:pt>
                <c:pt idx="532">
                  <c:v>42807</c:v>
                </c:pt>
                <c:pt idx="533">
                  <c:v>42814</c:v>
                </c:pt>
                <c:pt idx="534">
                  <c:v>42821</c:v>
                </c:pt>
                <c:pt idx="535">
                  <c:v>42828</c:v>
                </c:pt>
                <c:pt idx="536">
                  <c:v>42835</c:v>
                </c:pt>
                <c:pt idx="537">
                  <c:v>42842</c:v>
                </c:pt>
                <c:pt idx="538">
                  <c:v>42849</c:v>
                </c:pt>
                <c:pt idx="539">
                  <c:v>42856</c:v>
                </c:pt>
                <c:pt idx="540">
                  <c:v>42863</c:v>
                </c:pt>
                <c:pt idx="541">
                  <c:v>42870</c:v>
                </c:pt>
                <c:pt idx="542">
                  <c:v>42877</c:v>
                </c:pt>
                <c:pt idx="543">
                  <c:v>42884</c:v>
                </c:pt>
                <c:pt idx="544">
                  <c:v>42891</c:v>
                </c:pt>
                <c:pt idx="545">
                  <c:v>42898</c:v>
                </c:pt>
                <c:pt idx="546">
                  <c:v>42905</c:v>
                </c:pt>
                <c:pt idx="547">
                  <c:v>42912</c:v>
                </c:pt>
                <c:pt idx="548">
                  <c:v>42919</c:v>
                </c:pt>
                <c:pt idx="549">
                  <c:v>42926</c:v>
                </c:pt>
                <c:pt idx="550">
                  <c:v>42933</c:v>
                </c:pt>
                <c:pt idx="551">
                  <c:v>42940</c:v>
                </c:pt>
                <c:pt idx="552">
                  <c:v>42947</c:v>
                </c:pt>
                <c:pt idx="553">
                  <c:v>42954</c:v>
                </c:pt>
                <c:pt idx="554">
                  <c:v>42961</c:v>
                </c:pt>
                <c:pt idx="555">
                  <c:v>42968</c:v>
                </c:pt>
                <c:pt idx="556">
                  <c:v>42975</c:v>
                </c:pt>
                <c:pt idx="557">
                  <c:v>42982</c:v>
                </c:pt>
                <c:pt idx="558">
                  <c:v>42989</c:v>
                </c:pt>
                <c:pt idx="559">
                  <c:v>42996</c:v>
                </c:pt>
                <c:pt idx="560">
                  <c:v>43003</c:v>
                </c:pt>
                <c:pt idx="561">
                  <c:v>43010</c:v>
                </c:pt>
                <c:pt idx="562">
                  <c:v>43017</c:v>
                </c:pt>
                <c:pt idx="563">
                  <c:v>43024</c:v>
                </c:pt>
                <c:pt idx="564">
                  <c:v>43031</c:v>
                </c:pt>
                <c:pt idx="565">
                  <c:v>43038</c:v>
                </c:pt>
                <c:pt idx="566">
                  <c:v>43045</c:v>
                </c:pt>
                <c:pt idx="567">
                  <c:v>43052</c:v>
                </c:pt>
                <c:pt idx="568">
                  <c:v>43059</c:v>
                </c:pt>
                <c:pt idx="569">
                  <c:v>43066</c:v>
                </c:pt>
                <c:pt idx="570">
                  <c:v>43073</c:v>
                </c:pt>
                <c:pt idx="571">
                  <c:v>43080</c:v>
                </c:pt>
                <c:pt idx="572">
                  <c:v>43087</c:v>
                </c:pt>
                <c:pt idx="573">
                  <c:v>43094</c:v>
                </c:pt>
                <c:pt idx="574">
                  <c:v>43101</c:v>
                </c:pt>
                <c:pt idx="575">
                  <c:v>43108</c:v>
                </c:pt>
                <c:pt idx="576">
                  <c:v>43115</c:v>
                </c:pt>
                <c:pt idx="577">
                  <c:v>43122</c:v>
                </c:pt>
                <c:pt idx="578">
                  <c:v>43129</c:v>
                </c:pt>
                <c:pt idx="579">
                  <c:v>43136</c:v>
                </c:pt>
                <c:pt idx="580">
                  <c:v>43143</c:v>
                </c:pt>
                <c:pt idx="581">
                  <c:v>43150</c:v>
                </c:pt>
                <c:pt idx="582">
                  <c:v>43157</c:v>
                </c:pt>
                <c:pt idx="583">
                  <c:v>43164</c:v>
                </c:pt>
                <c:pt idx="584">
                  <c:v>43171</c:v>
                </c:pt>
                <c:pt idx="585">
                  <c:v>43178</c:v>
                </c:pt>
                <c:pt idx="586">
                  <c:v>43185</c:v>
                </c:pt>
                <c:pt idx="587">
                  <c:v>43192</c:v>
                </c:pt>
                <c:pt idx="588">
                  <c:v>43199</c:v>
                </c:pt>
                <c:pt idx="589">
                  <c:v>43206</c:v>
                </c:pt>
                <c:pt idx="590">
                  <c:v>43213</c:v>
                </c:pt>
                <c:pt idx="591">
                  <c:v>43220</c:v>
                </c:pt>
                <c:pt idx="592">
                  <c:v>43227</c:v>
                </c:pt>
                <c:pt idx="593">
                  <c:v>43234</c:v>
                </c:pt>
                <c:pt idx="594">
                  <c:v>43241</c:v>
                </c:pt>
                <c:pt idx="595">
                  <c:v>43248</c:v>
                </c:pt>
                <c:pt idx="596">
                  <c:v>43255</c:v>
                </c:pt>
                <c:pt idx="597">
                  <c:v>43262</c:v>
                </c:pt>
                <c:pt idx="598">
                  <c:v>43269</c:v>
                </c:pt>
                <c:pt idx="599">
                  <c:v>43276</c:v>
                </c:pt>
                <c:pt idx="600">
                  <c:v>43283</c:v>
                </c:pt>
                <c:pt idx="601">
                  <c:v>43290</c:v>
                </c:pt>
                <c:pt idx="602">
                  <c:v>43297</c:v>
                </c:pt>
                <c:pt idx="603">
                  <c:v>43304</c:v>
                </c:pt>
                <c:pt idx="604">
                  <c:v>43311</c:v>
                </c:pt>
                <c:pt idx="605">
                  <c:v>43318</c:v>
                </c:pt>
                <c:pt idx="606">
                  <c:v>43325</c:v>
                </c:pt>
                <c:pt idx="607">
                  <c:v>43332</c:v>
                </c:pt>
                <c:pt idx="608">
                  <c:v>43339</c:v>
                </c:pt>
                <c:pt idx="609">
                  <c:v>43346</c:v>
                </c:pt>
                <c:pt idx="610">
                  <c:v>43353</c:v>
                </c:pt>
                <c:pt idx="611">
                  <c:v>43360</c:v>
                </c:pt>
                <c:pt idx="612">
                  <c:v>43367</c:v>
                </c:pt>
                <c:pt idx="613">
                  <c:v>43374</c:v>
                </c:pt>
                <c:pt idx="614">
                  <c:v>43381</c:v>
                </c:pt>
                <c:pt idx="615">
                  <c:v>43388</c:v>
                </c:pt>
                <c:pt idx="616">
                  <c:v>43395</c:v>
                </c:pt>
                <c:pt idx="617">
                  <c:v>43402</c:v>
                </c:pt>
                <c:pt idx="618">
                  <c:v>43409</c:v>
                </c:pt>
                <c:pt idx="619">
                  <c:v>43416</c:v>
                </c:pt>
                <c:pt idx="620">
                  <c:v>43423</c:v>
                </c:pt>
                <c:pt idx="621">
                  <c:v>43430</c:v>
                </c:pt>
                <c:pt idx="622">
                  <c:v>43437</c:v>
                </c:pt>
                <c:pt idx="623">
                  <c:v>43444</c:v>
                </c:pt>
                <c:pt idx="624">
                  <c:v>43451</c:v>
                </c:pt>
                <c:pt idx="625">
                  <c:v>43458</c:v>
                </c:pt>
                <c:pt idx="626">
                  <c:v>43465</c:v>
                </c:pt>
                <c:pt idx="627">
                  <c:v>43472</c:v>
                </c:pt>
                <c:pt idx="628">
                  <c:v>43479</c:v>
                </c:pt>
                <c:pt idx="629">
                  <c:v>43486</c:v>
                </c:pt>
                <c:pt idx="630">
                  <c:v>43493</c:v>
                </c:pt>
                <c:pt idx="631">
                  <c:v>43500</c:v>
                </c:pt>
                <c:pt idx="632">
                  <c:v>43507</c:v>
                </c:pt>
                <c:pt idx="633">
                  <c:v>43514</c:v>
                </c:pt>
                <c:pt idx="634">
                  <c:v>43521</c:v>
                </c:pt>
                <c:pt idx="635">
                  <c:v>43528</c:v>
                </c:pt>
                <c:pt idx="636">
                  <c:v>43535</c:v>
                </c:pt>
                <c:pt idx="637">
                  <c:v>43542</c:v>
                </c:pt>
                <c:pt idx="638">
                  <c:v>43549</c:v>
                </c:pt>
                <c:pt idx="639">
                  <c:v>43556</c:v>
                </c:pt>
                <c:pt idx="640">
                  <c:v>43563</c:v>
                </c:pt>
                <c:pt idx="641">
                  <c:v>43570</c:v>
                </c:pt>
                <c:pt idx="642">
                  <c:v>43577</c:v>
                </c:pt>
                <c:pt idx="643">
                  <c:v>43584</c:v>
                </c:pt>
                <c:pt idx="644">
                  <c:v>43591</c:v>
                </c:pt>
                <c:pt idx="645">
                  <c:v>43598</c:v>
                </c:pt>
                <c:pt idx="646">
                  <c:v>43605</c:v>
                </c:pt>
                <c:pt idx="647">
                  <c:v>43612</c:v>
                </c:pt>
                <c:pt idx="648">
                  <c:v>43619</c:v>
                </c:pt>
                <c:pt idx="649">
                  <c:v>43626</c:v>
                </c:pt>
                <c:pt idx="650">
                  <c:v>43633</c:v>
                </c:pt>
                <c:pt idx="651">
                  <c:v>43640</c:v>
                </c:pt>
                <c:pt idx="652">
                  <c:v>43647</c:v>
                </c:pt>
                <c:pt idx="653">
                  <c:v>43654</c:v>
                </c:pt>
                <c:pt idx="654">
                  <c:v>43661</c:v>
                </c:pt>
                <c:pt idx="655">
                  <c:v>43668</c:v>
                </c:pt>
                <c:pt idx="656">
                  <c:v>43675</c:v>
                </c:pt>
                <c:pt idx="657">
                  <c:v>43682</c:v>
                </c:pt>
                <c:pt idx="658">
                  <c:v>43689</c:v>
                </c:pt>
                <c:pt idx="659">
                  <c:v>43696</c:v>
                </c:pt>
                <c:pt idx="660">
                  <c:v>43703</c:v>
                </c:pt>
                <c:pt idx="661">
                  <c:v>43710</c:v>
                </c:pt>
                <c:pt idx="662">
                  <c:v>43717</c:v>
                </c:pt>
                <c:pt idx="663">
                  <c:v>43724</c:v>
                </c:pt>
                <c:pt idx="664">
                  <c:v>43731</c:v>
                </c:pt>
                <c:pt idx="665">
                  <c:v>43738</c:v>
                </c:pt>
                <c:pt idx="666">
                  <c:v>43745</c:v>
                </c:pt>
                <c:pt idx="667">
                  <c:v>43752</c:v>
                </c:pt>
                <c:pt idx="668">
                  <c:v>43759</c:v>
                </c:pt>
                <c:pt idx="669">
                  <c:v>43766</c:v>
                </c:pt>
                <c:pt idx="670">
                  <c:v>43773</c:v>
                </c:pt>
                <c:pt idx="671">
                  <c:v>43780</c:v>
                </c:pt>
                <c:pt idx="672">
                  <c:v>43787</c:v>
                </c:pt>
                <c:pt idx="673">
                  <c:v>43794</c:v>
                </c:pt>
                <c:pt idx="674">
                  <c:v>43801</c:v>
                </c:pt>
                <c:pt idx="675">
                  <c:v>43808</c:v>
                </c:pt>
                <c:pt idx="676">
                  <c:v>43815</c:v>
                </c:pt>
                <c:pt idx="677">
                  <c:v>43822</c:v>
                </c:pt>
                <c:pt idx="678">
                  <c:v>43829</c:v>
                </c:pt>
                <c:pt idx="679">
                  <c:v>43836</c:v>
                </c:pt>
                <c:pt idx="680">
                  <c:v>43843</c:v>
                </c:pt>
                <c:pt idx="681">
                  <c:v>43850</c:v>
                </c:pt>
                <c:pt idx="682">
                  <c:v>43857</c:v>
                </c:pt>
                <c:pt idx="683">
                  <c:v>43864</c:v>
                </c:pt>
                <c:pt idx="684">
                  <c:v>43871</c:v>
                </c:pt>
                <c:pt idx="685">
                  <c:v>43878</c:v>
                </c:pt>
                <c:pt idx="686">
                  <c:v>43885</c:v>
                </c:pt>
                <c:pt idx="687">
                  <c:v>43892</c:v>
                </c:pt>
                <c:pt idx="688">
                  <c:v>43899</c:v>
                </c:pt>
                <c:pt idx="689">
                  <c:v>43906</c:v>
                </c:pt>
                <c:pt idx="690">
                  <c:v>43913</c:v>
                </c:pt>
                <c:pt idx="691">
                  <c:v>43920</c:v>
                </c:pt>
                <c:pt idx="692">
                  <c:v>43927</c:v>
                </c:pt>
                <c:pt idx="693">
                  <c:v>43934</c:v>
                </c:pt>
                <c:pt idx="694">
                  <c:v>43941</c:v>
                </c:pt>
                <c:pt idx="695">
                  <c:v>43948</c:v>
                </c:pt>
                <c:pt idx="696">
                  <c:v>43955</c:v>
                </c:pt>
                <c:pt idx="697">
                  <c:v>43962</c:v>
                </c:pt>
                <c:pt idx="698">
                  <c:v>43969</c:v>
                </c:pt>
                <c:pt idx="699">
                  <c:v>43976</c:v>
                </c:pt>
                <c:pt idx="700">
                  <c:v>43983</c:v>
                </c:pt>
                <c:pt idx="701">
                  <c:v>43990</c:v>
                </c:pt>
                <c:pt idx="702">
                  <c:v>43997</c:v>
                </c:pt>
                <c:pt idx="703">
                  <c:v>44004</c:v>
                </c:pt>
                <c:pt idx="704">
                  <c:v>44011</c:v>
                </c:pt>
                <c:pt idx="705">
                  <c:v>44018</c:v>
                </c:pt>
                <c:pt idx="706">
                  <c:v>44025</c:v>
                </c:pt>
                <c:pt idx="707">
                  <c:v>44032</c:v>
                </c:pt>
                <c:pt idx="708">
                  <c:v>44039</c:v>
                </c:pt>
                <c:pt idx="709">
                  <c:v>44046</c:v>
                </c:pt>
                <c:pt idx="710">
                  <c:v>44053</c:v>
                </c:pt>
                <c:pt idx="711">
                  <c:v>44060</c:v>
                </c:pt>
                <c:pt idx="712">
                  <c:v>44067</c:v>
                </c:pt>
                <c:pt idx="713">
                  <c:v>44074</c:v>
                </c:pt>
                <c:pt idx="714">
                  <c:v>44081</c:v>
                </c:pt>
                <c:pt idx="715">
                  <c:v>44088</c:v>
                </c:pt>
                <c:pt idx="716">
                  <c:v>44095</c:v>
                </c:pt>
                <c:pt idx="717">
                  <c:v>44102</c:v>
                </c:pt>
                <c:pt idx="718">
                  <c:v>44109</c:v>
                </c:pt>
                <c:pt idx="719">
                  <c:v>44116</c:v>
                </c:pt>
                <c:pt idx="720">
                  <c:v>44123</c:v>
                </c:pt>
                <c:pt idx="721">
                  <c:v>44130</c:v>
                </c:pt>
                <c:pt idx="722">
                  <c:v>44137</c:v>
                </c:pt>
                <c:pt idx="723">
                  <c:v>44144</c:v>
                </c:pt>
                <c:pt idx="724">
                  <c:v>44151</c:v>
                </c:pt>
                <c:pt idx="725">
                  <c:v>44158</c:v>
                </c:pt>
                <c:pt idx="726">
                  <c:v>44165</c:v>
                </c:pt>
                <c:pt idx="727">
                  <c:v>44172</c:v>
                </c:pt>
                <c:pt idx="728">
                  <c:v>44179</c:v>
                </c:pt>
                <c:pt idx="729">
                  <c:v>44186</c:v>
                </c:pt>
                <c:pt idx="730">
                  <c:v>44193</c:v>
                </c:pt>
                <c:pt idx="731">
                  <c:v>44200</c:v>
                </c:pt>
                <c:pt idx="732">
                  <c:v>44207</c:v>
                </c:pt>
                <c:pt idx="733">
                  <c:v>44214</c:v>
                </c:pt>
                <c:pt idx="734">
                  <c:v>44221</c:v>
                </c:pt>
                <c:pt idx="735">
                  <c:v>44228</c:v>
                </c:pt>
                <c:pt idx="736">
                  <c:v>44235</c:v>
                </c:pt>
                <c:pt idx="737">
                  <c:v>44242</c:v>
                </c:pt>
                <c:pt idx="738">
                  <c:v>44249</c:v>
                </c:pt>
                <c:pt idx="739">
                  <c:v>44256</c:v>
                </c:pt>
                <c:pt idx="740">
                  <c:v>44263</c:v>
                </c:pt>
                <c:pt idx="741">
                  <c:v>44270</c:v>
                </c:pt>
                <c:pt idx="742">
                  <c:v>44277</c:v>
                </c:pt>
                <c:pt idx="743">
                  <c:v>44284</c:v>
                </c:pt>
                <c:pt idx="744">
                  <c:v>44291</c:v>
                </c:pt>
                <c:pt idx="745">
                  <c:v>44298</c:v>
                </c:pt>
                <c:pt idx="746">
                  <c:v>44305</c:v>
                </c:pt>
                <c:pt idx="747">
                  <c:v>44312</c:v>
                </c:pt>
              </c:numCache>
            </c:numRef>
          </c:cat>
          <c:val>
            <c:numRef>
              <c:f>'[S^0P500.xlsx]table'!$B$2977:$B$3733</c:f>
              <c:numCache>
                <c:formatCode>0.00</c:formatCode>
                <c:ptCount val="757"/>
                <c:pt idx="0">
                  <c:v>1409.71</c:v>
                </c:pt>
                <c:pt idx="1">
                  <c:v>1430.73</c:v>
                </c:pt>
                <c:pt idx="2">
                  <c:v>1430.5</c:v>
                </c:pt>
                <c:pt idx="3">
                  <c:v>1422.18</c:v>
                </c:pt>
                <c:pt idx="4">
                  <c:v>1448.39</c:v>
                </c:pt>
                <c:pt idx="5">
                  <c:v>1438.06</c:v>
                </c:pt>
                <c:pt idx="6">
                  <c:v>1455.54</c:v>
                </c:pt>
                <c:pt idx="7">
                  <c:v>1451.19</c:v>
                </c:pt>
                <c:pt idx="8">
                  <c:v>1387.17</c:v>
                </c:pt>
                <c:pt idx="9">
                  <c:v>1402.84</c:v>
                </c:pt>
                <c:pt idx="10">
                  <c:v>1386.95</c:v>
                </c:pt>
                <c:pt idx="11">
                  <c:v>1436.11</c:v>
                </c:pt>
                <c:pt idx="12">
                  <c:v>1420.86</c:v>
                </c:pt>
                <c:pt idx="13">
                  <c:v>1443.76</c:v>
                </c:pt>
                <c:pt idx="14">
                  <c:v>1452.85</c:v>
                </c:pt>
                <c:pt idx="15">
                  <c:v>1484.35</c:v>
                </c:pt>
                <c:pt idx="16">
                  <c:v>1494.07</c:v>
                </c:pt>
                <c:pt idx="17">
                  <c:v>1505.62</c:v>
                </c:pt>
                <c:pt idx="18">
                  <c:v>1505.85</c:v>
                </c:pt>
                <c:pt idx="19">
                  <c:v>1522.75</c:v>
                </c:pt>
                <c:pt idx="20">
                  <c:v>1515.73</c:v>
                </c:pt>
                <c:pt idx="21">
                  <c:v>1536.34</c:v>
                </c:pt>
                <c:pt idx="22">
                  <c:v>1507.67</c:v>
                </c:pt>
                <c:pt idx="23">
                  <c:v>1532.91</c:v>
                </c:pt>
                <c:pt idx="24">
                  <c:v>1502.56</c:v>
                </c:pt>
                <c:pt idx="25">
                  <c:v>1503.35</c:v>
                </c:pt>
                <c:pt idx="26">
                  <c:v>1530.44</c:v>
                </c:pt>
                <c:pt idx="27">
                  <c:v>1552.5</c:v>
                </c:pt>
                <c:pt idx="28">
                  <c:v>1534.1</c:v>
                </c:pt>
                <c:pt idx="29">
                  <c:v>1458.95</c:v>
                </c:pt>
                <c:pt idx="30">
                  <c:v>1433.06</c:v>
                </c:pt>
                <c:pt idx="31">
                  <c:v>1453.64</c:v>
                </c:pt>
                <c:pt idx="32">
                  <c:v>1445.94</c:v>
                </c:pt>
                <c:pt idx="33">
                  <c:v>1479.37</c:v>
                </c:pt>
                <c:pt idx="34">
                  <c:v>1473.99</c:v>
                </c:pt>
                <c:pt idx="35">
                  <c:v>1453.55</c:v>
                </c:pt>
                <c:pt idx="36">
                  <c:v>1484.25</c:v>
                </c:pt>
                <c:pt idx="37">
                  <c:v>1525.75</c:v>
                </c:pt>
                <c:pt idx="38">
                  <c:v>1526.75</c:v>
                </c:pt>
                <c:pt idx="39">
                  <c:v>1557.59</c:v>
                </c:pt>
                <c:pt idx="40">
                  <c:v>1561.8</c:v>
                </c:pt>
                <c:pt idx="41">
                  <c:v>1500.63</c:v>
                </c:pt>
                <c:pt idx="42">
                  <c:v>1535.28</c:v>
                </c:pt>
                <c:pt idx="43">
                  <c:v>1509.65</c:v>
                </c:pt>
                <c:pt idx="44">
                  <c:v>1453.7</c:v>
                </c:pt>
                <c:pt idx="45">
                  <c:v>1458.74</c:v>
                </c:pt>
                <c:pt idx="46">
                  <c:v>1440.7</c:v>
                </c:pt>
                <c:pt idx="47">
                  <c:v>1481.14</c:v>
                </c:pt>
                <c:pt idx="48">
                  <c:v>1504.66</c:v>
                </c:pt>
                <c:pt idx="49">
                  <c:v>1467.95</c:v>
                </c:pt>
                <c:pt idx="50">
                  <c:v>1484.46</c:v>
                </c:pt>
                <c:pt idx="51">
                  <c:v>1478.49</c:v>
                </c:pt>
                <c:pt idx="52">
                  <c:v>1411.63</c:v>
                </c:pt>
                <c:pt idx="53">
                  <c:v>1401.02</c:v>
                </c:pt>
                <c:pt idx="54">
                  <c:v>1325.19</c:v>
                </c:pt>
                <c:pt idx="55">
                  <c:v>1330.61</c:v>
                </c:pt>
                <c:pt idx="56">
                  <c:v>1395.42</c:v>
                </c:pt>
                <c:pt idx="57">
                  <c:v>1331.29</c:v>
                </c:pt>
                <c:pt idx="58">
                  <c:v>1349.99</c:v>
                </c:pt>
                <c:pt idx="59">
                  <c:v>1353.11</c:v>
                </c:pt>
                <c:pt idx="60">
                  <c:v>1330.63</c:v>
                </c:pt>
                <c:pt idx="61">
                  <c:v>1293.3699999999999</c:v>
                </c:pt>
                <c:pt idx="62">
                  <c:v>1288.1400000000001</c:v>
                </c:pt>
                <c:pt idx="63">
                  <c:v>1329.51</c:v>
                </c:pt>
                <c:pt idx="64">
                  <c:v>1315.22</c:v>
                </c:pt>
                <c:pt idx="65">
                  <c:v>1370.4</c:v>
                </c:pt>
                <c:pt idx="66">
                  <c:v>1332.83</c:v>
                </c:pt>
                <c:pt idx="67">
                  <c:v>1390.33</c:v>
                </c:pt>
                <c:pt idx="68">
                  <c:v>1397.84</c:v>
                </c:pt>
                <c:pt idx="69">
                  <c:v>1413.9</c:v>
                </c:pt>
                <c:pt idx="70">
                  <c:v>1388.28</c:v>
                </c:pt>
                <c:pt idx="71">
                  <c:v>1425.35</c:v>
                </c:pt>
                <c:pt idx="72">
                  <c:v>1375.93</c:v>
                </c:pt>
                <c:pt idx="73">
                  <c:v>1400.38</c:v>
                </c:pt>
                <c:pt idx="74">
                  <c:v>1360.68</c:v>
                </c:pt>
                <c:pt idx="75">
                  <c:v>1360.03</c:v>
                </c:pt>
                <c:pt idx="76">
                  <c:v>1317.93</c:v>
                </c:pt>
                <c:pt idx="77">
                  <c:v>1278.3800000000001</c:v>
                </c:pt>
                <c:pt idx="78">
                  <c:v>1262.9000000000001</c:v>
                </c:pt>
                <c:pt idx="79">
                  <c:v>1239.49</c:v>
                </c:pt>
                <c:pt idx="80">
                  <c:v>1260.68</c:v>
                </c:pt>
                <c:pt idx="81">
                  <c:v>1257.76</c:v>
                </c:pt>
                <c:pt idx="82">
                  <c:v>1260.31</c:v>
                </c:pt>
                <c:pt idx="83">
                  <c:v>1296.32</c:v>
                </c:pt>
                <c:pt idx="84">
                  <c:v>1298.2</c:v>
                </c:pt>
                <c:pt idx="85">
                  <c:v>1292.2</c:v>
                </c:pt>
                <c:pt idx="86">
                  <c:v>1282.83</c:v>
                </c:pt>
                <c:pt idx="87">
                  <c:v>1242.31</c:v>
                </c:pt>
                <c:pt idx="88">
                  <c:v>1251.7</c:v>
                </c:pt>
                <c:pt idx="89">
                  <c:v>1255.08</c:v>
                </c:pt>
                <c:pt idx="90">
                  <c:v>1213.27</c:v>
                </c:pt>
                <c:pt idx="91">
                  <c:v>1099.23</c:v>
                </c:pt>
                <c:pt idx="92">
                  <c:v>899.22</c:v>
                </c:pt>
                <c:pt idx="93">
                  <c:v>940.55</c:v>
                </c:pt>
                <c:pt idx="94">
                  <c:v>876.77</c:v>
                </c:pt>
                <c:pt idx="95">
                  <c:v>968.75</c:v>
                </c:pt>
                <c:pt idx="96">
                  <c:v>930.99</c:v>
                </c:pt>
                <c:pt idx="97">
                  <c:v>873.29</c:v>
                </c:pt>
                <c:pt idx="98">
                  <c:v>800.03</c:v>
                </c:pt>
                <c:pt idx="99">
                  <c:v>896.24</c:v>
                </c:pt>
                <c:pt idx="100">
                  <c:v>876.07</c:v>
                </c:pt>
                <c:pt idx="101">
                  <c:v>879.73</c:v>
                </c:pt>
                <c:pt idx="102">
                  <c:v>887.88</c:v>
                </c:pt>
                <c:pt idx="103">
                  <c:v>872.8</c:v>
                </c:pt>
                <c:pt idx="104">
                  <c:v>931.8</c:v>
                </c:pt>
                <c:pt idx="105">
                  <c:v>890.35</c:v>
                </c:pt>
                <c:pt idx="106">
                  <c:v>850.12</c:v>
                </c:pt>
                <c:pt idx="107">
                  <c:v>831.95</c:v>
                </c:pt>
                <c:pt idx="108">
                  <c:v>825.88</c:v>
                </c:pt>
                <c:pt idx="109">
                  <c:v>868.6</c:v>
                </c:pt>
                <c:pt idx="110">
                  <c:v>826.84</c:v>
                </c:pt>
                <c:pt idx="111">
                  <c:v>770.05</c:v>
                </c:pt>
                <c:pt idx="112">
                  <c:v>735.09</c:v>
                </c:pt>
                <c:pt idx="113">
                  <c:v>683.38</c:v>
                </c:pt>
                <c:pt idx="114">
                  <c:v>756.55</c:v>
                </c:pt>
                <c:pt idx="115">
                  <c:v>768.54</c:v>
                </c:pt>
                <c:pt idx="116">
                  <c:v>815.94</c:v>
                </c:pt>
                <c:pt idx="117">
                  <c:v>842.5</c:v>
                </c:pt>
                <c:pt idx="118">
                  <c:v>856.56</c:v>
                </c:pt>
                <c:pt idx="119">
                  <c:v>869.6</c:v>
                </c:pt>
                <c:pt idx="120">
                  <c:v>866.23</c:v>
                </c:pt>
                <c:pt idx="121">
                  <c:v>877.52</c:v>
                </c:pt>
                <c:pt idx="122">
                  <c:v>929.23</c:v>
                </c:pt>
                <c:pt idx="123">
                  <c:v>882.88</c:v>
                </c:pt>
                <c:pt idx="124">
                  <c:v>887</c:v>
                </c:pt>
                <c:pt idx="125">
                  <c:v>919.14</c:v>
                </c:pt>
                <c:pt idx="126">
                  <c:v>940.09</c:v>
                </c:pt>
                <c:pt idx="127">
                  <c:v>946.21</c:v>
                </c:pt>
                <c:pt idx="128">
                  <c:v>921.23</c:v>
                </c:pt>
                <c:pt idx="129">
                  <c:v>918.9</c:v>
                </c:pt>
                <c:pt idx="130">
                  <c:v>896.42</c:v>
                </c:pt>
                <c:pt idx="131">
                  <c:v>879.13</c:v>
                </c:pt>
                <c:pt idx="132">
                  <c:v>940.38</c:v>
                </c:pt>
                <c:pt idx="133">
                  <c:v>979.26</c:v>
                </c:pt>
                <c:pt idx="134">
                  <c:v>987.48</c:v>
                </c:pt>
                <c:pt idx="135">
                  <c:v>1010.48</c:v>
                </c:pt>
                <c:pt idx="136">
                  <c:v>1004.09</c:v>
                </c:pt>
                <c:pt idx="137">
                  <c:v>1026.1300000000001</c:v>
                </c:pt>
                <c:pt idx="138">
                  <c:v>1028.93</c:v>
                </c:pt>
                <c:pt idx="139">
                  <c:v>1016.4</c:v>
                </c:pt>
                <c:pt idx="140">
                  <c:v>1042.73</c:v>
                </c:pt>
                <c:pt idx="141">
                  <c:v>1068.3</c:v>
                </c:pt>
                <c:pt idx="142">
                  <c:v>1044.3800000000001</c:v>
                </c:pt>
                <c:pt idx="143">
                  <c:v>1025.21</c:v>
                </c:pt>
                <c:pt idx="144">
                  <c:v>1071.49</c:v>
                </c:pt>
                <c:pt idx="145">
                  <c:v>1087.68</c:v>
                </c:pt>
                <c:pt idx="146">
                  <c:v>1079.5999999999999</c:v>
                </c:pt>
                <c:pt idx="147">
                  <c:v>1036.19</c:v>
                </c:pt>
                <c:pt idx="148">
                  <c:v>1069.3</c:v>
                </c:pt>
                <c:pt idx="149">
                  <c:v>1093.48</c:v>
                </c:pt>
                <c:pt idx="150">
                  <c:v>1091.3800000000001</c:v>
                </c:pt>
                <c:pt idx="151">
                  <c:v>1091.49</c:v>
                </c:pt>
                <c:pt idx="152">
                  <c:v>1105.98</c:v>
                </c:pt>
                <c:pt idx="153">
                  <c:v>1106.4100000000001</c:v>
                </c:pt>
                <c:pt idx="154">
                  <c:v>1102.47</c:v>
                </c:pt>
                <c:pt idx="155">
                  <c:v>1126.48</c:v>
                </c:pt>
                <c:pt idx="156">
                  <c:v>1115.0999999999999</c:v>
                </c:pt>
                <c:pt idx="157">
                  <c:v>1144.98</c:v>
                </c:pt>
                <c:pt idx="158">
                  <c:v>1136.03</c:v>
                </c:pt>
                <c:pt idx="159">
                  <c:v>1091.76</c:v>
                </c:pt>
                <c:pt idx="160">
                  <c:v>1073.8699999999999</c:v>
                </c:pt>
                <c:pt idx="161">
                  <c:v>1066.19</c:v>
                </c:pt>
                <c:pt idx="162">
                  <c:v>1075.51</c:v>
                </c:pt>
                <c:pt idx="163">
                  <c:v>1109.17</c:v>
                </c:pt>
                <c:pt idx="164">
                  <c:v>1104.49</c:v>
                </c:pt>
                <c:pt idx="165">
                  <c:v>1138.7</c:v>
                </c:pt>
                <c:pt idx="166">
                  <c:v>1149.99</c:v>
                </c:pt>
                <c:pt idx="167">
                  <c:v>1159.9000000000001</c:v>
                </c:pt>
                <c:pt idx="168">
                  <c:v>1166.5899999999999</c:v>
                </c:pt>
                <c:pt idx="169">
                  <c:v>1178.0999999999999</c:v>
                </c:pt>
                <c:pt idx="170">
                  <c:v>1194.3699999999999</c:v>
                </c:pt>
                <c:pt idx="171">
                  <c:v>1192.1300000000001</c:v>
                </c:pt>
                <c:pt idx="172">
                  <c:v>1217.28</c:v>
                </c:pt>
                <c:pt idx="173">
                  <c:v>1186.69</c:v>
                </c:pt>
                <c:pt idx="174">
                  <c:v>1110.8800000000001</c:v>
                </c:pt>
                <c:pt idx="175">
                  <c:v>1135.68</c:v>
                </c:pt>
                <c:pt idx="176">
                  <c:v>1087.69</c:v>
                </c:pt>
                <c:pt idx="177">
                  <c:v>1089.4100000000001</c:v>
                </c:pt>
                <c:pt idx="178">
                  <c:v>1064.8800000000001</c:v>
                </c:pt>
                <c:pt idx="179">
                  <c:v>1091.5999999999999</c:v>
                </c:pt>
                <c:pt idx="180">
                  <c:v>1117.51</c:v>
                </c:pt>
                <c:pt idx="181">
                  <c:v>1076.76</c:v>
                </c:pt>
                <c:pt idx="182">
                  <c:v>1022.58</c:v>
                </c:pt>
                <c:pt idx="183">
                  <c:v>1077.96</c:v>
                </c:pt>
                <c:pt idx="184">
                  <c:v>1064.8800000000001</c:v>
                </c:pt>
                <c:pt idx="185">
                  <c:v>1102.6600000000001</c:v>
                </c:pt>
                <c:pt idx="186">
                  <c:v>1101.5999999999999</c:v>
                </c:pt>
                <c:pt idx="187">
                  <c:v>1121.6400000000001</c:v>
                </c:pt>
                <c:pt idx="188">
                  <c:v>1079.25</c:v>
                </c:pt>
                <c:pt idx="189">
                  <c:v>1071.69</c:v>
                </c:pt>
                <c:pt idx="190">
                  <c:v>1064.5899999999999</c:v>
                </c:pt>
                <c:pt idx="191">
                  <c:v>1104.51</c:v>
                </c:pt>
                <c:pt idx="192">
                  <c:v>1109.55</c:v>
                </c:pt>
                <c:pt idx="193">
                  <c:v>1125.5899999999999</c:v>
                </c:pt>
                <c:pt idx="194">
                  <c:v>1148.67</c:v>
                </c:pt>
                <c:pt idx="195">
                  <c:v>1146.24</c:v>
                </c:pt>
                <c:pt idx="196">
                  <c:v>1165.1500000000001</c:v>
                </c:pt>
                <c:pt idx="197">
                  <c:v>1176.19</c:v>
                </c:pt>
                <c:pt idx="198">
                  <c:v>1183.08</c:v>
                </c:pt>
                <c:pt idx="199">
                  <c:v>1183.26</c:v>
                </c:pt>
                <c:pt idx="200">
                  <c:v>1225.8499999999999</c:v>
                </c:pt>
                <c:pt idx="201">
                  <c:v>1199.21</c:v>
                </c:pt>
                <c:pt idx="202">
                  <c:v>1199.73</c:v>
                </c:pt>
                <c:pt idx="203">
                  <c:v>1189.4000000000001</c:v>
                </c:pt>
                <c:pt idx="204">
                  <c:v>1224.71</c:v>
                </c:pt>
                <c:pt idx="205">
                  <c:v>1240.4000000000001</c:v>
                </c:pt>
                <c:pt idx="206">
                  <c:v>1243.9100000000001</c:v>
                </c:pt>
                <c:pt idx="207">
                  <c:v>1256.77</c:v>
                </c:pt>
                <c:pt idx="208">
                  <c:v>1257.6400000000001</c:v>
                </c:pt>
                <c:pt idx="209">
                  <c:v>1271.5</c:v>
                </c:pt>
                <c:pt idx="210">
                  <c:v>1293.24</c:v>
                </c:pt>
                <c:pt idx="211">
                  <c:v>1283.3499999999999</c:v>
                </c:pt>
                <c:pt idx="212">
                  <c:v>1276.3399999999999</c:v>
                </c:pt>
                <c:pt idx="213">
                  <c:v>1310.87</c:v>
                </c:pt>
                <c:pt idx="214">
                  <c:v>1329.15</c:v>
                </c:pt>
                <c:pt idx="215">
                  <c:v>1343.01</c:v>
                </c:pt>
                <c:pt idx="216">
                  <c:v>1319.88</c:v>
                </c:pt>
                <c:pt idx="217">
                  <c:v>1321.15</c:v>
                </c:pt>
                <c:pt idx="218">
                  <c:v>1304.28</c:v>
                </c:pt>
                <c:pt idx="219">
                  <c:v>1279.21</c:v>
                </c:pt>
                <c:pt idx="220">
                  <c:v>1313.8</c:v>
                </c:pt>
                <c:pt idx="221">
                  <c:v>1332.41</c:v>
                </c:pt>
                <c:pt idx="222">
                  <c:v>1328.17</c:v>
                </c:pt>
                <c:pt idx="223">
                  <c:v>1319.68</c:v>
                </c:pt>
                <c:pt idx="224">
                  <c:v>1337.38</c:v>
                </c:pt>
                <c:pt idx="225">
                  <c:v>1363.61</c:v>
                </c:pt>
                <c:pt idx="226">
                  <c:v>1340.2</c:v>
                </c:pt>
                <c:pt idx="227">
                  <c:v>1337.77</c:v>
                </c:pt>
                <c:pt idx="228">
                  <c:v>1333.27</c:v>
                </c:pt>
                <c:pt idx="229">
                  <c:v>1331.1</c:v>
                </c:pt>
                <c:pt idx="230">
                  <c:v>1300.1600000000001</c:v>
                </c:pt>
                <c:pt idx="231">
                  <c:v>1270.98</c:v>
                </c:pt>
                <c:pt idx="232">
                  <c:v>1271.5</c:v>
                </c:pt>
                <c:pt idx="233">
                  <c:v>1268.45</c:v>
                </c:pt>
                <c:pt idx="234">
                  <c:v>1339.67</c:v>
                </c:pt>
                <c:pt idx="235">
                  <c:v>1343.8</c:v>
                </c:pt>
                <c:pt idx="236">
                  <c:v>1316.14</c:v>
                </c:pt>
                <c:pt idx="237">
                  <c:v>1345.02</c:v>
                </c:pt>
                <c:pt idx="238">
                  <c:v>1292.28</c:v>
                </c:pt>
                <c:pt idx="239">
                  <c:v>1199.3800000000001</c:v>
                </c:pt>
                <c:pt idx="240">
                  <c:v>1178.81</c:v>
                </c:pt>
                <c:pt idx="241">
                  <c:v>1123.53</c:v>
                </c:pt>
                <c:pt idx="242">
                  <c:v>1176.8</c:v>
                </c:pt>
                <c:pt idx="243">
                  <c:v>1173.97</c:v>
                </c:pt>
                <c:pt idx="244">
                  <c:v>1154.23</c:v>
                </c:pt>
                <c:pt idx="245">
                  <c:v>1216.01</c:v>
                </c:pt>
                <c:pt idx="246">
                  <c:v>1136.43</c:v>
                </c:pt>
                <c:pt idx="247">
                  <c:v>1131.42</c:v>
                </c:pt>
                <c:pt idx="248">
                  <c:v>1155.46</c:v>
                </c:pt>
                <c:pt idx="249">
                  <c:v>1224.58</c:v>
                </c:pt>
                <c:pt idx="250">
                  <c:v>1238.25</c:v>
                </c:pt>
                <c:pt idx="251">
                  <c:v>1285.0899999999999</c:v>
                </c:pt>
                <c:pt idx="252">
                  <c:v>1253.23</c:v>
                </c:pt>
                <c:pt idx="253">
                  <c:v>1263.8499999999999</c:v>
                </c:pt>
                <c:pt idx="254">
                  <c:v>1215.6500000000001</c:v>
                </c:pt>
                <c:pt idx="255">
                  <c:v>1158.67</c:v>
                </c:pt>
                <c:pt idx="256">
                  <c:v>1244.28</c:v>
                </c:pt>
                <c:pt idx="257">
                  <c:v>1255.19</c:v>
                </c:pt>
                <c:pt idx="258">
                  <c:v>1219.6600000000001</c:v>
                </c:pt>
                <c:pt idx="259">
                  <c:v>1265.33</c:v>
                </c:pt>
                <c:pt idx="260">
                  <c:v>1257.5999999999999</c:v>
                </c:pt>
                <c:pt idx="261">
                  <c:v>1277.81</c:v>
                </c:pt>
                <c:pt idx="262">
                  <c:v>1289.0899999999999</c:v>
                </c:pt>
                <c:pt idx="263">
                  <c:v>1315.38</c:v>
                </c:pt>
                <c:pt idx="264">
                  <c:v>1316.33</c:v>
                </c:pt>
                <c:pt idx="265">
                  <c:v>1344.9</c:v>
                </c:pt>
                <c:pt idx="266">
                  <c:v>1342.64</c:v>
                </c:pt>
                <c:pt idx="267">
                  <c:v>1361.23</c:v>
                </c:pt>
                <c:pt idx="268">
                  <c:v>1365.74</c:v>
                </c:pt>
                <c:pt idx="269">
                  <c:v>1369.63</c:v>
                </c:pt>
                <c:pt idx="270">
                  <c:v>1370.87</c:v>
                </c:pt>
                <c:pt idx="271">
                  <c:v>1404.17</c:v>
                </c:pt>
                <c:pt idx="272">
                  <c:v>1397.11</c:v>
                </c:pt>
                <c:pt idx="273">
                  <c:v>1408.47</c:v>
                </c:pt>
                <c:pt idx="274">
                  <c:v>1398.08</c:v>
                </c:pt>
                <c:pt idx="275">
                  <c:v>1370.26</c:v>
                </c:pt>
                <c:pt idx="276">
                  <c:v>1378.53</c:v>
                </c:pt>
                <c:pt idx="277">
                  <c:v>1403.36</c:v>
                </c:pt>
                <c:pt idx="278">
                  <c:v>1369.1</c:v>
                </c:pt>
                <c:pt idx="279">
                  <c:v>1353.39</c:v>
                </c:pt>
                <c:pt idx="280">
                  <c:v>1295.22</c:v>
                </c:pt>
                <c:pt idx="281">
                  <c:v>1317.82</c:v>
                </c:pt>
                <c:pt idx="282">
                  <c:v>1278.04</c:v>
                </c:pt>
                <c:pt idx="283">
                  <c:v>1325.66</c:v>
                </c:pt>
                <c:pt idx="284">
                  <c:v>1342.84</c:v>
                </c:pt>
                <c:pt idx="285">
                  <c:v>1335.02</c:v>
                </c:pt>
                <c:pt idx="286">
                  <c:v>1362.16</c:v>
                </c:pt>
                <c:pt idx="287">
                  <c:v>1354.68</c:v>
                </c:pt>
                <c:pt idx="288">
                  <c:v>1356.78</c:v>
                </c:pt>
                <c:pt idx="289">
                  <c:v>1362.66</c:v>
                </c:pt>
                <c:pt idx="290">
                  <c:v>1385.97</c:v>
                </c:pt>
                <c:pt idx="291">
                  <c:v>1390.99</c:v>
                </c:pt>
                <c:pt idx="292">
                  <c:v>1405.87</c:v>
                </c:pt>
                <c:pt idx="293">
                  <c:v>1418.16</c:v>
                </c:pt>
                <c:pt idx="294">
                  <c:v>1411.13</c:v>
                </c:pt>
                <c:pt idx="295">
                  <c:v>1406.58</c:v>
                </c:pt>
                <c:pt idx="296">
                  <c:v>1437.92</c:v>
                </c:pt>
                <c:pt idx="297">
                  <c:v>1465.77</c:v>
                </c:pt>
                <c:pt idx="298">
                  <c:v>1460.15</c:v>
                </c:pt>
                <c:pt idx="299">
                  <c:v>1440.67</c:v>
                </c:pt>
                <c:pt idx="300">
                  <c:v>1460.93</c:v>
                </c:pt>
                <c:pt idx="301">
                  <c:v>1428.59</c:v>
                </c:pt>
                <c:pt idx="302">
                  <c:v>1433.19</c:v>
                </c:pt>
                <c:pt idx="303">
                  <c:v>1411.94</c:v>
                </c:pt>
                <c:pt idx="304">
                  <c:v>1414.2</c:v>
                </c:pt>
                <c:pt idx="305">
                  <c:v>1379.85</c:v>
                </c:pt>
                <c:pt idx="306">
                  <c:v>1359.88</c:v>
                </c:pt>
                <c:pt idx="307">
                  <c:v>1409.15</c:v>
                </c:pt>
                <c:pt idx="308">
                  <c:v>1416.18</c:v>
                </c:pt>
                <c:pt idx="309">
                  <c:v>1418.07</c:v>
                </c:pt>
                <c:pt idx="310">
                  <c:v>1413.58</c:v>
                </c:pt>
                <c:pt idx="311">
                  <c:v>1430.15</c:v>
                </c:pt>
                <c:pt idx="312">
                  <c:v>1402.43</c:v>
                </c:pt>
                <c:pt idx="313">
                  <c:v>1466.47</c:v>
                </c:pt>
                <c:pt idx="314">
                  <c:v>1472.05</c:v>
                </c:pt>
                <c:pt idx="315">
                  <c:v>1485.98</c:v>
                </c:pt>
                <c:pt idx="316">
                  <c:v>1502.96</c:v>
                </c:pt>
                <c:pt idx="317">
                  <c:v>1513.17</c:v>
                </c:pt>
                <c:pt idx="318">
                  <c:v>1517.93</c:v>
                </c:pt>
                <c:pt idx="319">
                  <c:v>1519.79</c:v>
                </c:pt>
                <c:pt idx="320">
                  <c:v>1515.6</c:v>
                </c:pt>
                <c:pt idx="321">
                  <c:v>1518.2</c:v>
                </c:pt>
                <c:pt idx="322">
                  <c:v>1551.18</c:v>
                </c:pt>
                <c:pt idx="323">
                  <c:v>1560.7</c:v>
                </c:pt>
                <c:pt idx="324">
                  <c:v>1556.89</c:v>
                </c:pt>
                <c:pt idx="325">
                  <c:v>1569.19</c:v>
                </c:pt>
                <c:pt idx="326">
                  <c:v>1553.28</c:v>
                </c:pt>
                <c:pt idx="327">
                  <c:v>1588.85</c:v>
                </c:pt>
                <c:pt idx="328">
                  <c:v>1555.25</c:v>
                </c:pt>
                <c:pt idx="329">
                  <c:v>1582.24</c:v>
                </c:pt>
                <c:pt idx="330">
                  <c:v>1614.42</c:v>
                </c:pt>
                <c:pt idx="331">
                  <c:v>1633.7</c:v>
                </c:pt>
                <c:pt idx="332">
                  <c:v>1667.47</c:v>
                </c:pt>
                <c:pt idx="333">
                  <c:v>1649.6</c:v>
                </c:pt>
                <c:pt idx="334">
                  <c:v>1630.74</c:v>
                </c:pt>
                <c:pt idx="335">
                  <c:v>1643.38</c:v>
                </c:pt>
                <c:pt idx="336">
                  <c:v>1626.73</c:v>
                </c:pt>
                <c:pt idx="337">
                  <c:v>1592.43</c:v>
                </c:pt>
                <c:pt idx="338">
                  <c:v>1606.28</c:v>
                </c:pt>
                <c:pt idx="339">
                  <c:v>1631.89</c:v>
                </c:pt>
                <c:pt idx="340">
                  <c:v>1680.19</c:v>
                </c:pt>
                <c:pt idx="341">
                  <c:v>1692.09</c:v>
                </c:pt>
                <c:pt idx="342">
                  <c:v>1691.65</c:v>
                </c:pt>
                <c:pt idx="343">
                  <c:v>1709.67</c:v>
                </c:pt>
                <c:pt idx="344">
                  <c:v>1691.42</c:v>
                </c:pt>
                <c:pt idx="345">
                  <c:v>1655.83</c:v>
                </c:pt>
                <c:pt idx="346">
                  <c:v>1663.5</c:v>
                </c:pt>
                <c:pt idx="347">
                  <c:v>1632.97</c:v>
                </c:pt>
                <c:pt idx="348">
                  <c:v>1655.17</c:v>
                </c:pt>
                <c:pt idx="349">
                  <c:v>1687.99</c:v>
                </c:pt>
                <c:pt idx="350">
                  <c:v>1709.91</c:v>
                </c:pt>
                <c:pt idx="351">
                  <c:v>1691.75</c:v>
                </c:pt>
                <c:pt idx="352">
                  <c:v>1690.5</c:v>
                </c:pt>
                <c:pt idx="353">
                  <c:v>1703.2</c:v>
                </c:pt>
                <c:pt idx="354">
                  <c:v>1744.5</c:v>
                </c:pt>
                <c:pt idx="355">
                  <c:v>1759.77</c:v>
                </c:pt>
                <c:pt idx="356">
                  <c:v>1761.64</c:v>
                </c:pt>
                <c:pt idx="357">
                  <c:v>1770.61</c:v>
                </c:pt>
                <c:pt idx="358">
                  <c:v>1798.18</c:v>
                </c:pt>
                <c:pt idx="359">
                  <c:v>1804.76</c:v>
                </c:pt>
                <c:pt idx="360">
                  <c:v>1805.81</c:v>
                </c:pt>
                <c:pt idx="361">
                  <c:v>1805.09</c:v>
                </c:pt>
                <c:pt idx="362">
                  <c:v>1775.32</c:v>
                </c:pt>
                <c:pt idx="363">
                  <c:v>1818.32</c:v>
                </c:pt>
                <c:pt idx="364">
                  <c:v>1841.4</c:v>
                </c:pt>
                <c:pt idx="365">
                  <c:v>1831.37</c:v>
                </c:pt>
                <c:pt idx="366">
                  <c:v>1842.37</c:v>
                </c:pt>
                <c:pt idx="367">
                  <c:v>1838.7</c:v>
                </c:pt>
                <c:pt idx="368">
                  <c:v>1790.29</c:v>
                </c:pt>
                <c:pt idx="369">
                  <c:v>1782.59</c:v>
                </c:pt>
                <c:pt idx="370">
                  <c:v>1797.02</c:v>
                </c:pt>
                <c:pt idx="371">
                  <c:v>1838.63</c:v>
                </c:pt>
                <c:pt idx="372">
                  <c:v>1836.25</c:v>
                </c:pt>
                <c:pt idx="373">
                  <c:v>1859.45</c:v>
                </c:pt>
                <c:pt idx="374">
                  <c:v>1878.04</c:v>
                </c:pt>
                <c:pt idx="375">
                  <c:v>1841.13</c:v>
                </c:pt>
                <c:pt idx="376">
                  <c:v>1866.52</c:v>
                </c:pt>
                <c:pt idx="377">
                  <c:v>1857.62</c:v>
                </c:pt>
                <c:pt idx="378">
                  <c:v>1865.09</c:v>
                </c:pt>
                <c:pt idx="379">
                  <c:v>1815.69</c:v>
                </c:pt>
                <c:pt idx="380">
                  <c:v>1864.85</c:v>
                </c:pt>
                <c:pt idx="381">
                  <c:v>1863.4</c:v>
                </c:pt>
                <c:pt idx="382">
                  <c:v>1881.14</c:v>
                </c:pt>
                <c:pt idx="383">
                  <c:v>1878.48</c:v>
                </c:pt>
                <c:pt idx="384">
                  <c:v>1877.86</c:v>
                </c:pt>
                <c:pt idx="385">
                  <c:v>1900.53</c:v>
                </c:pt>
                <c:pt idx="386">
                  <c:v>1923.57</c:v>
                </c:pt>
                <c:pt idx="387">
                  <c:v>1949.44</c:v>
                </c:pt>
                <c:pt idx="388">
                  <c:v>1936.16</c:v>
                </c:pt>
                <c:pt idx="389">
                  <c:v>1962.87</c:v>
                </c:pt>
                <c:pt idx="390">
                  <c:v>1960.96</c:v>
                </c:pt>
                <c:pt idx="391">
                  <c:v>1985.44</c:v>
                </c:pt>
                <c:pt idx="392">
                  <c:v>1967.57</c:v>
                </c:pt>
                <c:pt idx="393">
                  <c:v>1978.22</c:v>
                </c:pt>
                <c:pt idx="394">
                  <c:v>1978.34</c:v>
                </c:pt>
                <c:pt idx="395">
                  <c:v>1925.15</c:v>
                </c:pt>
                <c:pt idx="396">
                  <c:v>1931.59</c:v>
                </c:pt>
                <c:pt idx="397">
                  <c:v>1955.06</c:v>
                </c:pt>
                <c:pt idx="398">
                  <c:v>1988.4</c:v>
                </c:pt>
                <c:pt idx="399">
                  <c:v>2003.37</c:v>
                </c:pt>
                <c:pt idx="400">
                  <c:v>2007.71</c:v>
                </c:pt>
                <c:pt idx="401">
                  <c:v>1985.54</c:v>
                </c:pt>
                <c:pt idx="402">
                  <c:v>2010.4</c:v>
                </c:pt>
                <c:pt idx="403">
                  <c:v>1982.85</c:v>
                </c:pt>
                <c:pt idx="404">
                  <c:v>1967.9</c:v>
                </c:pt>
                <c:pt idx="405">
                  <c:v>1906.13</c:v>
                </c:pt>
                <c:pt idx="406">
                  <c:v>1886.76</c:v>
                </c:pt>
                <c:pt idx="407">
                  <c:v>1964.58</c:v>
                </c:pt>
                <c:pt idx="408">
                  <c:v>2018.05</c:v>
                </c:pt>
                <c:pt idx="409">
                  <c:v>2031.92</c:v>
                </c:pt>
                <c:pt idx="410">
                  <c:v>2039.82</c:v>
                </c:pt>
                <c:pt idx="411">
                  <c:v>2063.5</c:v>
                </c:pt>
                <c:pt idx="412">
                  <c:v>2067.56</c:v>
                </c:pt>
                <c:pt idx="413">
                  <c:v>2075.37</c:v>
                </c:pt>
                <c:pt idx="414">
                  <c:v>2002.33</c:v>
                </c:pt>
                <c:pt idx="415">
                  <c:v>2070.65</c:v>
                </c:pt>
                <c:pt idx="416">
                  <c:v>2088.77</c:v>
                </c:pt>
                <c:pt idx="417">
                  <c:v>2058.1999999999998</c:v>
                </c:pt>
                <c:pt idx="418">
                  <c:v>2044.8100589999999</c:v>
                </c:pt>
                <c:pt idx="419">
                  <c:v>2019.420044</c:v>
                </c:pt>
                <c:pt idx="420">
                  <c:v>2051.820068</c:v>
                </c:pt>
                <c:pt idx="421">
                  <c:v>1994.98999</c:v>
                </c:pt>
                <c:pt idx="422">
                  <c:v>2055.469971</c:v>
                </c:pt>
                <c:pt idx="423">
                  <c:v>2096.98999</c:v>
                </c:pt>
                <c:pt idx="424">
                  <c:v>2110.3000489999999</c:v>
                </c:pt>
                <c:pt idx="425">
                  <c:v>2104.5</c:v>
                </c:pt>
                <c:pt idx="426">
                  <c:v>2071.26001</c:v>
                </c:pt>
                <c:pt idx="427">
                  <c:v>2053.3999020000001</c:v>
                </c:pt>
                <c:pt idx="428">
                  <c:v>2108.1000979999999</c:v>
                </c:pt>
                <c:pt idx="429">
                  <c:v>2061.0200199999999</c:v>
                </c:pt>
                <c:pt idx="430">
                  <c:v>2066.959961</c:v>
                </c:pt>
                <c:pt idx="431">
                  <c:v>2102.0600589999999</c:v>
                </c:pt>
                <c:pt idx="432">
                  <c:v>2081.179932</c:v>
                </c:pt>
                <c:pt idx="433">
                  <c:v>2117.6899410000001</c:v>
                </c:pt>
                <c:pt idx="434">
                  <c:v>2108.290039</c:v>
                </c:pt>
                <c:pt idx="435">
                  <c:v>2116.1000979999999</c:v>
                </c:pt>
                <c:pt idx="436">
                  <c:v>2122.7299800000001</c:v>
                </c:pt>
                <c:pt idx="437">
                  <c:v>2126.0600589999999</c:v>
                </c:pt>
                <c:pt idx="438">
                  <c:v>2107.389893</c:v>
                </c:pt>
                <c:pt idx="439">
                  <c:v>2092.830078</c:v>
                </c:pt>
                <c:pt idx="440">
                  <c:v>2094.110107</c:v>
                </c:pt>
                <c:pt idx="441">
                  <c:v>2109.98999</c:v>
                </c:pt>
                <c:pt idx="442">
                  <c:v>2101.610107</c:v>
                </c:pt>
                <c:pt idx="443">
                  <c:v>2076.780029</c:v>
                </c:pt>
                <c:pt idx="444">
                  <c:v>2076.6201169999999</c:v>
                </c:pt>
                <c:pt idx="445">
                  <c:v>2126.639893</c:v>
                </c:pt>
                <c:pt idx="446">
                  <c:v>2079.6499020000001</c:v>
                </c:pt>
                <c:pt idx="447">
                  <c:v>2103.8400879999999</c:v>
                </c:pt>
                <c:pt idx="448">
                  <c:v>2077.570068</c:v>
                </c:pt>
                <c:pt idx="449">
                  <c:v>2091.540039</c:v>
                </c:pt>
                <c:pt idx="450">
                  <c:v>1970.8900149999999</c:v>
                </c:pt>
                <c:pt idx="451">
                  <c:v>1988.869995</c:v>
                </c:pt>
                <c:pt idx="452">
                  <c:v>1921.219971</c:v>
                </c:pt>
                <c:pt idx="453">
                  <c:v>1961.0500489999999</c:v>
                </c:pt>
                <c:pt idx="454">
                  <c:v>1958.079956</c:v>
                </c:pt>
                <c:pt idx="455">
                  <c:v>1931.339966</c:v>
                </c:pt>
                <c:pt idx="456">
                  <c:v>1951.3599850000001</c:v>
                </c:pt>
                <c:pt idx="457">
                  <c:v>2014.8900149999999</c:v>
                </c:pt>
                <c:pt idx="458">
                  <c:v>2033.1099850000001</c:v>
                </c:pt>
                <c:pt idx="459">
                  <c:v>2075.1499020000001</c:v>
                </c:pt>
                <c:pt idx="460">
                  <c:v>2079.360107</c:v>
                </c:pt>
                <c:pt idx="461">
                  <c:v>2099.1999510000001</c:v>
                </c:pt>
                <c:pt idx="462">
                  <c:v>2023.040039</c:v>
                </c:pt>
                <c:pt idx="463">
                  <c:v>2089.169922</c:v>
                </c:pt>
                <c:pt idx="464">
                  <c:v>2090.110107</c:v>
                </c:pt>
                <c:pt idx="465">
                  <c:v>2091.6899410000001</c:v>
                </c:pt>
                <c:pt idx="466">
                  <c:v>2012.369995</c:v>
                </c:pt>
                <c:pt idx="467">
                  <c:v>2005.5500489999999</c:v>
                </c:pt>
                <c:pt idx="468">
                  <c:v>2060.98999</c:v>
                </c:pt>
                <c:pt idx="469">
                  <c:v>2043.9399410000001</c:v>
                </c:pt>
                <c:pt idx="470">
                  <c:v>1922.03</c:v>
                </c:pt>
                <c:pt idx="471">
                  <c:v>1880.33</c:v>
                </c:pt>
                <c:pt idx="472">
                  <c:v>1906.9</c:v>
                </c:pt>
                <c:pt idx="473">
                  <c:v>1940.24</c:v>
                </c:pt>
                <c:pt idx="474">
                  <c:v>1880.0500489999999</c:v>
                </c:pt>
                <c:pt idx="475">
                  <c:v>1864.780029</c:v>
                </c:pt>
                <c:pt idx="476">
                  <c:v>1917.780029</c:v>
                </c:pt>
                <c:pt idx="477">
                  <c:v>1948.0500489999999</c:v>
                </c:pt>
                <c:pt idx="478">
                  <c:v>1999.98999</c:v>
                </c:pt>
                <c:pt idx="479">
                  <c:v>2022.1899410000001</c:v>
                </c:pt>
                <c:pt idx="480">
                  <c:v>2049.580078</c:v>
                </c:pt>
                <c:pt idx="481">
                  <c:v>2035.9399410000001</c:v>
                </c:pt>
                <c:pt idx="482">
                  <c:v>2072.780029</c:v>
                </c:pt>
                <c:pt idx="483">
                  <c:v>2047.599976</c:v>
                </c:pt>
                <c:pt idx="484">
                  <c:v>2080.7299800000001</c:v>
                </c:pt>
                <c:pt idx="485">
                  <c:v>2091.580078</c:v>
                </c:pt>
                <c:pt idx="486">
                  <c:v>2065.3000489999999</c:v>
                </c:pt>
                <c:pt idx="487">
                  <c:v>2057.139893</c:v>
                </c:pt>
                <c:pt idx="488">
                  <c:v>2046.6099850000001</c:v>
                </c:pt>
                <c:pt idx="489">
                  <c:v>2052.320068</c:v>
                </c:pt>
                <c:pt idx="490">
                  <c:v>2099.0600589999999</c:v>
                </c:pt>
                <c:pt idx="491">
                  <c:v>2099.1298830000001</c:v>
                </c:pt>
                <c:pt idx="492">
                  <c:v>2096.070068</c:v>
                </c:pt>
                <c:pt idx="493">
                  <c:v>2071.219971</c:v>
                </c:pt>
                <c:pt idx="494">
                  <c:v>2037.410034</c:v>
                </c:pt>
                <c:pt idx="495">
                  <c:v>2102.9499510000001</c:v>
                </c:pt>
                <c:pt idx="496">
                  <c:v>2129.8999020000001</c:v>
                </c:pt>
                <c:pt idx="497">
                  <c:v>2161.73999</c:v>
                </c:pt>
                <c:pt idx="498">
                  <c:v>2175.030029</c:v>
                </c:pt>
                <c:pt idx="499">
                  <c:v>2173.6000979999999</c:v>
                </c:pt>
                <c:pt idx="500">
                  <c:v>2182.8701169999999</c:v>
                </c:pt>
                <c:pt idx="501">
                  <c:v>2184.0500489999999</c:v>
                </c:pt>
                <c:pt idx="502">
                  <c:v>2183.8701169999999</c:v>
                </c:pt>
                <c:pt idx="503">
                  <c:v>2169.04</c:v>
                </c:pt>
                <c:pt idx="504">
                  <c:v>2179.9799800000001</c:v>
                </c:pt>
                <c:pt idx="505">
                  <c:v>2127.8100589999999</c:v>
                </c:pt>
                <c:pt idx="506">
                  <c:v>2139.1599120000001</c:v>
                </c:pt>
                <c:pt idx="507">
                  <c:v>2164.6899410000001</c:v>
                </c:pt>
                <c:pt idx="508">
                  <c:v>2168.2700199999999</c:v>
                </c:pt>
                <c:pt idx="509">
                  <c:v>2153.73999</c:v>
                </c:pt>
                <c:pt idx="510">
                  <c:v>2132.9799800000001</c:v>
                </c:pt>
                <c:pt idx="511">
                  <c:v>2141.16</c:v>
                </c:pt>
                <c:pt idx="512">
                  <c:v>2126.41</c:v>
                </c:pt>
                <c:pt idx="513">
                  <c:v>2085.1799999999998</c:v>
                </c:pt>
                <c:pt idx="514">
                  <c:v>2164.4499999999998</c:v>
                </c:pt>
                <c:pt idx="515">
                  <c:v>2181.9</c:v>
                </c:pt>
                <c:pt idx="516">
                  <c:v>2213.35</c:v>
                </c:pt>
                <c:pt idx="517">
                  <c:v>2191.9499999999998</c:v>
                </c:pt>
                <c:pt idx="518">
                  <c:v>2259.5300000000002</c:v>
                </c:pt>
                <c:pt idx="519">
                  <c:v>2258.0700000000002</c:v>
                </c:pt>
                <c:pt idx="520">
                  <c:v>2263.79</c:v>
                </c:pt>
                <c:pt idx="521">
                  <c:v>2238.83</c:v>
                </c:pt>
                <c:pt idx="522">
                  <c:v>2276.9799800000001</c:v>
                </c:pt>
                <c:pt idx="523">
                  <c:v>2274.639893</c:v>
                </c:pt>
                <c:pt idx="524">
                  <c:v>2271.3100589999999</c:v>
                </c:pt>
                <c:pt idx="525">
                  <c:v>2294.6899410000001</c:v>
                </c:pt>
                <c:pt idx="526">
                  <c:v>2297.419922</c:v>
                </c:pt>
                <c:pt idx="527">
                  <c:v>2316.1000979999999</c:v>
                </c:pt>
                <c:pt idx="528">
                  <c:v>2351.16</c:v>
                </c:pt>
                <c:pt idx="529">
                  <c:v>2367.3400879999999</c:v>
                </c:pt>
                <c:pt idx="530">
                  <c:v>2383.1201169999999</c:v>
                </c:pt>
                <c:pt idx="531">
                  <c:v>2372.6000979999999</c:v>
                </c:pt>
                <c:pt idx="532">
                  <c:v>2378.25</c:v>
                </c:pt>
                <c:pt idx="533">
                  <c:v>2343.9799800000001</c:v>
                </c:pt>
                <c:pt idx="534">
                  <c:v>2362.719971</c:v>
                </c:pt>
                <c:pt idx="535">
                  <c:v>2355.540039</c:v>
                </c:pt>
                <c:pt idx="536">
                  <c:v>2328.9499510000001</c:v>
                </c:pt>
                <c:pt idx="537">
                  <c:v>2348.6899410000001</c:v>
                </c:pt>
                <c:pt idx="538">
                  <c:v>2384.1999510000001</c:v>
                </c:pt>
                <c:pt idx="539">
                  <c:v>2399.290039</c:v>
                </c:pt>
                <c:pt idx="540">
                  <c:v>2390.8999020000001</c:v>
                </c:pt>
                <c:pt idx="541">
                  <c:v>2381.73</c:v>
                </c:pt>
                <c:pt idx="542">
                  <c:v>2415.8200000000002</c:v>
                </c:pt>
                <c:pt idx="543">
                  <c:v>2439.0700000000002</c:v>
                </c:pt>
                <c:pt idx="544">
                  <c:v>2431.77</c:v>
                </c:pt>
                <c:pt idx="545">
                  <c:v>2433.15</c:v>
                </c:pt>
                <c:pt idx="546">
                  <c:v>2438.3000000000002</c:v>
                </c:pt>
                <c:pt idx="547">
                  <c:v>2423.41</c:v>
                </c:pt>
                <c:pt idx="548">
                  <c:v>2425.1799999999998</c:v>
                </c:pt>
                <c:pt idx="549">
                  <c:v>2459.27</c:v>
                </c:pt>
                <c:pt idx="550">
                  <c:v>2472.54</c:v>
                </c:pt>
                <c:pt idx="551">
                  <c:v>2472.1</c:v>
                </c:pt>
                <c:pt idx="552">
                  <c:v>2476.83</c:v>
                </c:pt>
                <c:pt idx="553">
                  <c:v>2441.3200000000002</c:v>
                </c:pt>
                <c:pt idx="554">
                  <c:v>2425.5500000000002</c:v>
                </c:pt>
                <c:pt idx="555">
                  <c:v>2443.0500000000002</c:v>
                </c:pt>
                <c:pt idx="556">
                  <c:v>2476.5500000000002</c:v>
                </c:pt>
                <c:pt idx="557">
                  <c:v>2461.4299999999998</c:v>
                </c:pt>
                <c:pt idx="558">
                  <c:v>2500.23</c:v>
                </c:pt>
                <c:pt idx="559">
                  <c:v>2502.2199999999998</c:v>
                </c:pt>
                <c:pt idx="560">
                  <c:v>2519.36</c:v>
                </c:pt>
                <c:pt idx="561">
                  <c:v>2549.33</c:v>
                </c:pt>
                <c:pt idx="562">
                  <c:v>2553.17</c:v>
                </c:pt>
                <c:pt idx="563">
                  <c:v>2575.21</c:v>
                </c:pt>
                <c:pt idx="564">
                  <c:v>2581.0700000000002</c:v>
                </c:pt>
                <c:pt idx="565">
                  <c:v>2587.84</c:v>
                </c:pt>
                <c:pt idx="566">
                  <c:v>2582.3000000000002</c:v>
                </c:pt>
                <c:pt idx="567">
                  <c:v>2578.85</c:v>
                </c:pt>
                <c:pt idx="568">
                  <c:v>2602.42</c:v>
                </c:pt>
                <c:pt idx="569">
                  <c:v>2642.22</c:v>
                </c:pt>
                <c:pt idx="570">
                  <c:v>2651.5</c:v>
                </c:pt>
                <c:pt idx="571">
                  <c:v>2675.81</c:v>
                </c:pt>
                <c:pt idx="572">
                  <c:v>2683.34</c:v>
                </c:pt>
                <c:pt idx="573">
                  <c:v>2673.61</c:v>
                </c:pt>
                <c:pt idx="574">
                  <c:v>2743.15</c:v>
                </c:pt>
                <c:pt idx="575">
                  <c:v>2786.24</c:v>
                </c:pt>
                <c:pt idx="576">
                  <c:v>2810.3</c:v>
                </c:pt>
                <c:pt idx="577">
                  <c:v>2872.87</c:v>
                </c:pt>
                <c:pt idx="578">
                  <c:v>2762.13</c:v>
                </c:pt>
                <c:pt idx="579">
                  <c:v>2619.5500000000002</c:v>
                </c:pt>
                <c:pt idx="580">
                  <c:v>2732.32</c:v>
                </c:pt>
                <c:pt idx="581">
                  <c:v>2727.3</c:v>
                </c:pt>
                <c:pt idx="582">
                  <c:v>2691.25</c:v>
                </c:pt>
                <c:pt idx="583" formatCode="General">
                  <c:v>2786.570068</c:v>
                </c:pt>
                <c:pt idx="584" formatCode="General">
                  <c:v>2752.01001</c:v>
                </c:pt>
                <c:pt idx="585" formatCode="General">
                  <c:v>2588.26001</c:v>
                </c:pt>
                <c:pt idx="586" formatCode="General">
                  <c:v>2640.87</c:v>
                </c:pt>
                <c:pt idx="587">
                  <c:v>2604.4699999999998</c:v>
                </c:pt>
                <c:pt idx="588">
                  <c:v>2656.3</c:v>
                </c:pt>
                <c:pt idx="589">
                  <c:v>2670.14</c:v>
                </c:pt>
                <c:pt idx="590">
                  <c:v>2669.91</c:v>
                </c:pt>
                <c:pt idx="591">
                  <c:v>2663.62</c:v>
                </c:pt>
                <c:pt idx="592">
                  <c:v>2727.72</c:v>
                </c:pt>
                <c:pt idx="593">
                  <c:v>2712.97</c:v>
                </c:pt>
                <c:pt idx="594">
                  <c:v>2721.33</c:v>
                </c:pt>
                <c:pt idx="595">
                  <c:v>2734.62</c:v>
                </c:pt>
                <c:pt idx="596">
                  <c:v>2779.03</c:v>
                </c:pt>
                <c:pt idx="597">
                  <c:v>2779.66</c:v>
                </c:pt>
                <c:pt idx="598">
                  <c:v>2754.88</c:v>
                </c:pt>
                <c:pt idx="599">
                  <c:v>2718.37</c:v>
                </c:pt>
                <c:pt idx="600">
                  <c:v>2759.82</c:v>
                </c:pt>
                <c:pt idx="601">
                  <c:v>2801.31</c:v>
                </c:pt>
                <c:pt idx="602">
                  <c:v>2801.83</c:v>
                </c:pt>
                <c:pt idx="603">
                  <c:v>2818.82</c:v>
                </c:pt>
                <c:pt idx="604">
                  <c:v>2840.35</c:v>
                </c:pt>
                <c:pt idx="605">
                  <c:v>2833.28</c:v>
                </c:pt>
                <c:pt idx="606" formatCode="General">
                  <c:v>2850.1298830000001</c:v>
                </c:pt>
                <c:pt idx="607" formatCode="General">
                  <c:v>2874.6899410000001</c:v>
                </c:pt>
                <c:pt idx="608" formatCode="General">
                  <c:v>2901.5200199999999</c:v>
                </c:pt>
                <c:pt idx="609" formatCode="General">
                  <c:v>2871.679932</c:v>
                </c:pt>
                <c:pt idx="610" formatCode="General">
                  <c:v>2904.9799800000001</c:v>
                </c:pt>
                <c:pt idx="611" formatCode="General">
                  <c:v>2929.669922</c:v>
                </c:pt>
                <c:pt idx="612" formatCode="General">
                  <c:v>2913.9799800000001</c:v>
                </c:pt>
                <c:pt idx="613" formatCode="General">
                  <c:v>2885.570068</c:v>
                </c:pt>
                <c:pt idx="614" formatCode="General">
                  <c:v>2767.1298830000001</c:v>
                </c:pt>
                <c:pt idx="615" formatCode="General">
                  <c:v>2767.780029</c:v>
                </c:pt>
                <c:pt idx="616" formatCode="General">
                  <c:v>2658.6899410000001</c:v>
                </c:pt>
                <c:pt idx="617" formatCode="General">
                  <c:v>2723.0600589999999</c:v>
                </c:pt>
                <c:pt idx="618" formatCode="General">
                  <c:v>2781.01001</c:v>
                </c:pt>
                <c:pt idx="619" formatCode="General">
                  <c:v>2736.2700199999999</c:v>
                </c:pt>
                <c:pt idx="620" formatCode="General">
                  <c:v>2632.5600589999999</c:v>
                </c:pt>
                <c:pt idx="621" formatCode="General">
                  <c:v>2760.169922</c:v>
                </c:pt>
                <c:pt idx="622" formatCode="General">
                  <c:v>2633.080078</c:v>
                </c:pt>
                <c:pt idx="623" formatCode="General">
                  <c:v>2599.9499510000001</c:v>
                </c:pt>
                <c:pt idx="624" formatCode="General">
                  <c:v>2416.6201169999999</c:v>
                </c:pt>
                <c:pt idx="625" formatCode="General">
                  <c:v>2485.73999</c:v>
                </c:pt>
                <c:pt idx="626" formatCode="General">
                  <c:v>2531.9399410000001</c:v>
                </c:pt>
                <c:pt idx="627" formatCode="General">
                  <c:v>2596.26001</c:v>
                </c:pt>
                <c:pt idx="628" formatCode="General">
                  <c:v>2670.709961</c:v>
                </c:pt>
                <c:pt idx="629" formatCode="General">
                  <c:v>2664.76001</c:v>
                </c:pt>
                <c:pt idx="630" formatCode="General">
                  <c:v>2706.530029</c:v>
                </c:pt>
                <c:pt idx="631" formatCode="General">
                  <c:v>2707.8798830000001</c:v>
                </c:pt>
                <c:pt idx="632" formatCode="General">
                  <c:v>2775.6000979999999</c:v>
                </c:pt>
                <c:pt idx="633" formatCode="General">
                  <c:v>2792.669922</c:v>
                </c:pt>
                <c:pt idx="634" formatCode="General">
                  <c:v>2803.6899410000001</c:v>
                </c:pt>
                <c:pt idx="635" formatCode="General">
                  <c:v>2743.070068</c:v>
                </c:pt>
                <c:pt idx="636" formatCode="General">
                  <c:v>2822.4799800000001</c:v>
                </c:pt>
                <c:pt idx="637" formatCode="General">
                  <c:v>2800.709961</c:v>
                </c:pt>
                <c:pt idx="638" formatCode="General">
                  <c:v>2834.3999020000001</c:v>
                </c:pt>
                <c:pt idx="639" formatCode="General">
                  <c:v>2892.73999</c:v>
                </c:pt>
                <c:pt idx="640" formatCode="General">
                  <c:v>2907.4099120000001</c:v>
                </c:pt>
                <c:pt idx="641" formatCode="General">
                  <c:v>2905.030029</c:v>
                </c:pt>
                <c:pt idx="642" formatCode="General">
                  <c:v>2939.88</c:v>
                </c:pt>
                <c:pt idx="643">
                  <c:v>2945.64</c:v>
                </c:pt>
                <c:pt idx="644" formatCode="General">
                  <c:v>2900</c:v>
                </c:pt>
                <c:pt idx="645" formatCode="General">
                  <c:v>2859.530029</c:v>
                </c:pt>
                <c:pt idx="646" formatCode="General">
                  <c:v>2826.0600589999999</c:v>
                </c:pt>
                <c:pt idx="647" formatCode="General">
                  <c:v>2752.0600589999999</c:v>
                </c:pt>
                <c:pt idx="648" formatCode="General">
                  <c:v>2873.3400879999999</c:v>
                </c:pt>
                <c:pt idx="649" formatCode="General">
                  <c:v>2886.9799800000001</c:v>
                </c:pt>
                <c:pt idx="650" formatCode="General">
                  <c:v>2950.459961</c:v>
                </c:pt>
                <c:pt idx="651" formatCode="General">
                  <c:v>2941.76001</c:v>
                </c:pt>
                <c:pt idx="652" formatCode="General">
                  <c:v>2990.4099120000001</c:v>
                </c:pt>
                <c:pt idx="653" formatCode="General">
                  <c:v>3013.7700199999999</c:v>
                </c:pt>
                <c:pt idx="654" formatCode="General">
                  <c:v>2976.610107</c:v>
                </c:pt>
                <c:pt idx="655" formatCode="General">
                  <c:v>3025.860107</c:v>
                </c:pt>
                <c:pt idx="656" formatCode="General">
                  <c:v>2932.0500489999999</c:v>
                </c:pt>
                <c:pt idx="657" formatCode="General">
                  <c:v>2918.6499020000001</c:v>
                </c:pt>
                <c:pt idx="658" formatCode="General">
                  <c:v>2888.679932</c:v>
                </c:pt>
                <c:pt idx="659" formatCode="General">
                  <c:v>2847.110107</c:v>
                </c:pt>
                <c:pt idx="660" formatCode="General">
                  <c:v>2926.459961</c:v>
                </c:pt>
                <c:pt idx="661" formatCode="General">
                  <c:v>2978.709961</c:v>
                </c:pt>
                <c:pt idx="662" formatCode="General">
                  <c:v>3007.389893</c:v>
                </c:pt>
                <c:pt idx="663" formatCode="General">
                  <c:v>2992.070068</c:v>
                </c:pt>
                <c:pt idx="664" formatCode="General">
                  <c:v>2961.790039</c:v>
                </c:pt>
                <c:pt idx="665" formatCode="General">
                  <c:v>2952.01001</c:v>
                </c:pt>
                <c:pt idx="666" formatCode="General">
                  <c:v>2970.2700199999999</c:v>
                </c:pt>
                <c:pt idx="667" formatCode="General">
                  <c:v>2986.1999510000001</c:v>
                </c:pt>
                <c:pt idx="668" formatCode="General">
                  <c:v>3022.5500489999999</c:v>
                </c:pt>
                <c:pt idx="669" formatCode="General">
                  <c:v>3066.9099120000001</c:v>
                </c:pt>
                <c:pt idx="670" formatCode="General">
                  <c:v>3093.080078</c:v>
                </c:pt>
                <c:pt idx="671" formatCode="General">
                  <c:v>3120.459961</c:v>
                </c:pt>
                <c:pt idx="672" formatCode="General">
                  <c:v>3110.290039</c:v>
                </c:pt>
                <c:pt idx="673" formatCode="General">
                  <c:v>3140.9799800000001</c:v>
                </c:pt>
                <c:pt idx="674" formatCode="General">
                  <c:v>3145.9099120000001</c:v>
                </c:pt>
                <c:pt idx="675" formatCode="General">
                  <c:v>3168.8000489999999</c:v>
                </c:pt>
                <c:pt idx="676" formatCode="General">
                  <c:v>3221.219971</c:v>
                </c:pt>
                <c:pt idx="677" formatCode="General">
                  <c:v>3240.0200199999999</c:v>
                </c:pt>
                <c:pt idx="678" formatCode="General">
                  <c:v>3234.85</c:v>
                </c:pt>
                <c:pt idx="679">
                  <c:v>3265.35</c:v>
                </c:pt>
                <c:pt idx="680">
                  <c:v>3329.62</c:v>
                </c:pt>
                <c:pt idx="681">
                  <c:v>3295.47</c:v>
                </c:pt>
                <c:pt idx="682">
                  <c:v>3225.52</c:v>
                </c:pt>
                <c:pt idx="683" formatCode="General">
                  <c:v>3327.709961</c:v>
                </c:pt>
                <c:pt idx="684" formatCode="General">
                  <c:v>3380.1599120000001</c:v>
                </c:pt>
                <c:pt idx="685" formatCode="General">
                  <c:v>3337.75</c:v>
                </c:pt>
                <c:pt idx="686" formatCode="General">
                  <c:v>2954.22</c:v>
                </c:pt>
                <c:pt idx="687">
                  <c:v>2972.37</c:v>
                </c:pt>
                <c:pt idx="688">
                  <c:v>2711.02</c:v>
                </c:pt>
                <c:pt idx="689">
                  <c:v>2304.92</c:v>
                </c:pt>
                <c:pt idx="690" formatCode="General">
                  <c:v>2541.469971</c:v>
                </c:pt>
                <c:pt idx="691" formatCode="General">
                  <c:v>2488.6499020000001</c:v>
                </c:pt>
                <c:pt idx="692" formatCode="General">
                  <c:v>2789.820068</c:v>
                </c:pt>
                <c:pt idx="693" formatCode="General">
                  <c:v>2874.5600589999999</c:v>
                </c:pt>
                <c:pt idx="694" formatCode="General">
                  <c:v>2836.73999</c:v>
                </c:pt>
                <c:pt idx="695" formatCode="General">
                  <c:v>2830.709961</c:v>
                </c:pt>
                <c:pt idx="696" formatCode="General">
                  <c:v>2929.8000489999999</c:v>
                </c:pt>
                <c:pt idx="697" formatCode="General">
                  <c:v>2863.6999510000001</c:v>
                </c:pt>
                <c:pt idx="698" formatCode="General">
                  <c:v>2955.4499510000001</c:v>
                </c:pt>
                <c:pt idx="699" formatCode="General">
                  <c:v>3044.3100589999999</c:v>
                </c:pt>
                <c:pt idx="700" formatCode="General">
                  <c:v>3193.929932</c:v>
                </c:pt>
                <c:pt idx="701" formatCode="General">
                  <c:v>3041.3100589999999</c:v>
                </c:pt>
                <c:pt idx="702" formatCode="General">
                  <c:v>3097.73999</c:v>
                </c:pt>
                <c:pt idx="703" formatCode="General">
                  <c:v>3009.0500489999999</c:v>
                </c:pt>
                <c:pt idx="704" formatCode="General">
                  <c:v>3130.01001</c:v>
                </c:pt>
                <c:pt idx="705" formatCode="General">
                  <c:v>3185.040039</c:v>
                </c:pt>
                <c:pt idx="706" formatCode="General">
                  <c:v>3224.7299800000001</c:v>
                </c:pt>
                <c:pt idx="707" formatCode="General">
                  <c:v>3215.6298830000001</c:v>
                </c:pt>
                <c:pt idx="708" formatCode="General">
                  <c:v>3271.1201169999999</c:v>
                </c:pt>
                <c:pt idx="709" formatCode="General">
                  <c:v>3351.280029</c:v>
                </c:pt>
                <c:pt idx="710" formatCode="General">
                  <c:v>3372.8500979999999</c:v>
                </c:pt>
                <c:pt idx="711" formatCode="General">
                  <c:v>3397.1599120000001</c:v>
                </c:pt>
                <c:pt idx="712">
                  <c:v>3508.01</c:v>
                </c:pt>
                <c:pt idx="713" formatCode="General">
                  <c:v>3426.959961</c:v>
                </c:pt>
                <c:pt idx="714" formatCode="General">
                  <c:v>3340.969971</c:v>
                </c:pt>
                <c:pt idx="715" formatCode="General">
                  <c:v>3319.469971</c:v>
                </c:pt>
                <c:pt idx="716" formatCode="General">
                  <c:v>3298.459961</c:v>
                </c:pt>
                <c:pt idx="717" formatCode="General">
                  <c:v>3348.419922</c:v>
                </c:pt>
                <c:pt idx="718" formatCode="General">
                  <c:v>3477.139893</c:v>
                </c:pt>
                <c:pt idx="719" formatCode="General">
                  <c:v>3483.8100589999999</c:v>
                </c:pt>
                <c:pt idx="720" formatCode="General">
                  <c:v>3465.389893</c:v>
                </c:pt>
                <c:pt idx="721" formatCode="General">
                  <c:v>3269.959961</c:v>
                </c:pt>
                <c:pt idx="722" formatCode="General">
                  <c:v>3509.4399410000001</c:v>
                </c:pt>
                <c:pt idx="723" formatCode="General">
                  <c:v>3585.1499020000001</c:v>
                </c:pt>
                <c:pt idx="724" formatCode="General">
                  <c:v>3557.540039</c:v>
                </c:pt>
                <c:pt idx="725" formatCode="General">
                  <c:v>3638.3500979999999</c:v>
                </c:pt>
                <c:pt idx="726" formatCode="General">
                  <c:v>3699.1201169999999</c:v>
                </c:pt>
                <c:pt idx="727" formatCode="General">
                  <c:v>3663.459961</c:v>
                </c:pt>
                <c:pt idx="728" formatCode="General">
                  <c:v>3709.4099120000001</c:v>
                </c:pt>
                <c:pt idx="729" formatCode="General">
                  <c:v>3703.0600589999999</c:v>
                </c:pt>
                <c:pt idx="730" formatCode="General">
                  <c:v>3756.070068</c:v>
                </c:pt>
                <c:pt idx="731" formatCode="General">
                  <c:v>3824.679932</c:v>
                </c:pt>
                <c:pt idx="732" formatCode="General">
                  <c:v>3768.25</c:v>
                </c:pt>
                <c:pt idx="733" formatCode="General">
                  <c:v>3841.469971</c:v>
                </c:pt>
                <c:pt idx="734" formatCode="General">
                  <c:v>3714.23999</c:v>
                </c:pt>
                <c:pt idx="735" formatCode="General">
                  <c:v>3886.830078</c:v>
                </c:pt>
                <c:pt idx="736" formatCode="General">
                  <c:v>3934.830078</c:v>
                </c:pt>
                <c:pt idx="737" formatCode="General">
                  <c:v>3906.709961</c:v>
                </c:pt>
                <c:pt idx="738" formatCode="General">
                  <c:v>3811.15</c:v>
                </c:pt>
                <c:pt idx="739">
                  <c:v>3841.94</c:v>
                </c:pt>
                <c:pt idx="740">
                  <c:v>3943.34</c:v>
                </c:pt>
                <c:pt idx="741">
                  <c:v>3913.1</c:v>
                </c:pt>
                <c:pt idx="742">
                  <c:v>3974.54</c:v>
                </c:pt>
                <c:pt idx="743">
                  <c:v>4019.87</c:v>
                </c:pt>
                <c:pt idx="744">
                  <c:v>4128.8</c:v>
                </c:pt>
                <c:pt idx="745">
                  <c:v>4141.59</c:v>
                </c:pt>
                <c:pt idx="746">
                  <c:v>4185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EB-430E-A2C4-98372A7BD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8238024"/>
        <c:axId val="508238416"/>
      </c:lineChart>
      <c:dateAx>
        <c:axId val="5082380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08238416"/>
        <c:crosses val="autoZero"/>
        <c:auto val="1"/>
        <c:lblOffset val="100"/>
        <c:baseTimeUnit val="days"/>
        <c:majorUnit val="6"/>
        <c:majorTimeUnit val="months"/>
      </c:dateAx>
      <c:valAx>
        <c:axId val="508238416"/>
        <c:scaling>
          <c:orientation val="minMax"/>
          <c:max val="4200"/>
          <c:min val="65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08238024"/>
        <c:crosses val="autoZero"/>
        <c:crossBetween val="between"/>
      </c:valAx>
      <c:valAx>
        <c:axId val="50823880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out"/>
        <c:minorTickMark val="none"/>
        <c:tickLblPos val="none"/>
        <c:crossAx val="508239200"/>
        <c:crosses val="max"/>
        <c:crossBetween val="between"/>
      </c:valAx>
      <c:dateAx>
        <c:axId val="50823920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508238808"/>
        <c:crosses val="autoZero"/>
        <c:auto val="1"/>
        <c:lblOffset val="100"/>
        <c:baseTimeUnit val="days"/>
      </c:date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Real Disposable 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310257175664367E-2"/>
          <c:y val="1.4341994028097575E-2"/>
          <c:w val="0.94130666740808355"/>
          <c:h val="0.93565634702671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 w="76200">
              <a:solidFill>
                <a:schemeClr val="accent2"/>
              </a:solidFill>
              <a:miter lim="800000"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 w="76200">
                <a:solidFill>
                  <a:srgbClr val="FF0000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37-4B9B-8DAC-98217DD1C19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76200">
                <a:solidFill>
                  <a:srgbClr val="FF0000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DD37-4B9B-8DAC-98217DD1C197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76200">
                <a:solidFill>
                  <a:srgbClr val="FF0000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37-4B9B-8DAC-98217DD1C197}"/>
              </c:ext>
            </c:extLst>
          </c:dPt>
          <c:cat>
            <c:numRef>
              <c:f>'[Personal Income ^0 Consumption -- Monthly.xlsx]Monthly'!$A$723:$A$737</c:f>
              <c:numCache>
                <c:formatCode>mmm\ yyyy</c:formatCode>
                <c:ptCount val="1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</c:numCache>
            </c:numRef>
          </c:cat>
          <c:val>
            <c:numRef>
              <c:f>'[Personal Income ^0 Consumption -- Monthly.xlsx]Monthly'!$Y$723:$Y$5737</c:f>
              <c:numCache>
                <c:formatCode>0.0</c:formatCode>
                <c:ptCount val="5015"/>
                <c:pt idx="0">
                  <c:v>15070.2</c:v>
                </c:pt>
                <c:pt idx="1">
                  <c:v>15162.6</c:v>
                </c:pt>
                <c:pt idx="2">
                  <c:v>14949.3</c:v>
                </c:pt>
                <c:pt idx="3">
                  <c:v>17287.099999999999</c:v>
                </c:pt>
                <c:pt idx="4">
                  <c:v>16453.5</c:v>
                </c:pt>
                <c:pt idx="5">
                  <c:v>16149.8</c:v>
                </c:pt>
                <c:pt idx="6">
                  <c:v>16203.6</c:v>
                </c:pt>
                <c:pt idx="7">
                  <c:v>15635.9</c:v>
                </c:pt>
                <c:pt idx="8">
                  <c:v>15714.8</c:v>
                </c:pt>
                <c:pt idx="9">
                  <c:v>15574.4</c:v>
                </c:pt>
                <c:pt idx="10">
                  <c:v>15349.3</c:v>
                </c:pt>
                <c:pt idx="11">
                  <c:v>15377.5</c:v>
                </c:pt>
                <c:pt idx="12">
                  <c:v>17113.7</c:v>
                </c:pt>
                <c:pt idx="13">
                  <c:v>15724.7</c:v>
                </c:pt>
                <c:pt idx="14">
                  <c:v>19335.599999999999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37-4B9B-8DAC-98217DD1C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521136"/>
        <c:axId val="1092516872"/>
      </c:barChart>
      <c:dateAx>
        <c:axId val="1092521136"/>
        <c:scaling>
          <c:orientation val="minMax"/>
        </c:scaling>
        <c:delete val="0"/>
        <c:axPos val="b"/>
        <c:numFmt formatCode="mmm\ 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516872"/>
        <c:crosses val="autoZero"/>
        <c:auto val="1"/>
        <c:lblOffset val="100"/>
        <c:baseTimeUnit val="months"/>
      </c:dateAx>
      <c:valAx>
        <c:axId val="1092516872"/>
        <c:scaling>
          <c:orientation val="minMax"/>
          <c:min val="1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521136"/>
        <c:crosses val="autoZero"/>
        <c:crossBetween val="between"/>
      </c:valAx>
      <c:spPr>
        <a:noFill/>
        <a:ln w="762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62237325556613E-2"/>
          <c:y val="2.2516848195231923E-2"/>
          <c:w val="0.95470784794833197"/>
          <c:h val="0.89707953576538257"/>
        </c:manualLayout>
      </c:layout>
      <c:barChart>
        <c:barDir val="col"/>
        <c:grouping val="clustered"/>
        <c:varyColors val="0"/>
        <c:ser>
          <c:idx val="1"/>
          <c:order val="1"/>
          <c:spPr>
            <a:solidFill>
              <a:schemeClr val="accent2">
                <a:lumMod val="20000"/>
                <a:lumOff val="80000"/>
              </a:schemeClr>
            </a:solidFill>
            <a:ln w="254000">
              <a:solidFill>
                <a:schemeClr val="accent2">
                  <a:lumMod val="20000"/>
                  <a:lumOff val="80000"/>
                </a:schemeClr>
              </a:solidFill>
            </a:ln>
          </c:spPr>
          <c:invertIfNegative val="0"/>
          <c:cat>
            <c:numRef>
              <c:f>'[Personal Income ^0 Consumption -- Monthly.xlsx]Monthly'!$A$687:$A$734</c:f>
              <c:numCache>
                <c:formatCode>mmm\ yyyy</c:formatCode>
                <c:ptCount val="48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43255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</c:numCache>
            </c:numRef>
          </c:cat>
          <c:val>
            <c:numRef>
              <c:f>'[Personal Income ^0 Consumption -- Monthly.xlsx]Monthly'!$AV$687:$AV$748</c:f>
              <c:numCache>
                <c:formatCode>General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v>Recession</c:v>
                </c15:tx>
              </c15:filteredSeriesTitle>
            </c:ext>
            <c:ext xmlns:c16="http://schemas.microsoft.com/office/drawing/2014/chart" uri="{C3380CC4-5D6E-409C-BE32-E72D297353CC}">
              <c16:uniqueId val="{00000000-A008-44B0-8AE5-238DFE605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620456"/>
        <c:axId val="402547400"/>
      </c:barChart>
      <c:lineChart>
        <c:grouping val="standard"/>
        <c:varyColors val="0"/>
        <c:ser>
          <c:idx val="0"/>
          <c:order val="0"/>
          <c:spPr>
            <a:ln w="44450" cmpd="sng">
              <a:solidFill>
                <a:schemeClr val="accent1">
                  <a:shade val="95000"/>
                  <a:satMod val="105000"/>
                </a:schemeClr>
              </a:solidFill>
            </a:ln>
          </c:spPr>
          <c:marker>
            <c:symbol val="none"/>
          </c:marker>
          <c:dPt>
            <c:idx val="50"/>
            <c:bubble3D val="0"/>
            <c:spPr>
              <a:ln w="44450" cmpd="sng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008-44B0-8AE5-238DFE605A1C}"/>
              </c:ext>
            </c:extLst>
          </c:dPt>
          <c:cat>
            <c:numRef>
              <c:f>'[Personal Income ^0 Consumption -- Monthly.xlsx]Monthly'!$A$687:$A$748</c:f>
              <c:numCache>
                <c:formatCode>mmm\ yyyy</c:formatCode>
                <c:ptCount val="6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43255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  <c:pt idx="48">
                  <c:v>44197</c:v>
                </c:pt>
                <c:pt idx="49">
                  <c:v>44228</c:v>
                </c:pt>
                <c:pt idx="50">
                  <c:v>44256</c:v>
                </c:pt>
                <c:pt idx="51">
                  <c:v>44287</c:v>
                </c:pt>
                <c:pt idx="52">
                  <c:v>44317</c:v>
                </c:pt>
                <c:pt idx="53">
                  <c:v>44348</c:v>
                </c:pt>
                <c:pt idx="54">
                  <c:v>44378</c:v>
                </c:pt>
                <c:pt idx="55">
                  <c:v>44409</c:v>
                </c:pt>
                <c:pt idx="56">
                  <c:v>44440</c:v>
                </c:pt>
                <c:pt idx="57">
                  <c:v>44470</c:v>
                </c:pt>
                <c:pt idx="58">
                  <c:v>44501</c:v>
                </c:pt>
                <c:pt idx="59">
                  <c:v>44531</c:v>
                </c:pt>
                <c:pt idx="60">
                  <c:v>44562</c:v>
                </c:pt>
                <c:pt idx="61">
                  <c:v>44593</c:v>
                </c:pt>
              </c:numCache>
            </c:numRef>
          </c:cat>
          <c:val>
            <c:numRef>
              <c:f>'[Personal Income ^0 Consumption -- Monthly.xlsx]Monthly'!$AR$687:$AR$737</c:f>
              <c:numCache>
                <c:formatCode>0.0</c:formatCode>
                <c:ptCount val="51"/>
                <c:pt idx="0">
                  <c:v>6.7</c:v>
                </c:pt>
                <c:pt idx="1">
                  <c:v>7</c:v>
                </c:pt>
                <c:pt idx="2">
                  <c:v>7</c:v>
                </c:pt>
                <c:pt idx="3">
                  <c:v>7.1</c:v>
                </c:pt>
                <c:pt idx="4">
                  <c:v>7.6</c:v>
                </c:pt>
                <c:pt idx="5">
                  <c:v>7.4</c:v>
                </c:pt>
                <c:pt idx="6">
                  <c:v>7.5</c:v>
                </c:pt>
                <c:pt idx="7">
                  <c:v>7.6</c:v>
                </c:pt>
                <c:pt idx="8">
                  <c:v>7.3</c:v>
                </c:pt>
                <c:pt idx="9">
                  <c:v>7.4</c:v>
                </c:pt>
                <c:pt idx="10">
                  <c:v>7</c:v>
                </c:pt>
                <c:pt idx="11">
                  <c:v>6.6</c:v>
                </c:pt>
                <c:pt idx="12">
                  <c:v>7.5</c:v>
                </c:pt>
                <c:pt idx="13">
                  <c:v>7.8</c:v>
                </c:pt>
                <c:pt idx="14">
                  <c:v>7.8</c:v>
                </c:pt>
                <c:pt idx="15">
                  <c:v>7.7</c:v>
                </c:pt>
                <c:pt idx="16">
                  <c:v>7.7</c:v>
                </c:pt>
                <c:pt idx="17">
                  <c:v>7.9</c:v>
                </c:pt>
                <c:pt idx="18">
                  <c:v>7.9</c:v>
                </c:pt>
                <c:pt idx="19">
                  <c:v>7.8</c:v>
                </c:pt>
                <c:pt idx="20">
                  <c:v>7.9</c:v>
                </c:pt>
                <c:pt idx="21">
                  <c:v>7.6</c:v>
                </c:pt>
                <c:pt idx="22">
                  <c:v>7.4</c:v>
                </c:pt>
                <c:pt idx="23">
                  <c:v>9.1</c:v>
                </c:pt>
                <c:pt idx="24">
                  <c:v>8.5</c:v>
                </c:pt>
                <c:pt idx="25">
                  <c:v>8.6</c:v>
                </c:pt>
                <c:pt idx="26">
                  <c:v>8</c:v>
                </c:pt>
                <c:pt idx="27">
                  <c:v>7.5</c:v>
                </c:pt>
                <c:pt idx="28">
                  <c:v>7.3</c:v>
                </c:pt>
                <c:pt idx="29">
                  <c:v>7.1</c:v>
                </c:pt>
                <c:pt idx="30">
                  <c:v>7</c:v>
                </c:pt>
                <c:pt idx="31">
                  <c:v>7.3</c:v>
                </c:pt>
                <c:pt idx="32">
                  <c:v>7.3</c:v>
                </c:pt>
                <c:pt idx="33">
                  <c:v>7.2</c:v>
                </c:pt>
                <c:pt idx="34">
                  <c:v>7.5</c:v>
                </c:pt>
                <c:pt idx="35">
                  <c:v>7.2</c:v>
                </c:pt>
                <c:pt idx="36">
                  <c:v>7.6</c:v>
                </c:pt>
                <c:pt idx="37">
                  <c:v>8.3000000000000007</c:v>
                </c:pt>
                <c:pt idx="38">
                  <c:v>12.9</c:v>
                </c:pt>
                <c:pt idx="39">
                  <c:v>33.700000000000003</c:v>
                </c:pt>
                <c:pt idx="40">
                  <c:v>24.7</c:v>
                </c:pt>
                <c:pt idx="41">
                  <c:v>19</c:v>
                </c:pt>
                <c:pt idx="42">
                  <c:v>18.399999999999999</c:v>
                </c:pt>
                <c:pt idx="43">
                  <c:v>14.6</c:v>
                </c:pt>
                <c:pt idx="44">
                  <c:v>14.1</c:v>
                </c:pt>
                <c:pt idx="45">
                  <c:v>13.1</c:v>
                </c:pt>
                <c:pt idx="46">
                  <c:v>12.5</c:v>
                </c:pt>
                <c:pt idx="47">
                  <c:v>13.5</c:v>
                </c:pt>
                <c:pt idx="48">
                  <c:v>20</c:v>
                </c:pt>
                <c:pt idx="49">
                  <c:v>13.9</c:v>
                </c:pt>
                <c:pt idx="50">
                  <c:v>27.8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v>Personal Savings Rate</c:v>
                </c15:tx>
              </c15:filteredSeriesTitle>
            </c:ext>
            <c:ext xmlns:c16="http://schemas.microsoft.com/office/drawing/2014/chart" uri="{C3380CC4-5D6E-409C-BE32-E72D297353CC}">
              <c16:uniqueId val="{00000003-A008-44B0-8AE5-238DFE605A1C}"/>
            </c:ext>
          </c:extLst>
        </c:ser>
        <c:ser>
          <c:idx val="2"/>
          <c:order val="2"/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'[Personal Income ^0 Consumption -- Monthly.xlsx]Monthly'!$A$687:$A$748</c:f>
              <c:numCache>
                <c:formatCode>mmm\ yyyy</c:formatCode>
                <c:ptCount val="6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43255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  <c:pt idx="48">
                  <c:v>44197</c:v>
                </c:pt>
                <c:pt idx="49">
                  <c:v>44228</c:v>
                </c:pt>
                <c:pt idx="50">
                  <c:v>44256</c:v>
                </c:pt>
                <c:pt idx="51">
                  <c:v>44287</c:v>
                </c:pt>
                <c:pt idx="52">
                  <c:v>44317</c:v>
                </c:pt>
                <c:pt idx="53">
                  <c:v>44348</c:v>
                </c:pt>
                <c:pt idx="54">
                  <c:v>44378</c:v>
                </c:pt>
                <c:pt idx="55">
                  <c:v>44409</c:v>
                </c:pt>
                <c:pt idx="56">
                  <c:v>44440</c:v>
                </c:pt>
                <c:pt idx="57">
                  <c:v>44470</c:v>
                </c:pt>
                <c:pt idx="58">
                  <c:v>44501</c:v>
                </c:pt>
                <c:pt idx="59">
                  <c:v>44531</c:v>
                </c:pt>
                <c:pt idx="60">
                  <c:v>44562</c:v>
                </c:pt>
                <c:pt idx="61">
                  <c:v>44593</c:v>
                </c:pt>
              </c:numCache>
            </c:numRef>
          </c:cat>
          <c:val>
            <c:numRef>
              <c:f>'[Personal Income ^0 Consumption -- Monthly.xlsx]Monthly'!$AU$687:$AU$748</c:f>
              <c:numCache>
                <c:formatCode>0.0</c:formatCode>
                <c:ptCount val="6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</c:v>
                </c:pt>
                <c:pt idx="37">
                  <c:v>7</c:v>
                </c:pt>
                <c:pt idx="38">
                  <c:v>7</c:v>
                </c:pt>
                <c:pt idx="39">
                  <c:v>7</c:v>
                </c:pt>
                <c:pt idx="40">
                  <c:v>7</c:v>
                </c:pt>
                <c:pt idx="41">
                  <c:v>7</c:v>
                </c:pt>
                <c:pt idx="42">
                  <c:v>7</c:v>
                </c:pt>
                <c:pt idx="43">
                  <c:v>7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7</c:v>
                </c:pt>
                <c:pt idx="48">
                  <c:v>7</c:v>
                </c:pt>
                <c:pt idx="49">
                  <c:v>7</c:v>
                </c:pt>
                <c:pt idx="50">
                  <c:v>7</c:v>
                </c:pt>
                <c:pt idx="51">
                  <c:v>7</c:v>
                </c:pt>
                <c:pt idx="52">
                  <c:v>7</c:v>
                </c:pt>
                <c:pt idx="53">
                  <c:v>7</c:v>
                </c:pt>
                <c:pt idx="54">
                  <c:v>7</c:v>
                </c:pt>
                <c:pt idx="55">
                  <c:v>7</c:v>
                </c:pt>
                <c:pt idx="56">
                  <c:v>7</c:v>
                </c:pt>
                <c:pt idx="57">
                  <c:v>7</c:v>
                </c:pt>
                <c:pt idx="58">
                  <c:v>7</c:v>
                </c:pt>
                <c:pt idx="59">
                  <c:v>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v>Avg 1990-2012</c:v>
                </c15:tx>
              </c15:filteredSeriesTitle>
            </c:ext>
            <c:ext xmlns:c16="http://schemas.microsoft.com/office/drawing/2014/chart" uri="{C3380CC4-5D6E-409C-BE32-E72D297353CC}">
              <c16:uniqueId val="{00000004-A008-44B0-8AE5-238DFE605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549360"/>
        <c:axId val="402547792"/>
      </c:lineChart>
      <c:dateAx>
        <c:axId val="402549360"/>
        <c:scaling>
          <c:orientation val="minMax"/>
        </c:scaling>
        <c:delete val="0"/>
        <c:axPos val="b"/>
        <c:numFmt formatCode="mmm\ yyyy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2547792"/>
        <c:crosses val="autoZero"/>
        <c:auto val="1"/>
        <c:lblOffset val="100"/>
        <c:baseTimeUnit val="days"/>
      </c:dateAx>
      <c:valAx>
        <c:axId val="402547792"/>
        <c:scaling>
          <c:orientation val="minMax"/>
          <c:min val="2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2549360"/>
        <c:crosses val="autoZero"/>
        <c:crossBetween val="between"/>
      </c:valAx>
      <c:valAx>
        <c:axId val="402547400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out"/>
        <c:minorTickMark val="none"/>
        <c:tickLblPos val="none"/>
        <c:crossAx val="398620456"/>
        <c:crosses val="max"/>
        <c:crossBetween val="between"/>
      </c:valAx>
      <c:dateAx>
        <c:axId val="398620456"/>
        <c:scaling>
          <c:orientation val="minMax"/>
        </c:scaling>
        <c:delete val="1"/>
        <c:axPos val="b"/>
        <c:numFmt formatCode="mmm\ yyyy" sourceLinked="1"/>
        <c:majorTickMark val="out"/>
        <c:minorTickMark val="none"/>
        <c:tickLblPos val="none"/>
        <c:crossAx val="402547400"/>
        <c:crosses val="autoZero"/>
        <c:auto val="1"/>
        <c:lblOffset val="100"/>
        <c:baseTimeUnit val="days"/>
      </c:date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Savings Rate vs. 7.0% Norm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64050766918708E-2"/>
          <c:y val="1.4136166842169581E-2"/>
          <c:w val="0.94136168388663299"/>
          <c:h val="0.92324502338887871"/>
        </c:manualLayout>
      </c:layout>
      <c:lineChart>
        <c:grouping val="standard"/>
        <c:varyColors val="0"/>
        <c:ser>
          <c:idx val="0"/>
          <c:order val="0"/>
          <c:tx>
            <c:v>Savings</c:v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'[Personal Income ^0 Consumption -- Monthly.xlsx]Monthly'!$A$722:$A$737</c:f>
              <c:numCache>
                <c:formatCode>mmm\ yyyy</c:formatCode>
                <c:ptCount val="16"/>
                <c:pt idx="0">
                  <c:v>43800</c:v>
                </c:pt>
                <c:pt idx="1">
                  <c:v>43831</c:v>
                </c:pt>
                <c:pt idx="2">
                  <c:v>43862</c:v>
                </c:pt>
                <c:pt idx="3">
                  <c:v>43891</c:v>
                </c:pt>
                <c:pt idx="4">
                  <c:v>43922</c:v>
                </c:pt>
                <c:pt idx="5">
                  <c:v>43952</c:v>
                </c:pt>
                <c:pt idx="6">
                  <c:v>43983</c:v>
                </c:pt>
                <c:pt idx="7">
                  <c:v>44013</c:v>
                </c:pt>
                <c:pt idx="8">
                  <c:v>44044</c:v>
                </c:pt>
                <c:pt idx="9">
                  <c:v>44075</c:v>
                </c:pt>
                <c:pt idx="10">
                  <c:v>44105</c:v>
                </c:pt>
                <c:pt idx="11">
                  <c:v>44136</c:v>
                </c:pt>
                <c:pt idx="12">
                  <c:v>44166</c:v>
                </c:pt>
                <c:pt idx="13">
                  <c:v>44197</c:v>
                </c:pt>
                <c:pt idx="14">
                  <c:v>44228</c:v>
                </c:pt>
                <c:pt idx="15">
                  <c:v>44256</c:v>
                </c:pt>
              </c:numCache>
            </c:numRef>
          </c:cat>
          <c:val>
            <c:numRef>
              <c:f>'[Personal Income ^0 Consumption -- Monthly.xlsx]Monthly'!$AS$722:$AS$737</c:f>
              <c:numCache>
                <c:formatCode>0.0</c:formatCode>
                <c:ptCount val="16"/>
                <c:pt idx="0">
                  <c:v>1192.8816000000002</c:v>
                </c:pt>
                <c:pt idx="1">
                  <c:v>1270.2944</c:v>
                </c:pt>
                <c:pt idx="2">
                  <c:v>1396.9979000000001</c:v>
                </c:pt>
                <c:pt idx="3">
                  <c:v>2134.9629</c:v>
                </c:pt>
                <c:pt idx="4">
                  <c:v>6415.0983000000006</c:v>
                </c:pt>
                <c:pt idx="5">
                  <c:v>4482.3336999999992</c:v>
                </c:pt>
                <c:pt idx="6">
                  <c:v>3400.9050000000002</c:v>
                </c:pt>
                <c:pt idx="7">
                  <c:v>3313.5823999999998</c:v>
                </c:pt>
                <c:pt idx="8">
                  <c:v>2544.8384000000001</c:v>
                </c:pt>
                <c:pt idx="9">
                  <c:v>2474.0987999999998</c:v>
                </c:pt>
                <c:pt idx="10">
                  <c:v>2278.8367000000003</c:v>
                </c:pt>
                <c:pt idx="11">
                  <c:v>2143.0749999999998</c:v>
                </c:pt>
                <c:pt idx="12">
                  <c:v>2327.2650000000003</c:v>
                </c:pt>
                <c:pt idx="13">
                  <c:v>3842.1000000000004</c:v>
                </c:pt>
                <c:pt idx="14">
                  <c:v>2457.2698000000005</c:v>
                </c:pt>
                <c:pt idx="15">
                  <c:v>5865.8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49-4797-A996-48140BD4109E}"/>
            </c:ext>
          </c:extLst>
        </c:ser>
        <c:ser>
          <c:idx val="1"/>
          <c:order val="1"/>
          <c:tx>
            <c:v>7% Savings Rate</c:v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'[Personal Income ^0 Consumption -- Monthly.xlsx]Monthly'!$A$722:$A$737</c:f>
              <c:numCache>
                <c:formatCode>mmm\ yyyy</c:formatCode>
                <c:ptCount val="16"/>
                <c:pt idx="0">
                  <c:v>43800</c:v>
                </c:pt>
                <c:pt idx="1">
                  <c:v>43831</c:v>
                </c:pt>
                <c:pt idx="2">
                  <c:v>43862</c:v>
                </c:pt>
                <c:pt idx="3">
                  <c:v>43891</c:v>
                </c:pt>
                <c:pt idx="4">
                  <c:v>43922</c:v>
                </c:pt>
                <c:pt idx="5">
                  <c:v>43952</c:v>
                </c:pt>
                <c:pt idx="6">
                  <c:v>43983</c:v>
                </c:pt>
                <c:pt idx="7">
                  <c:v>44013</c:v>
                </c:pt>
                <c:pt idx="8">
                  <c:v>44044</c:v>
                </c:pt>
                <c:pt idx="9">
                  <c:v>44075</c:v>
                </c:pt>
                <c:pt idx="10">
                  <c:v>44105</c:v>
                </c:pt>
                <c:pt idx="11">
                  <c:v>44136</c:v>
                </c:pt>
                <c:pt idx="12">
                  <c:v>44166</c:v>
                </c:pt>
                <c:pt idx="13">
                  <c:v>44197</c:v>
                </c:pt>
                <c:pt idx="14">
                  <c:v>44228</c:v>
                </c:pt>
                <c:pt idx="15">
                  <c:v>44256</c:v>
                </c:pt>
              </c:numCache>
            </c:numRef>
          </c:cat>
          <c:val>
            <c:numRef>
              <c:f>'[Personal Income ^0 Consumption -- Monthly.xlsx]Monthly'!$AT$722:$AT$737</c:f>
              <c:numCache>
                <c:formatCode>0.0</c:formatCode>
                <c:ptCount val="16"/>
                <c:pt idx="0">
                  <c:v>994.06799999999987</c:v>
                </c:pt>
                <c:pt idx="1">
                  <c:v>1002.864</c:v>
                </c:pt>
                <c:pt idx="2">
                  <c:v>1009.8779999999999</c:v>
                </c:pt>
                <c:pt idx="3">
                  <c:v>993.00599999999986</c:v>
                </c:pt>
                <c:pt idx="4">
                  <c:v>1142.154</c:v>
                </c:pt>
                <c:pt idx="5">
                  <c:v>1088.8259999999998</c:v>
                </c:pt>
                <c:pt idx="6">
                  <c:v>1073.97</c:v>
                </c:pt>
                <c:pt idx="7">
                  <c:v>1080.5159999999998</c:v>
                </c:pt>
                <c:pt idx="8">
                  <c:v>1045.8240000000001</c:v>
                </c:pt>
                <c:pt idx="9">
                  <c:v>1052.808</c:v>
                </c:pt>
                <c:pt idx="10">
                  <c:v>1043.742</c:v>
                </c:pt>
                <c:pt idx="11">
                  <c:v>1028.6759999999999</c:v>
                </c:pt>
                <c:pt idx="12">
                  <c:v>1034.3399999999999</c:v>
                </c:pt>
                <c:pt idx="13">
                  <c:v>1152.6299999999999</c:v>
                </c:pt>
                <c:pt idx="14">
                  <c:v>1060.692</c:v>
                </c:pt>
                <c:pt idx="15">
                  <c:v>1477.0000000000002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49-4797-A996-48140BD41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4166536"/>
        <c:axId val="1074168176"/>
      </c:lineChart>
      <c:dateAx>
        <c:axId val="1074166536"/>
        <c:scaling>
          <c:orientation val="minMax"/>
        </c:scaling>
        <c:delete val="0"/>
        <c:axPos val="b"/>
        <c:numFmt formatCode="mmm\ 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4168176"/>
        <c:crosses val="autoZero"/>
        <c:auto val="1"/>
        <c:lblOffset val="100"/>
        <c:baseTimeUnit val="months"/>
      </c:dateAx>
      <c:valAx>
        <c:axId val="1074168176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4166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02995909235616"/>
          <c:y val="0.65125709030278078"/>
          <c:w val="0.1476296593630185"/>
          <c:h val="0.12331984858407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5T14:19:46.903" idx="2">
    <p:pos x="7680" y="63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0.42215</cdr:x>
      <cdr:y>0</cdr:y>
    </cdr:from>
    <cdr:to>
      <cdr:x>0.63674</cdr:x>
      <cdr:y>0.14237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86364" y="0"/>
          <a:ext cx="1009721" cy="391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S&amp;P 500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0.37916</cdr:x>
      <cdr:y>0.26042</cdr:y>
    </cdr:from>
    <cdr:to>
      <cdr:x>0.75833</cdr:x>
      <cdr:y>0.42709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33535" y="714378"/>
          <a:ext cx="1733565" cy="457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0.30275</cdr:x>
      <cdr:y>0.0098</cdr:y>
    </cdr:from>
    <cdr:to>
      <cdr:x>0.74858</cdr:x>
      <cdr:y>0.12327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7276" y="64655"/>
          <a:ext cx="5312024" cy="748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Existing Homes -- Inventory</a:t>
          </a:r>
        </a:p>
      </cdr:txBody>
    </cdr:sp>
  </cdr:relSizeAnchor>
  <cdr:relSizeAnchor xmlns:cdr="http://schemas.openxmlformats.org/drawingml/2006/chartDrawing">
    <cdr:from>
      <cdr:x>0.12502</cdr:x>
      <cdr:y>0</cdr:y>
    </cdr:from>
    <cdr:to>
      <cdr:x>0.92616</cdr:x>
      <cdr:y>0.14841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64447" y="0"/>
          <a:ext cx="3617027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0.29603</cdr:x>
      <cdr:y>0.17899</cdr:y>
    </cdr:from>
    <cdr:to>
      <cdr:x>0.74186</cdr:x>
      <cdr:y>0.29246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39346" y="485887"/>
          <a:ext cx="2017102" cy="308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0.375</cdr:x>
      <cdr:y>0.01389</cdr:y>
    </cdr:from>
    <cdr:to>
      <cdr:x>0.78125</cdr:x>
      <cdr:y>0.16667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714516" y="38100"/>
          <a:ext cx="1857360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0.28542</cdr:x>
      <cdr:y>0.21527</cdr:y>
    </cdr:from>
    <cdr:to>
      <cdr:x>0.69167</cdr:x>
      <cdr:y>0.40277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304940" y="590538"/>
          <a:ext cx="1857375" cy="514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0.34167</cdr:x>
      <cdr:y>0.21596</cdr:y>
    </cdr:from>
    <cdr:to>
      <cdr:x>0.725</cdr:x>
      <cdr:y>0.3236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1562100" y="578018"/>
          <a:ext cx="1752585" cy="288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0.03721</cdr:x>
      <cdr:y>0.53501</cdr:y>
    </cdr:from>
    <cdr:to>
      <cdr:x>0.97437</cdr:x>
      <cdr:y>0.55134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77A2535C-A225-4014-9240-920E0FE6329E}"/>
            </a:ext>
          </a:extLst>
        </cdr:cNvPr>
        <cdr:cNvCxnSpPr/>
      </cdr:nvCxnSpPr>
      <cdr:spPr>
        <a:xfrm xmlns:a="http://schemas.openxmlformats.org/drawingml/2006/main">
          <a:off x="443345" y="3528291"/>
          <a:ext cx="11166233" cy="107678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0.08191</cdr:x>
      <cdr:y>0.72944</cdr:y>
    </cdr:from>
    <cdr:to>
      <cdr:x>0.76545</cdr:x>
      <cdr:y>0.87135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0817932E-9BB9-4B5A-A86F-D783F32C3899}"/>
            </a:ext>
          </a:extLst>
        </cdr:cNvPr>
        <cdr:cNvSpPr txBox="1"/>
      </cdr:nvSpPr>
      <cdr:spPr>
        <a:xfrm xmlns:a="http://schemas.openxmlformats.org/drawingml/2006/main">
          <a:off x="986119" y="4930588"/>
          <a:ext cx="8229600" cy="959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0.26667</cdr:x>
      <cdr:y>0.23264</cdr:y>
    </cdr:from>
    <cdr:to>
      <cdr:x>0.88542</cdr:x>
      <cdr:y>0.4132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15" y="638169"/>
          <a:ext cx="2828925" cy="495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0.26669</cdr:x>
      <cdr:y>0.00979</cdr:y>
    </cdr:from>
    <cdr:to>
      <cdr:x>0.64917</cdr:x>
      <cdr:y>0.11131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22528" y="67112"/>
          <a:ext cx="4621594" cy="696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Case Shiller Index -- National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0.48333</cdr:x>
      <cdr:y>0.19444</cdr:y>
    </cdr:from>
    <cdr:to>
      <cdr:x>0.73125</cdr:x>
      <cdr:y>0.32986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9110C1C8-54FE-4D71-8718-3CC74DD09EE7}"/>
            </a:ext>
          </a:extLst>
        </cdr:cNvPr>
        <cdr:cNvSpPr txBox="1"/>
      </cdr:nvSpPr>
      <cdr:spPr>
        <a:xfrm xmlns:a="http://schemas.openxmlformats.org/drawingml/2006/main">
          <a:off x="2209799" y="533400"/>
          <a:ext cx="11334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0.37734</cdr:x>
      <cdr:y>0.82253</cdr:y>
    </cdr:from>
    <cdr:to>
      <cdr:x>0.52177</cdr:x>
      <cdr:y>0.87825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1805" y="5443548"/>
          <a:ext cx="1711711" cy="368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FF0000"/>
              </a:solidFill>
            </a:rPr>
            <a:t>Full Employment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0.41362</cdr:x>
      <cdr:y>0.01706</cdr:y>
    </cdr:from>
    <cdr:to>
      <cdr:x>0.62625</cdr:x>
      <cdr:y>0.17286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1725" y="47625"/>
          <a:ext cx="1219200" cy="434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0.5585</cdr:x>
      <cdr:y>0.47404</cdr:y>
    </cdr:from>
    <cdr:to>
      <cdr:x>0.73098</cdr:x>
      <cdr:y>0.56115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59867" y="1319448"/>
          <a:ext cx="821436" cy="242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/>
        </a:p>
      </cdr:txBody>
    </cdr:sp>
  </cdr:relSizeAnchor>
  <cdr:relSizeAnchor xmlns:cdr="http://schemas.openxmlformats.org/drawingml/2006/chartDrawing">
    <cdr:from>
      <cdr:x>0.42791</cdr:x>
      <cdr:y>0.01308</cdr:y>
    </cdr:from>
    <cdr:to>
      <cdr:x>0.64054</cdr:x>
      <cdr:y>0.16888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00993" y="88243"/>
          <a:ext cx="2534710" cy="1051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GDP (Real)</a:t>
          </a:r>
        </a:p>
      </cdr:txBody>
    </cdr:sp>
  </cdr:relSizeAnchor>
  <cdr:relSizeAnchor xmlns:cdr="http://schemas.openxmlformats.org/drawingml/2006/chartDrawing">
    <cdr:from>
      <cdr:x>0.5585</cdr:x>
      <cdr:y>0.47404</cdr:y>
    </cdr:from>
    <cdr:to>
      <cdr:x>0.73098</cdr:x>
      <cdr:y>0.56115</cdr:y>
    </cdr:to>
    <cdr:sp macro="" textlink="">
      <cdr:nvSpPr>
        <cdr:cNvPr id="5" name="TextBox 3"/>
        <cdr:cNvSpPr txBox="1"/>
      </cdr:nvSpPr>
      <cdr:spPr>
        <a:xfrm xmlns:a="http://schemas.openxmlformats.org/drawingml/2006/main">
          <a:off x="2659867" y="1319448"/>
          <a:ext cx="821436" cy="242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0.53244</cdr:x>
      <cdr:y>0.52081</cdr:y>
    </cdr:from>
    <cdr:to>
      <cdr:x>0.96048</cdr:x>
      <cdr:y>0.71946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974D19-13CB-47E4-AD40-8064D9CEED6A}"/>
            </a:ext>
          </a:extLst>
        </cdr:cNvPr>
        <cdr:cNvSpPr txBox="1"/>
      </cdr:nvSpPr>
      <cdr:spPr>
        <a:xfrm xmlns:a="http://schemas.openxmlformats.org/drawingml/2006/main">
          <a:off x="6400799" y="3478305"/>
          <a:ext cx="5145742" cy="1326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With 8.0% GDP growth, economy will have wiped </a:t>
          </a:r>
        </a:p>
        <a:p xmlns:a="http://schemas.openxmlformats.org/drawingml/2006/main">
          <a:r>
            <a:rPr lang="en-US" sz="1800" b="1" dirty="0"/>
            <a:t>out any remaining slack by the end of the year.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r>
            <a:rPr lang="en-US" sz="1800" b="1" dirty="0"/>
            <a:t>Once that happens, economy could overheat.</a:t>
          </a:r>
        </a:p>
        <a:p xmlns:a="http://schemas.openxmlformats.org/drawingml/2006/main">
          <a:endParaRPr lang="en-US" sz="1800" b="1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0.35465</cdr:x>
      <cdr:y>0</cdr:y>
    </cdr:from>
    <cdr:to>
      <cdr:x>0.72045</cdr:x>
      <cdr:y>0.1673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5952" y="0"/>
          <a:ext cx="1635794" cy="4707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Budget Deficit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0.36161</cdr:x>
      <cdr:y>0.03248</cdr:y>
    </cdr:from>
    <cdr:to>
      <cdr:x>0.72502</cdr:x>
      <cdr:y>0.17163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5903" y="89441"/>
          <a:ext cx="1664137" cy="383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Debt -- % GDP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-14966293" y="-42534051"/>
          <a:ext cx="0" cy="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0.48333</cdr:x>
      <cdr:y>0.19444</cdr:y>
    </cdr:from>
    <cdr:to>
      <cdr:x>0.73125</cdr:x>
      <cdr:y>0.32986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9110C1C8-54FE-4D71-8718-3CC74DD09EE7}"/>
            </a:ext>
          </a:extLst>
        </cdr:cNvPr>
        <cdr:cNvSpPr txBox="1"/>
      </cdr:nvSpPr>
      <cdr:spPr>
        <a:xfrm xmlns:a="http://schemas.openxmlformats.org/drawingml/2006/main">
          <a:off x="2209799" y="533400"/>
          <a:ext cx="11334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0.04748</cdr:x>
      <cdr:y>0.71485</cdr:y>
    </cdr:from>
    <cdr:to>
      <cdr:x>1</cdr:x>
      <cdr:y>0.71485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1B8044D-FC50-4804-B497-A427715E7B3D}"/>
            </a:ext>
          </a:extLst>
        </cdr:cNvPr>
        <cdr:cNvCxnSpPr/>
      </cdr:nvCxnSpPr>
      <cdr:spPr>
        <a:xfrm xmlns:a="http://schemas.openxmlformats.org/drawingml/2006/main">
          <a:off x="564777" y="4729421"/>
          <a:ext cx="11331388" cy="0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0.25094</cdr:x>
      <cdr:y>0.15176</cdr:y>
    </cdr:from>
    <cdr:to>
      <cdr:x>0.84627</cdr:x>
      <cdr:y>0.51084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CAEB6B0-AF42-4A3B-817A-0237018B8713}"/>
            </a:ext>
          </a:extLst>
        </cdr:cNvPr>
        <cdr:cNvSpPr txBox="1"/>
      </cdr:nvSpPr>
      <cdr:spPr>
        <a:xfrm xmlns:a="http://schemas.openxmlformats.org/drawingml/2006/main">
          <a:off x="2985246" y="1004048"/>
          <a:ext cx="7082119" cy="2375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A pickup in growth rate of money supply, leads to a rise in inflation.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r>
            <a:rPr lang="en-US" sz="1800" b="1" dirty="0"/>
            <a:t>M-2 has grown 26% in the past year.  Unprecedented.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r>
            <a:rPr lang="en-US" sz="1800" b="1" dirty="0"/>
            <a:t>Money in checking accounts, savings, CD’s, money market funds.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r>
            <a:rPr lang="en-US" sz="1800" b="1" dirty="0"/>
            <a:t>Very liquid.  Easily spent.  Faster inflation is on the way.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0.34776</cdr:x>
      <cdr:y>0</cdr:y>
    </cdr:from>
    <cdr:to>
      <cdr:x>0.67186</cdr:x>
      <cdr:y>0.09063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27588" y="0"/>
          <a:ext cx="3846771" cy="603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Implied Inflation Rate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0.36042</cdr:x>
      <cdr:y>0.00694</cdr:y>
    </cdr:from>
    <cdr:to>
      <cdr:x>0.66667</cdr:x>
      <cdr:y>0.14236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7825" y="19049"/>
          <a:ext cx="14001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0.31934</cdr:x>
      <cdr:y>0.02214</cdr:y>
    </cdr:from>
    <cdr:to>
      <cdr:x>0.89225</cdr:x>
      <cdr:y>0.20025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07531" y="145280"/>
          <a:ext cx="6830839" cy="1168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PCE Deflator -- Projected</a:t>
          </a:r>
        </a:p>
      </cdr:txBody>
    </cdr:sp>
  </cdr:relSizeAnchor>
  <cdr:relSizeAnchor xmlns:cdr="http://schemas.openxmlformats.org/drawingml/2006/chartDrawing">
    <cdr:from>
      <cdr:x>0.05324</cdr:x>
      <cdr:y>0.36373</cdr:y>
    </cdr:from>
    <cdr:to>
      <cdr:x>0.97084</cdr:x>
      <cdr:y>0.36373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88CA479C-9D93-4DB7-8696-B6DB0BD5147B}"/>
            </a:ext>
          </a:extLst>
        </cdr:cNvPr>
        <cdr:cNvCxnSpPr/>
      </cdr:nvCxnSpPr>
      <cdr:spPr>
        <a:xfrm xmlns:a="http://schemas.openxmlformats.org/drawingml/2006/main">
          <a:off x="634807" y="2386856"/>
          <a:ext cx="10940575" cy="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0.46165</cdr:x>
      <cdr:y>0.43033</cdr:y>
    </cdr:from>
    <cdr:to>
      <cdr:x>0.53835</cdr:x>
      <cdr:y>0.56967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01F5E616-84E6-44D7-ACF7-0A7D5EF2BA8D}"/>
            </a:ext>
          </a:extLst>
        </cdr:cNvPr>
        <cdr:cNvSpPr txBox="1"/>
      </cdr:nvSpPr>
      <cdr:spPr>
        <a:xfrm xmlns:a="http://schemas.openxmlformats.org/drawingml/2006/main">
          <a:off x="5504329" y="28238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0.31176</cdr:x>
      <cdr:y>0.19682</cdr:y>
    </cdr:from>
    <cdr:to>
      <cdr:x>0.7427</cdr:x>
      <cdr:y>0.39423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7CC2E99F-A7C9-4775-B871-AEBA077C6152}"/>
            </a:ext>
          </a:extLst>
        </cdr:cNvPr>
        <cdr:cNvSpPr txBox="1"/>
      </cdr:nvSpPr>
      <cdr:spPr>
        <a:xfrm xmlns:a="http://schemas.openxmlformats.org/drawingml/2006/main">
          <a:off x="3717114" y="1291540"/>
          <a:ext cx="5138123" cy="1295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Actual inflation still low.  But should soon begin to climb.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0.29167</cdr:x>
      <cdr:y>0.35274</cdr:y>
    </cdr:from>
    <cdr:to>
      <cdr:x>0.80625</cdr:x>
      <cdr:y>0.48973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3515" y="981075"/>
          <a:ext cx="2352660" cy="381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0.25625</cdr:x>
      <cdr:y>0.44863</cdr:y>
    </cdr:from>
    <cdr:to>
      <cdr:x>0.78334</cdr:x>
      <cdr:y>0.57192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1560" y="1247775"/>
          <a:ext cx="2409855" cy="342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0.53244</cdr:x>
      <cdr:y>0.52081</cdr:y>
    </cdr:from>
    <cdr:to>
      <cdr:x>0.98253</cdr:x>
      <cdr:y>0.85462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974D19-13CB-47E4-AD40-8064D9CEED6A}"/>
            </a:ext>
          </a:extLst>
        </cdr:cNvPr>
        <cdr:cNvSpPr txBox="1"/>
      </cdr:nvSpPr>
      <cdr:spPr>
        <a:xfrm xmlns:a="http://schemas.openxmlformats.org/drawingml/2006/main">
          <a:off x="6400799" y="3478305"/>
          <a:ext cx="5410900" cy="2229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During the recession GDP fell $3.8 trillion.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r>
            <a:rPr lang="en-US" sz="1800" b="1" dirty="0"/>
            <a:t>$7.3 trillion of stimulus is gross overkill.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0.23195</cdr:x>
      <cdr:y>0.43255</cdr:y>
    </cdr:from>
    <cdr:to>
      <cdr:x>0.23195</cdr:x>
      <cdr:y>0.85142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DCADB057-1750-4D19-9CC4-736BF4013037}"/>
            </a:ext>
          </a:extLst>
        </cdr:cNvPr>
        <cdr:cNvCxnSpPr/>
      </cdr:nvCxnSpPr>
      <cdr:spPr>
        <a:xfrm xmlns:a="http://schemas.openxmlformats.org/drawingml/2006/main">
          <a:off x="2788467" y="2888855"/>
          <a:ext cx="0" cy="2797520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0.62083</cdr:x>
      <cdr:y>0.59076</cdr:y>
    </cdr:from>
    <cdr:to>
      <cdr:x>0.8625</cdr:x>
      <cdr:y>0.67327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8450" y="1704964"/>
          <a:ext cx="1104915" cy="23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0.41362</cdr:x>
      <cdr:y>0.01706</cdr:y>
    </cdr:from>
    <cdr:to>
      <cdr:x>0.62625</cdr:x>
      <cdr:y>0.17286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1725" y="47625"/>
          <a:ext cx="1219200" cy="434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  <cdr:relSizeAnchor xmlns:cdr="http://schemas.openxmlformats.org/drawingml/2006/chartDrawing">
    <cdr:from>
      <cdr:x>0.5585</cdr:x>
      <cdr:y>0.47404</cdr:y>
    </cdr:from>
    <cdr:to>
      <cdr:x>0.73098</cdr:x>
      <cdr:y>0.56115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59867" y="1319448"/>
          <a:ext cx="821436" cy="242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0.41291</cdr:x>
      <cdr:y>0</cdr:y>
    </cdr:from>
    <cdr:to>
      <cdr:x>0.62554</cdr:x>
      <cdr:y>0.1558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908395" y="0"/>
          <a:ext cx="2527575" cy="1030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GDP (Real)</a:t>
          </a:r>
        </a:p>
      </cdr:txBody>
    </cdr:sp>
  </cdr:relSizeAnchor>
  <cdr:relSizeAnchor xmlns:cdr="http://schemas.openxmlformats.org/drawingml/2006/chartDrawing">
    <cdr:from>
      <cdr:x>0.5585</cdr:x>
      <cdr:y>0.47404</cdr:y>
    </cdr:from>
    <cdr:to>
      <cdr:x>0.73098</cdr:x>
      <cdr:y>0.56115</cdr:y>
    </cdr:to>
    <cdr:sp macro="" textlink="">
      <cdr:nvSpPr>
        <cdr:cNvPr id="5" name="TextBox 3"/>
        <cdr:cNvSpPr txBox="1"/>
      </cdr:nvSpPr>
      <cdr:spPr>
        <a:xfrm xmlns:a="http://schemas.openxmlformats.org/drawingml/2006/main">
          <a:off x="2659867" y="1319448"/>
          <a:ext cx="821436" cy="242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0.24476</cdr:x>
      <cdr:y>1.5051E-7</cdr:y>
    </cdr:from>
    <cdr:to>
      <cdr:x>0.68134</cdr:x>
      <cdr:y>0.11995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38220" y="1"/>
          <a:ext cx="5241046" cy="796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Federal Reserve -- Total Assets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0.42443</cdr:x>
      <cdr:y>0</cdr:y>
    </cdr:from>
    <cdr:to>
      <cdr:x>0.63902</cdr:x>
      <cdr:y>0.14237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16744" y="-134224"/>
          <a:ext cx="2536473" cy="941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S&amp;P 500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0.32814</cdr:x>
      <cdr:y>0.01966</cdr:y>
    </cdr:from>
    <cdr:to>
      <cdr:x>0.81981</cdr:x>
      <cdr:y>0.13425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5332" y="130627"/>
          <a:ext cx="5866618" cy="7612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Personal Savings Rate</a:t>
          </a:r>
        </a:p>
      </cdr:txBody>
    </cdr:sp>
  </cdr:relSizeAnchor>
  <cdr:relSizeAnchor xmlns:cdr="http://schemas.openxmlformats.org/drawingml/2006/chartDrawing">
    <cdr:from>
      <cdr:x>0.07814</cdr:x>
      <cdr:y>0.20378</cdr:y>
    </cdr:from>
    <cdr:to>
      <cdr:x>0.58452</cdr:x>
      <cdr:y>0.53306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37E3A47-2EFA-41FE-AE39-19E18429C0D7}"/>
            </a:ext>
          </a:extLst>
        </cdr:cNvPr>
        <cdr:cNvSpPr txBox="1"/>
      </cdr:nvSpPr>
      <cdr:spPr>
        <a:xfrm xmlns:a="http://schemas.openxmlformats.org/drawingml/2006/main">
          <a:off x="932328" y="1353671"/>
          <a:ext cx="6042211" cy="2187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In April 2020 income surged but economy was closed down.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r>
            <a:rPr lang="en-US" sz="1800" b="1" dirty="0"/>
            <a:t>Savings rate surged to 33.7%.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r>
            <a:rPr lang="en-US" sz="1800" b="1" dirty="0"/>
            <a:t>Jumped again in January.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r>
            <a:rPr lang="en-US" sz="1800" b="1" dirty="0"/>
            <a:t>Surging income boosted savings rate to 27.8% in March. 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0.29265</cdr:x>
      <cdr:y>0</cdr:y>
    </cdr:from>
    <cdr:to>
      <cdr:x>0.7746</cdr:x>
      <cdr:y>0.1425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84051" y="0"/>
          <a:ext cx="5737763" cy="939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/>
            <a:t>Consumer Net Worth </a:t>
          </a:r>
        </a:p>
      </cdr:txBody>
    </cdr:sp>
  </cdr:relSizeAnchor>
  <cdr:relSizeAnchor xmlns:cdr="http://schemas.openxmlformats.org/drawingml/2006/chartDrawing">
    <cdr:from>
      <cdr:x>0.14137</cdr:x>
      <cdr:y>0.51701</cdr:y>
    </cdr:from>
    <cdr:to>
      <cdr:x>0.57796</cdr:x>
      <cdr:y>0.79932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7699" y="1447800"/>
          <a:ext cx="2000251" cy="790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0.30445</cdr:x>
      <cdr:y>0.00355</cdr:y>
    </cdr:from>
    <cdr:to>
      <cdr:x>0.75028</cdr:x>
      <cdr:y>0.11702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763" y="9525"/>
          <a:ext cx="2004363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6858A-B265-40C0-8C4D-33ACFD77A172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08715-5A6B-4A40-B6DD-41410142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0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4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37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20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88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56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4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71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13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56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5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12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19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508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144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339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021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0607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730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402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32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060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9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528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913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18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776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54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20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19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61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72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73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23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4DC89-2D61-43B0-B954-1F7A925A46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1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3D60B-B9C6-4B99-AD94-939F396E4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A37EB-2337-4D09-A110-036AA5F2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8A041-88DF-4DD8-93CF-89256D24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469A-0C11-470C-8AAA-F5FE5579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70FE-06D8-4790-91E3-107EC8F7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E8979-1CD7-48B0-967E-120B4C8AE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FC128-9921-40FC-9FB9-5DE0D7329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1CAB9-B8E6-41A2-A59D-D66DC326C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B3B6F-6BB3-4B8E-9BBE-56EA724E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2E33D-0A74-4074-9670-94876CCB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5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D421-482F-44FD-9BC4-99E4AB653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2C7B8-5F4F-4811-899F-6B62EC271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AD7F9-6949-482F-B334-219C940D3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75C5B-FC00-4CC4-B384-23087F1D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4610D-6BD8-4EE6-BD09-334A2850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6AA5E-0A36-4CDE-94B3-467E6081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CC6CA-F04E-4442-BF81-7B8E6437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B2147-E90C-491C-B66D-31E88C08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8C920-428D-4092-BE75-64EDBB761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52D36-A753-4DC3-A890-1A1D5170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8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FDEA-19B8-41E4-BC23-C9DE6107A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AB3C0-09FD-4E7A-9889-166D68F0B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88638-E2EF-4E49-949C-53226545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C7796-59DF-4EE6-8ADE-DD264CAF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D02C5-7CB0-471F-904A-E18DE28E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1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EA98-3191-402A-B96C-4FC07F89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76A78-3312-4F4B-A13B-0A61179A5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C6299-A5C1-4C60-827B-4FE288F9A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DD4BA-A633-44A6-BC6C-72BD8557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C1020-1889-4BCA-A05B-E5BA80F1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A04E1-23A3-4161-A02A-911843C1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7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A926-11FA-4FB5-B499-3A8469A5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17C8F-503F-4C8D-B61F-4B349918C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83129-9D92-4C3C-BF0F-D12629E57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43DC0-9E53-40E6-B1B9-CF93F6C3D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D13DAD-753D-4021-8749-A8D48A653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2F31B5-D417-4A79-AC04-1AE6B193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6B012-F050-44E0-BBF1-7E2129E8C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AAD0B9-002A-47F0-9C88-EAA40F4B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A5839-C94D-4708-9CCF-D611BDF15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80F6F-2174-4A05-B192-125AABAB4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F6408A-6569-49BF-B5AE-B89A3900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18812-CAAE-41D9-8211-2359A00B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8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4F222-FF03-41C2-BA1B-150CD281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81F910-FDFA-412B-A8B4-DAA26D8E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5015E-5E78-4845-8E36-790CCD7B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5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E3856-8FF4-4384-8CF0-A110EA7B6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B2665-ABF7-4043-9710-A02F64C5E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971AB-7DD3-437E-8318-15F4A124B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98329-8B7A-4DA1-B373-856E2E07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520AE-24B0-4F0D-937E-179E53F5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9E656-70FC-40F9-AA65-1A650A06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2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DF88-401E-45F0-A9C1-52D3C937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62FFBD-56F1-4EBA-810B-57F5968EC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5F540-CF32-41FF-B881-1AF13C2F5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846B2-7E90-4B03-B910-0811873D5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8B441-A406-47F2-8740-010AF415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A3651-E206-4AAC-B854-EAF702C8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1D5510-B8B6-4EAC-A1E0-1A0432FA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3E810-3822-488F-BB7F-FBA2CBCC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D5627-7D69-48B9-AC4F-A93C8E81A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F131B-60BD-464B-8169-32234D1D857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AD86-67EB-4ED7-9DEC-E75E3A2D8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A2322-5297-438B-B8E6-3612E476A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089A6-8A4C-4F46-982E-BE97CBFE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6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pPr marL="342900" indent="-342900" algn="ctr"/>
            <a:r>
              <a:rPr lang="en-US" sz="3600" b="1" dirty="0"/>
              <a:t>  Too Much of a Good Thing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620E2-D68D-40E1-BA41-3421C8C2AD48}"/>
              </a:ext>
            </a:extLst>
          </p:cNvPr>
          <p:cNvSpPr txBox="1"/>
          <p:nvPr/>
        </p:nvSpPr>
        <p:spPr>
          <a:xfrm>
            <a:off x="7567127" y="5570376"/>
            <a:ext cx="2649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Stephen D. Slifer</a:t>
            </a:r>
          </a:p>
          <a:p>
            <a:r>
              <a:rPr lang="en-US" b="1" dirty="0"/>
              <a:t>NumberNomics</a:t>
            </a:r>
          </a:p>
          <a:p>
            <a:r>
              <a:rPr lang="en-US" b="1" dirty="0"/>
              <a:t>www.numbernomics.com</a:t>
            </a:r>
          </a:p>
        </p:txBody>
      </p:sp>
    </p:spTree>
    <p:extLst>
      <p:ext uri="{BB962C8B-B14F-4D97-AF65-F5344CB8AC3E}">
        <p14:creationId xmlns:p14="http://schemas.microsoft.com/office/powerpoint/2010/main" val="3326144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1296E9B-A636-4CD6-A38F-C61C3EA54C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72898"/>
              </p:ext>
            </p:extLst>
          </p:nvPr>
        </p:nvGraphicFramePr>
        <p:xfrm>
          <a:off x="138545" y="138544"/>
          <a:ext cx="11979564" cy="661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AC93D7-956B-4059-A7D9-F3D429170756}"/>
              </a:ext>
            </a:extLst>
          </p:cNvPr>
          <p:cNvSpPr txBox="1"/>
          <p:nvPr/>
        </p:nvSpPr>
        <p:spPr>
          <a:xfrm>
            <a:off x="2733963" y="1048619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After reaching a peak of 3,386 on February 19, the stock </a:t>
            </a:r>
          </a:p>
          <a:p>
            <a:r>
              <a:rPr lang="en-US" b="1" dirty="0"/>
              <a:t>market fell 1,081 points or 32% in just four weeks to 2,305.</a:t>
            </a:r>
          </a:p>
          <a:p>
            <a:endParaRPr lang="en-US" b="1" dirty="0"/>
          </a:p>
          <a:p>
            <a:r>
              <a:rPr lang="en-US" b="1" dirty="0"/>
              <a:t>The fastest drop in its history.</a:t>
            </a:r>
          </a:p>
          <a:p>
            <a:endParaRPr lang="en-US" b="1" dirty="0"/>
          </a:p>
          <a:p>
            <a:r>
              <a:rPr lang="en-US" b="1" dirty="0"/>
              <a:t>Same drop as in 2008-09.  But that took 18 months.</a:t>
            </a:r>
          </a:p>
          <a:p>
            <a:endParaRPr lang="en-US" b="1" dirty="0"/>
          </a:p>
          <a:p>
            <a:r>
              <a:rPr lang="en-US" b="1" dirty="0"/>
              <a:t>Had to do something.</a:t>
            </a:r>
          </a:p>
        </p:txBody>
      </p:sp>
    </p:spTree>
    <p:extLst>
      <p:ext uri="{BB962C8B-B14F-4D97-AF65-F5344CB8AC3E}">
        <p14:creationId xmlns:p14="http://schemas.microsoft.com/office/powerpoint/2010/main" val="153348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730376"/>
            <a:ext cx="838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algn="ctr"/>
            <a:r>
              <a:rPr lang="en-US" sz="3200" b="1" dirty="0"/>
              <a:t>March 16, 2020</a:t>
            </a:r>
          </a:p>
          <a:p>
            <a:pPr algn="ctr"/>
            <a:r>
              <a:rPr lang="en-US" sz="3200" b="1" dirty="0"/>
              <a:t>Trump imposed a nationwide</a:t>
            </a:r>
          </a:p>
          <a:p>
            <a:pPr algn="ctr"/>
            <a:r>
              <a:rPr lang="en-US" sz="3200" b="1" dirty="0"/>
              <a:t>lockdown to halt the spread of the virus.</a:t>
            </a:r>
          </a:p>
          <a:p>
            <a:pPr marL="342900" indent="-342900" algn="ctr"/>
            <a:endParaRPr lang="en-US" sz="1200" b="1" dirty="0"/>
          </a:p>
          <a:p>
            <a:pPr marL="342900" indent="-342900" algn="ctr"/>
            <a:r>
              <a:rPr lang="en-US" sz="1200" b="1" dirty="0"/>
              <a:t> 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111974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730376"/>
            <a:ext cx="838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200" b="1" dirty="0"/>
              <a:t>Stopped economy dead in its tracks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1200" b="1" dirty="0"/>
              <a:t> 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506793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1773111-2A5D-4482-893C-639E442751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032946"/>
              </p:ext>
            </p:extLst>
          </p:nvPr>
        </p:nvGraphicFramePr>
        <p:xfrm>
          <a:off x="151003" y="125835"/>
          <a:ext cx="11828476" cy="6618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9A73D5-AFD1-4F83-9EEE-6884FE75D43E}"/>
              </a:ext>
            </a:extLst>
          </p:cNvPr>
          <p:cNvSpPr txBox="1"/>
          <p:nvPr/>
        </p:nvSpPr>
        <p:spPr>
          <a:xfrm>
            <a:off x="1277224" y="1534752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In March and April 2020 employment declined by  22 million workers.  2 months.</a:t>
            </a:r>
          </a:p>
          <a:p>
            <a:endParaRPr lang="en-US" b="1" dirty="0"/>
          </a:p>
          <a:p>
            <a:r>
              <a:rPr lang="en-US" b="1" dirty="0"/>
              <a:t>In 2008-09 “Great Recession” the economy lost 8 million jobs.  That took 18 months.</a:t>
            </a:r>
          </a:p>
        </p:txBody>
      </p:sp>
    </p:spTree>
    <p:extLst>
      <p:ext uri="{BB962C8B-B14F-4D97-AF65-F5344CB8AC3E}">
        <p14:creationId xmlns:p14="http://schemas.microsoft.com/office/powerpoint/2010/main" val="3344965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9FFD9CC-5D12-4E5C-ACBF-8C989B31AC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594123"/>
              </p:ext>
            </p:extLst>
          </p:nvPr>
        </p:nvGraphicFramePr>
        <p:xfrm>
          <a:off x="193965" y="129310"/>
          <a:ext cx="11877962" cy="656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1D907DA-47D5-4257-B7C4-2A0DBAFB7C52}"/>
              </a:ext>
            </a:extLst>
          </p:cNvPr>
          <p:cNvSpPr txBox="1"/>
          <p:nvPr/>
        </p:nvSpPr>
        <p:spPr>
          <a:xfrm>
            <a:off x="2678185" y="1614529"/>
            <a:ext cx="78667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In April the unemployment rate 10.3 percentage points  --  4.4% to 14.7%.</a:t>
            </a:r>
          </a:p>
          <a:p>
            <a:endParaRPr lang="en-US" sz="1800" b="1" dirty="0"/>
          </a:p>
          <a:p>
            <a:r>
              <a:rPr lang="en-US" sz="1800" b="1" dirty="0"/>
              <a:t>Highest rate in 2008-09 recession was 10.0%.</a:t>
            </a:r>
          </a:p>
        </p:txBody>
      </p:sp>
    </p:spTree>
    <p:extLst>
      <p:ext uri="{BB962C8B-B14F-4D97-AF65-F5344CB8AC3E}">
        <p14:creationId xmlns:p14="http://schemas.microsoft.com/office/powerpoint/2010/main" val="3565184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B846C4F-7DD1-4E61-B2B8-ECC774270F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615440"/>
              </p:ext>
            </p:extLst>
          </p:nvPr>
        </p:nvGraphicFramePr>
        <p:xfrm>
          <a:off x="152400" y="122381"/>
          <a:ext cx="11887200" cy="661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FE5B5AB-A9D0-4DEC-9AE0-796518C17056}"/>
              </a:ext>
            </a:extLst>
          </p:cNvPr>
          <p:cNvSpPr txBox="1"/>
          <p:nvPr/>
        </p:nvSpPr>
        <p:spPr>
          <a:xfrm>
            <a:off x="3173136" y="2956768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As a result, GDP declined 31.4% in the second quarter.</a:t>
            </a:r>
          </a:p>
          <a:p>
            <a:endParaRPr lang="en-US" b="1" dirty="0"/>
          </a:p>
          <a:p>
            <a:r>
              <a:rPr lang="en-US" b="1" dirty="0"/>
              <a:t>The biggest single-quarter GDP on record.</a:t>
            </a:r>
          </a:p>
          <a:p>
            <a:endParaRPr lang="en-US" b="1" dirty="0"/>
          </a:p>
          <a:p>
            <a:r>
              <a:rPr lang="en-US" b="1" dirty="0"/>
              <a:t>Biggest single-quarter drop in 2008-09 recession was 8.2%.</a:t>
            </a:r>
          </a:p>
        </p:txBody>
      </p:sp>
    </p:spTree>
    <p:extLst>
      <p:ext uri="{BB962C8B-B14F-4D97-AF65-F5344CB8AC3E}">
        <p14:creationId xmlns:p14="http://schemas.microsoft.com/office/powerpoint/2010/main" val="64815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200" b="1" dirty="0"/>
              <a:t>The Government Rides to the Rescue</a:t>
            </a:r>
          </a:p>
          <a:p>
            <a:pPr marL="342900" indent="-342900" algn="ctr"/>
            <a:endParaRPr lang="en-US" sz="3600" b="1" dirty="0"/>
          </a:p>
          <a:p>
            <a:pPr marL="514350" indent="-51435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3454116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200" b="1" dirty="0"/>
              <a:t>March 27, 2020  </a:t>
            </a:r>
          </a:p>
          <a:p>
            <a:pPr marL="342900" indent="-342900" algn="ctr"/>
            <a:r>
              <a:rPr lang="en-US" sz="3200" b="1" dirty="0"/>
              <a:t>The $2.5 Trillion Stimulus Package</a:t>
            </a:r>
          </a:p>
          <a:p>
            <a:pPr marL="342900" indent="-342900" algn="ctr"/>
            <a:endParaRPr lang="en-US" sz="3600" b="1" dirty="0"/>
          </a:p>
          <a:p>
            <a:pPr marL="514350" indent="-514350">
              <a:buAutoNum type="arabicPeriod"/>
            </a:pPr>
            <a:r>
              <a:rPr lang="en-US" sz="2800" b="1" dirty="0"/>
              <a:t>Every taxpayer receives $1,200 check.  $500 per kid.</a:t>
            </a:r>
          </a:p>
          <a:p>
            <a:pPr marL="514350" indent="-514350">
              <a:buAutoNum type="arabicPeriod"/>
            </a:pP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/>
              <a:t>Unemployed workers get extra $600 up to 4 mo.</a:t>
            </a:r>
          </a:p>
          <a:p>
            <a:pPr marL="514350" indent="-51435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588185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200" b="1" dirty="0"/>
              <a:t>The Fed Does Its Part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971387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17721CA-2170-43AA-878A-16CDB6DA7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271583"/>
              </p:ext>
            </p:extLst>
          </p:nvPr>
        </p:nvGraphicFramePr>
        <p:xfrm>
          <a:off x="75501" y="142613"/>
          <a:ext cx="12004645" cy="664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21418BF-1129-4777-B836-2A16EA6D81C9}"/>
              </a:ext>
            </a:extLst>
          </p:cNvPr>
          <p:cNvSpPr txBox="1"/>
          <p:nvPr/>
        </p:nvSpPr>
        <p:spPr>
          <a:xfrm>
            <a:off x="3601722" y="1423827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The Fed purchased $2.0 trillion of U.S.</a:t>
            </a:r>
          </a:p>
          <a:p>
            <a:r>
              <a:rPr lang="en-US" b="1" dirty="0"/>
              <a:t>Treasury securities in March and April.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55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1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The Highlights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3316235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43100" y="1730376"/>
            <a:ext cx="8382000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/>
              <a:t>$4.5 trillion of stimulus in March/April</a:t>
            </a:r>
          </a:p>
          <a:p>
            <a:pPr marL="342900" indent="-342900" algn="ctr"/>
            <a:endParaRPr lang="en-US" sz="2800" b="1" dirty="0"/>
          </a:p>
          <a:p>
            <a:pPr marL="342900" indent="-342900" algn="ctr"/>
            <a:r>
              <a:rPr lang="en-US" sz="2800" b="1" dirty="0"/>
              <a:t> Fiscal policy         --  $2.5 trillion stimulus</a:t>
            </a:r>
          </a:p>
          <a:p>
            <a:pPr marL="342900" indent="-342900" algn="ctr"/>
            <a:endParaRPr lang="en-US" sz="2800" b="1" dirty="0"/>
          </a:p>
          <a:p>
            <a:pPr marL="342900" indent="-342900" algn="ctr"/>
            <a:r>
              <a:rPr lang="en-US" sz="2800" b="1" dirty="0"/>
              <a:t> Monetary policy --  $2.0 trillion stimulus</a:t>
            </a:r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602255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4999" y="1730376"/>
            <a:ext cx="8781473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/>
              <a:t>The economy came roaring back.</a:t>
            </a:r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768016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ABFB77F-2779-4D83-BFD8-49E803A819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544488"/>
              </p:ext>
            </p:extLst>
          </p:nvPr>
        </p:nvGraphicFramePr>
        <p:xfrm>
          <a:off x="192947" y="134224"/>
          <a:ext cx="11820088" cy="661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94E80C9-8B7B-4D16-A6B3-8E74CE1C19A2}"/>
              </a:ext>
            </a:extLst>
          </p:cNvPr>
          <p:cNvSpPr txBox="1"/>
          <p:nvPr/>
        </p:nvSpPr>
        <p:spPr>
          <a:xfrm>
            <a:off x="2823882" y="1159186"/>
            <a:ext cx="6858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The stock market is convinced that an economic rebound is coming.</a:t>
            </a:r>
          </a:p>
          <a:p>
            <a:endParaRPr lang="en-US" b="1" dirty="0"/>
          </a:p>
          <a:p>
            <a:r>
              <a:rPr lang="en-US" b="1" dirty="0"/>
              <a:t>It fell 32%.  In 5 months it re-gained all of what it lost.</a:t>
            </a:r>
          </a:p>
          <a:p>
            <a:endParaRPr lang="en-US" b="1" dirty="0"/>
          </a:p>
          <a:p>
            <a:r>
              <a:rPr lang="en-US" b="1" dirty="0"/>
              <a:t>In 2008-09 it took 5 years to regain what it lost.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A series of record high levels.</a:t>
            </a:r>
          </a:p>
        </p:txBody>
      </p:sp>
    </p:spTree>
    <p:extLst>
      <p:ext uri="{BB962C8B-B14F-4D97-AF65-F5344CB8AC3E}">
        <p14:creationId xmlns:p14="http://schemas.microsoft.com/office/powerpoint/2010/main" val="3896785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9626CEA-4F00-4180-B9F0-DBD425AB7E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247361"/>
              </p:ext>
            </p:extLst>
          </p:nvPr>
        </p:nvGraphicFramePr>
        <p:xfrm>
          <a:off x="100669" y="117446"/>
          <a:ext cx="12013034" cy="666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FBE46F-00D8-43FC-82C9-AD954EEA0B8A}"/>
              </a:ext>
            </a:extLst>
          </p:cNvPr>
          <p:cNvSpPr txBox="1"/>
          <p:nvPr/>
        </p:nvSpPr>
        <p:spPr>
          <a:xfrm>
            <a:off x="3059185" y="1431248"/>
            <a:ext cx="698128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The $1,200 tax refund checks boosted consumer income in April 2020.</a:t>
            </a:r>
          </a:p>
          <a:p>
            <a:endParaRPr lang="en-US" b="1" dirty="0"/>
          </a:p>
          <a:p>
            <a:r>
              <a:rPr lang="en-US" sz="1800" b="1" dirty="0"/>
              <a:t>$600 tax refund checks boosted it again in January 2021.</a:t>
            </a:r>
          </a:p>
          <a:p>
            <a:endParaRPr lang="en-US" b="1" dirty="0"/>
          </a:p>
          <a:p>
            <a:r>
              <a:rPr lang="en-US" sz="1800" b="1" dirty="0"/>
              <a:t>$1,400 checks caused it to surge in March.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25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36CD57D-C609-4EFB-822C-D7360098DB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41236"/>
              </p:ext>
            </p:extLst>
          </p:nvPr>
        </p:nvGraphicFramePr>
        <p:xfrm>
          <a:off x="134471" y="107576"/>
          <a:ext cx="11932023" cy="664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116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F490DEA-9178-47B3-9CEA-F5B6561812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002303"/>
              </p:ext>
            </p:extLst>
          </p:nvPr>
        </p:nvGraphicFramePr>
        <p:xfrm>
          <a:off x="134224" y="125836"/>
          <a:ext cx="11920755" cy="666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8E98FB-6849-4F03-A58F-A14FECF85353}"/>
              </a:ext>
            </a:extLst>
          </p:cNvPr>
          <p:cNvSpPr txBox="1"/>
          <p:nvPr/>
        </p:nvSpPr>
        <p:spPr>
          <a:xfrm>
            <a:off x="4903693" y="715886"/>
            <a:ext cx="638287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Savings</a:t>
            </a:r>
          </a:p>
          <a:p>
            <a:r>
              <a:rPr lang="en-US" sz="1800" b="1" dirty="0"/>
              <a:t>27.8%                = $5.9 trillion</a:t>
            </a:r>
          </a:p>
          <a:p>
            <a:r>
              <a:rPr lang="en-US" sz="1800" b="1" dirty="0"/>
              <a:t>  </a:t>
            </a:r>
            <a:r>
              <a:rPr lang="en-US" b="1" u="sng" dirty="0"/>
              <a:t>7</a:t>
            </a:r>
            <a:r>
              <a:rPr lang="en-US" sz="1800" b="1" u="sng" dirty="0"/>
              <a:t>.0%                = $1.4 trillion</a:t>
            </a:r>
          </a:p>
          <a:p>
            <a:endParaRPr lang="en-US" sz="1800" b="1" u="sng" dirty="0"/>
          </a:p>
          <a:p>
            <a:r>
              <a:rPr lang="en-US" sz="1800" b="1" dirty="0"/>
              <a:t>Excess savings = $</a:t>
            </a:r>
            <a:r>
              <a:rPr lang="en-US" b="1" dirty="0"/>
              <a:t>4.5</a:t>
            </a:r>
            <a:r>
              <a:rPr lang="en-US" sz="1800" b="1" dirty="0"/>
              <a:t> trillion</a:t>
            </a:r>
          </a:p>
          <a:p>
            <a:endParaRPr lang="en-US" sz="1800" b="1" dirty="0"/>
          </a:p>
          <a:p>
            <a:r>
              <a:rPr lang="en-US" sz="1800" b="1" dirty="0"/>
              <a:t>In 2019 consumer spending rose $0.7 trillion (4.7%).</a:t>
            </a:r>
          </a:p>
          <a:p>
            <a:endParaRPr lang="en-US" sz="1800" b="1" dirty="0"/>
          </a:p>
          <a:p>
            <a:r>
              <a:rPr lang="en-US" sz="1800" b="1" dirty="0"/>
              <a:t>Enough savings today to finance consumer spending for 6 years.</a:t>
            </a:r>
          </a:p>
        </p:txBody>
      </p:sp>
    </p:spTree>
    <p:extLst>
      <p:ext uri="{BB962C8B-B14F-4D97-AF65-F5344CB8AC3E}">
        <p14:creationId xmlns:p14="http://schemas.microsoft.com/office/powerpoint/2010/main" val="4107579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A220B8A-E1D4-4A8B-87A9-A33A4AF653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361154"/>
              </p:ext>
            </p:extLst>
          </p:nvPr>
        </p:nvGraphicFramePr>
        <p:xfrm>
          <a:off x="162962" y="117694"/>
          <a:ext cx="11905307" cy="6590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9531AC7-95F0-490D-9F6B-4A3CBCB38265}"/>
              </a:ext>
            </a:extLst>
          </p:cNvPr>
          <p:cNvSpPr txBox="1"/>
          <p:nvPr/>
        </p:nvSpPr>
        <p:spPr>
          <a:xfrm>
            <a:off x="3157396" y="836639"/>
            <a:ext cx="60975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In the past year consumer net worth has risen 21%.</a:t>
            </a:r>
          </a:p>
          <a:p>
            <a:endParaRPr lang="en-US" sz="1800" b="1" dirty="0"/>
          </a:p>
          <a:p>
            <a:r>
              <a:rPr lang="en-US" sz="1800" b="1" dirty="0"/>
              <a:t>Driven by stock market gains and rising house prices.</a:t>
            </a:r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873536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3EC1583-BF95-4892-9078-643121350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449590"/>
              </p:ext>
            </p:extLst>
          </p:nvPr>
        </p:nvGraphicFramePr>
        <p:xfrm>
          <a:off x="117446" y="92279"/>
          <a:ext cx="11987868" cy="664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26AF356-E237-4173-815A-AF9844748CBD}"/>
              </a:ext>
            </a:extLst>
          </p:cNvPr>
          <p:cNvSpPr txBox="1"/>
          <p:nvPr/>
        </p:nvSpPr>
        <p:spPr>
          <a:xfrm>
            <a:off x="1469635" y="1072385"/>
            <a:ext cx="686478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Retail sales collapsed in March and April of last year.</a:t>
            </a:r>
          </a:p>
          <a:p>
            <a:r>
              <a:rPr lang="en-US" sz="1800" b="1" dirty="0"/>
              <a:t>Fully recovered in May, June, and July .</a:t>
            </a:r>
          </a:p>
          <a:p>
            <a:endParaRPr lang="en-US" sz="1800" b="1" dirty="0"/>
          </a:p>
          <a:p>
            <a:r>
              <a:rPr lang="en-US" sz="1800" b="1" dirty="0"/>
              <a:t>Surged </a:t>
            </a:r>
            <a:r>
              <a:rPr lang="en-US" b="1" dirty="0"/>
              <a:t>again in March 2021.</a:t>
            </a:r>
          </a:p>
          <a:p>
            <a:r>
              <a:rPr lang="en-US" sz="1800" b="1" dirty="0"/>
              <a:t>The level of sales is far higher now than it was prior to the recession.</a:t>
            </a:r>
          </a:p>
        </p:txBody>
      </p:sp>
    </p:spTree>
    <p:extLst>
      <p:ext uri="{BB962C8B-B14F-4D97-AF65-F5344CB8AC3E}">
        <p14:creationId xmlns:p14="http://schemas.microsoft.com/office/powerpoint/2010/main" val="508255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934E6FE-E659-48D2-856C-3A1C3EAE2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868190"/>
              </p:ext>
            </p:extLst>
          </p:nvPr>
        </p:nvGraphicFramePr>
        <p:xfrm>
          <a:off x="175491" y="147782"/>
          <a:ext cx="11831781" cy="658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DAB8670-5537-4C9E-9404-86B0C3A08363}"/>
              </a:ext>
            </a:extLst>
          </p:cNvPr>
          <p:cNvSpPr txBox="1"/>
          <p:nvPr/>
        </p:nvSpPr>
        <p:spPr>
          <a:xfrm>
            <a:off x="2835563" y="1214966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Home sales collapsed in March, April, and May of last year.</a:t>
            </a:r>
          </a:p>
          <a:p>
            <a:endParaRPr lang="en-US" b="1" dirty="0"/>
          </a:p>
          <a:p>
            <a:r>
              <a:rPr lang="en-US" sz="1800" b="1" dirty="0"/>
              <a:t>Have come roaring back.</a:t>
            </a:r>
          </a:p>
          <a:p>
            <a:endParaRPr lang="en-US" sz="1800" b="1" dirty="0"/>
          </a:p>
          <a:p>
            <a:r>
              <a:rPr lang="en-US" sz="1800" b="1" dirty="0"/>
              <a:t>Fastest pace of sales since 2006.  Going still higher.</a:t>
            </a:r>
          </a:p>
          <a:p>
            <a:endParaRPr lang="en-US" sz="1800" b="1" dirty="0"/>
          </a:p>
          <a:p>
            <a:r>
              <a:rPr lang="en-US" sz="1800" b="1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922708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8188E9C-4556-4D77-9F90-EEABDD6F74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813318"/>
              </p:ext>
            </p:extLst>
          </p:nvPr>
        </p:nvGraphicFramePr>
        <p:xfrm>
          <a:off x="72428" y="108642"/>
          <a:ext cx="11986788" cy="659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D13E032-7C75-431C-91E1-1F5659E7ED3F}"/>
              </a:ext>
            </a:extLst>
          </p:cNvPr>
          <p:cNvSpPr txBox="1"/>
          <p:nvPr/>
        </p:nvSpPr>
        <p:spPr>
          <a:xfrm>
            <a:off x="3410893" y="1016748"/>
            <a:ext cx="60975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Mortgage rates fell to record low level of 2.7%.</a:t>
            </a:r>
          </a:p>
          <a:p>
            <a:r>
              <a:rPr lang="en-US" b="1" dirty="0"/>
              <a:t>Currently at 3.1%.  Still very low.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F9AC81-F260-478B-ACBB-EE72EB38AEC0}"/>
              </a:ext>
            </a:extLst>
          </p:cNvPr>
          <p:cNvSpPr txBox="1"/>
          <p:nvPr/>
        </p:nvSpPr>
        <p:spPr>
          <a:xfrm>
            <a:off x="3664391" y="4240742"/>
            <a:ext cx="609750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After working from home for several months people want </a:t>
            </a:r>
          </a:p>
          <a:p>
            <a:r>
              <a:rPr lang="en-US" sz="1800" b="1" dirty="0"/>
              <a:t>a larger house with dedicated office space.</a:t>
            </a:r>
          </a:p>
          <a:p>
            <a:endParaRPr lang="en-US" sz="1800" b="1" dirty="0"/>
          </a:p>
          <a:p>
            <a:r>
              <a:rPr lang="en-US" sz="1800" b="1" dirty="0"/>
              <a:t>Renters can just as easily work from home in suburbs rather</a:t>
            </a:r>
          </a:p>
          <a:p>
            <a:r>
              <a:rPr lang="en-US" sz="1800" b="1" dirty="0"/>
              <a:t>than super expensive downtown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6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1"/>
            <a:ext cx="8382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The Highlights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Biggest GDP drop in history. Fastest rebound ever. 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5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4"/>
            </a:pP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173610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60FCE7F-72A9-416D-810D-835ED78702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172812"/>
              </p:ext>
            </p:extLst>
          </p:nvPr>
        </p:nvGraphicFramePr>
        <p:xfrm>
          <a:off x="175491" y="175491"/>
          <a:ext cx="11914909" cy="659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6B177B-A96F-4510-A3C4-E1745B49EA04}"/>
              </a:ext>
            </a:extLst>
          </p:cNvPr>
          <p:cNvSpPr txBox="1"/>
          <p:nvPr/>
        </p:nvSpPr>
        <p:spPr>
          <a:xfrm>
            <a:off x="4165600" y="1473400"/>
            <a:ext cx="6604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There is only a 2.0-month supply of homes available on market.</a:t>
            </a:r>
          </a:p>
          <a:p>
            <a:endParaRPr lang="en-US" b="1" dirty="0"/>
          </a:p>
          <a:p>
            <a:r>
              <a:rPr lang="en-US" b="1" dirty="0"/>
              <a:t>Demand/supply in balance with 6.0-month supply.</a:t>
            </a:r>
          </a:p>
          <a:p>
            <a:endParaRPr lang="en-US" b="1" dirty="0"/>
          </a:p>
          <a:p>
            <a:r>
              <a:rPr lang="en-US" b="1" dirty="0"/>
              <a:t>Home sales would be far higher if more homes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90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02E34CD-93BB-4DEF-B4E0-1458833CD9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601750"/>
              </p:ext>
            </p:extLst>
          </p:nvPr>
        </p:nvGraphicFramePr>
        <p:xfrm>
          <a:off x="120074" y="110836"/>
          <a:ext cx="11970326" cy="66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545B45F-164F-4CD8-90EF-5A42A6FF7DB7}"/>
              </a:ext>
            </a:extLst>
          </p:cNvPr>
          <p:cNvSpPr txBox="1"/>
          <p:nvPr/>
        </p:nvSpPr>
        <p:spPr>
          <a:xfrm>
            <a:off x="4599708" y="1261008"/>
            <a:ext cx="688109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The average home sells in just </a:t>
            </a:r>
            <a:r>
              <a:rPr lang="en-US" b="1" dirty="0"/>
              <a:t>18</a:t>
            </a:r>
            <a:r>
              <a:rPr lang="en-US" sz="1800" b="1" dirty="0"/>
              <a:t> days.  Shortest amount of time ever.</a:t>
            </a:r>
          </a:p>
          <a:p>
            <a:endParaRPr lang="en-US" sz="1800" b="1" dirty="0"/>
          </a:p>
          <a:p>
            <a:r>
              <a:rPr lang="en-US" sz="1800" b="1" dirty="0"/>
              <a:t>Ten years ago, it took 90 days for that to happen.</a:t>
            </a:r>
          </a:p>
          <a:p>
            <a:endParaRPr lang="en-US" sz="1800" b="1" dirty="0"/>
          </a:p>
          <a:p>
            <a:r>
              <a:rPr lang="en-US" sz="1800" b="1" dirty="0"/>
              <a:t>Homes are flying off the market!</a:t>
            </a:r>
          </a:p>
        </p:txBody>
      </p:sp>
    </p:spTree>
    <p:extLst>
      <p:ext uri="{BB962C8B-B14F-4D97-AF65-F5344CB8AC3E}">
        <p14:creationId xmlns:p14="http://schemas.microsoft.com/office/powerpoint/2010/main" val="24097224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2971958-0314-4FB0-AEB3-FFA7B4135934}"/>
              </a:ext>
            </a:extLst>
          </p:cNvPr>
          <p:cNvGraphicFramePr>
            <a:graphicFrameLocks/>
          </p:cNvGraphicFramePr>
          <p:nvPr/>
        </p:nvGraphicFramePr>
        <p:xfrm>
          <a:off x="108642" y="0"/>
          <a:ext cx="1208335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29D37B8-4D4C-4B36-BABB-740DCF330F3C}"/>
              </a:ext>
            </a:extLst>
          </p:cNvPr>
          <p:cNvSpPr txBox="1"/>
          <p:nvPr/>
        </p:nvSpPr>
        <p:spPr>
          <a:xfrm>
            <a:off x="3307977" y="117933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When demand exceeds supply, prices rise.</a:t>
            </a:r>
          </a:p>
          <a:p>
            <a:r>
              <a:rPr lang="en-US" sz="1800" b="1" dirty="0"/>
              <a:t>In the past year prices have climbed by 12.0%.</a:t>
            </a:r>
          </a:p>
        </p:txBody>
      </p:sp>
    </p:spTree>
    <p:extLst>
      <p:ext uri="{BB962C8B-B14F-4D97-AF65-F5344CB8AC3E}">
        <p14:creationId xmlns:p14="http://schemas.microsoft.com/office/powerpoint/2010/main" val="32697535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1773111-2A5D-4482-893C-639E442751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780043"/>
              </p:ext>
            </p:extLst>
          </p:nvPr>
        </p:nvGraphicFramePr>
        <p:xfrm>
          <a:off x="172017" y="126749"/>
          <a:ext cx="11896252" cy="659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55BFE42-969F-4541-AA5D-3550E9DD2204}"/>
              </a:ext>
            </a:extLst>
          </p:cNvPr>
          <p:cNvSpPr txBox="1"/>
          <p:nvPr/>
        </p:nvSpPr>
        <p:spPr>
          <a:xfrm>
            <a:off x="1979026" y="1679534"/>
            <a:ext cx="60975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Jobs still 8.4 million below pre--pandemic peak.</a:t>
            </a:r>
          </a:p>
          <a:p>
            <a:endParaRPr lang="en-US" sz="1800" b="1" dirty="0"/>
          </a:p>
          <a:p>
            <a:r>
              <a:rPr lang="en-US" sz="1800" b="1" dirty="0"/>
              <a:t>Should close the gap quickly.</a:t>
            </a:r>
          </a:p>
        </p:txBody>
      </p:sp>
    </p:spTree>
    <p:extLst>
      <p:ext uri="{BB962C8B-B14F-4D97-AF65-F5344CB8AC3E}">
        <p14:creationId xmlns:p14="http://schemas.microsoft.com/office/powerpoint/2010/main" val="640437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43100" y="1730376"/>
            <a:ext cx="838200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/>
              <a:t>Where are those missing 8.4 million jobs?</a:t>
            </a:r>
          </a:p>
          <a:p>
            <a:pPr marL="342900" indent="-342900" algn="ctr"/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/>
              <a:t>Mining:                -0.1 million</a:t>
            </a:r>
          </a:p>
          <a:p>
            <a:pPr marL="514350" indent="-514350">
              <a:buAutoNum type="arabicPeriod"/>
            </a:pPr>
            <a:r>
              <a:rPr lang="en-US" sz="2800" b="1" dirty="0"/>
              <a:t>Construction:      -0.2 million</a:t>
            </a:r>
          </a:p>
          <a:p>
            <a:pPr marL="514350" indent="-514350">
              <a:buAutoNum type="arabicPeriod"/>
            </a:pPr>
            <a:r>
              <a:rPr lang="en-US" sz="2800" b="1" dirty="0"/>
              <a:t>Manufacturing:  -0.5 million</a:t>
            </a:r>
          </a:p>
          <a:p>
            <a:pPr marL="514350" indent="-514350">
              <a:buAutoNum type="arabicPeriod"/>
            </a:pPr>
            <a:r>
              <a:rPr lang="en-US" sz="2800" b="1" dirty="0"/>
              <a:t>Services:              -7.0 million  (Leisure -3.1 million)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Local govt.:         -0.8 million  (Teachers)</a:t>
            </a:r>
          </a:p>
          <a:p>
            <a:pPr marL="514350" indent="-514350">
              <a:buAutoNum type="arabicPeriod"/>
            </a:pPr>
            <a:endParaRPr lang="en-US" sz="2800" b="1" dirty="0"/>
          </a:p>
          <a:p>
            <a:pPr algn="ctr"/>
            <a:r>
              <a:rPr lang="en-US" sz="2800" b="1" dirty="0"/>
              <a:t>  But many leisure jobs and teacher’s jobs should</a:t>
            </a:r>
          </a:p>
          <a:p>
            <a:pPr algn="ctr"/>
            <a:r>
              <a:rPr lang="en-US" sz="2800" b="1" dirty="0"/>
              <a:t>return quickly once COVID is brought under control.</a:t>
            </a:r>
          </a:p>
          <a:p>
            <a:pPr algn="ctr"/>
            <a:endParaRPr lang="en-US" sz="2800" b="1" dirty="0"/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847CE06-CB05-40EF-8AA4-66E8EEDC89D5}"/>
              </a:ext>
            </a:extLst>
          </p:cNvPr>
          <p:cNvSpPr/>
          <p:nvPr/>
        </p:nvSpPr>
        <p:spPr>
          <a:xfrm>
            <a:off x="4858871" y="3890682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652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BB56154-3881-4681-B4FC-57AEE3262C28}"/>
              </a:ext>
            </a:extLst>
          </p:cNvPr>
          <p:cNvGraphicFramePr>
            <a:graphicFrameLocks/>
          </p:cNvGraphicFramePr>
          <p:nvPr/>
        </p:nvGraphicFramePr>
        <p:xfrm>
          <a:off x="134471" y="107576"/>
          <a:ext cx="11887199" cy="6678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0A5DE5C-A03C-439C-A287-7A83D3B8A020}"/>
              </a:ext>
            </a:extLst>
          </p:cNvPr>
          <p:cNvSpPr txBox="1"/>
          <p:nvPr/>
        </p:nvSpPr>
        <p:spPr>
          <a:xfrm>
            <a:off x="1577788" y="1480100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Number of new cases daily has dropped 77% from</a:t>
            </a:r>
          </a:p>
          <a:p>
            <a:r>
              <a:rPr lang="en-US" sz="1800" b="1" dirty="0"/>
              <a:t>early January peak of 245,000 to </a:t>
            </a:r>
            <a:r>
              <a:rPr lang="en-US" b="1" dirty="0"/>
              <a:t>56</a:t>
            </a:r>
            <a:r>
              <a:rPr lang="en-US" sz="1800" b="1" dirty="0"/>
              <a:t>,000.</a:t>
            </a:r>
          </a:p>
          <a:p>
            <a:endParaRPr lang="en-US" sz="1800" b="1" dirty="0"/>
          </a:p>
          <a:p>
            <a:r>
              <a:rPr lang="en-US" sz="1800" b="1" dirty="0"/>
              <a:t>Same is true with hospitalizations, in ICU, on ventilators, deaths.</a:t>
            </a:r>
          </a:p>
        </p:txBody>
      </p:sp>
    </p:spTree>
    <p:extLst>
      <p:ext uri="{BB962C8B-B14F-4D97-AF65-F5344CB8AC3E}">
        <p14:creationId xmlns:p14="http://schemas.microsoft.com/office/powerpoint/2010/main" val="568239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E6A1472-AB7C-4B5C-A3C7-C8FBB816F981}"/>
              </a:ext>
            </a:extLst>
          </p:cNvPr>
          <p:cNvGraphicFramePr>
            <a:graphicFrameLocks/>
          </p:cNvGraphicFramePr>
          <p:nvPr/>
        </p:nvGraphicFramePr>
        <p:xfrm>
          <a:off x="170329" y="125506"/>
          <a:ext cx="11887200" cy="66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50C8C5B-495A-4F5D-A3A2-5D28E1DF3921}"/>
              </a:ext>
            </a:extLst>
          </p:cNvPr>
          <p:cNvSpPr txBox="1"/>
          <p:nvPr/>
        </p:nvSpPr>
        <p:spPr>
          <a:xfrm>
            <a:off x="1640541" y="1658488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2.8</a:t>
            </a:r>
            <a:r>
              <a:rPr lang="en-US" sz="1800" b="1" dirty="0"/>
              <a:t> million people per day being vaccinated.</a:t>
            </a:r>
          </a:p>
          <a:p>
            <a:endParaRPr lang="en-US" sz="1800" b="1" dirty="0"/>
          </a:p>
          <a:p>
            <a:r>
              <a:rPr lang="en-US" sz="1800" b="1" dirty="0"/>
              <a:t>The virus is being tamed quickly.</a:t>
            </a:r>
          </a:p>
        </p:txBody>
      </p:sp>
    </p:spTree>
    <p:extLst>
      <p:ext uri="{BB962C8B-B14F-4D97-AF65-F5344CB8AC3E}">
        <p14:creationId xmlns:p14="http://schemas.microsoft.com/office/powerpoint/2010/main" val="592777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42276" y="1730376"/>
            <a:ext cx="8382000" cy="1314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/>
              <a:t>Herd immunity by end of May   </a:t>
            </a:r>
          </a:p>
          <a:p>
            <a:pPr marL="342900" indent="-342900" algn="ctr"/>
            <a:endParaRPr lang="en-US" sz="2800" b="1" u="sng" dirty="0"/>
          </a:p>
          <a:p>
            <a:r>
              <a:rPr lang="en-US" sz="2800" b="1" dirty="0"/>
              <a:t>Already vaccinated                  =   141.0  million</a:t>
            </a:r>
          </a:p>
          <a:p>
            <a:r>
              <a:rPr lang="en-US" sz="2800" b="1" dirty="0"/>
              <a:t>Daily rate 2.8 million x 33       =     </a:t>
            </a:r>
            <a:r>
              <a:rPr lang="en-US" sz="2800" b="1" u="sng" dirty="0"/>
              <a:t>92.4  million</a:t>
            </a:r>
          </a:p>
          <a:p>
            <a:r>
              <a:rPr lang="en-US" sz="2800" b="1" dirty="0"/>
              <a:t>Vaccinated                                  =   233.4  million</a:t>
            </a:r>
          </a:p>
          <a:p>
            <a:endParaRPr lang="en-US" sz="2800" b="1" dirty="0"/>
          </a:p>
          <a:p>
            <a:r>
              <a:rPr lang="en-US" sz="2800" b="1" dirty="0"/>
              <a:t>Population         =  330 million</a:t>
            </a:r>
          </a:p>
          <a:p>
            <a:r>
              <a:rPr lang="en-US" sz="2800" b="1" dirty="0"/>
              <a:t>Immunity           =  233 million (70%)</a:t>
            </a:r>
          </a:p>
          <a:p>
            <a:r>
              <a:rPr lang="en-US" sz="2800" b="1" dirty="0"/>
              <a:t>Herd immunity  =  60-80%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342900" indent="-342900"/>
            <a:endParaRPr lang="en-US" sz="2800" b="1" dirty="0"/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8806707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43100" y="1730376"/>
            <a:ext cx="8382000" cy="1184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b="1" dirty="0"/>
              <a:t>As economy re--opens</a:t>
            </a:r>
          </a:p>
          <a:p>
            <a:pPr marL="342900" indent="-342900" algn="ctr"/>
            <a:endParaRPr lang="en-US" sz="2800" b="1" dirty="0"/>
          </a:p>
          <a:p>
            <a:r>
              <a:rPr lang="en-US" sz="2800" b="1" dirty="0"/>
              <a:t>People begin to visit restaurants and bars</a:t>
            </a:r>
          </a:p>
          <a:p>
            <a:r>
              <a:rPr lang="en-US" sz="2800" b="1" dirty="0"/>
              <a:t>Travel on airlines</a:t>
            </a:r>
          </a:p>
          <a:p>
            <a:r>
              <a:rPr lang="en-US" sz="2800" b="1" dirty="0"/>
              <a:t>Stay in hotels</a:t>
            </a:r>
          </a:p>
          <a:p>
            <a:r>
              <a:rPr lang="en-US" sz="2800" b="1" dirty="0"/>
              <a:t>Go to museums</a:t>
            </a:r>
          </a:p>
          <a:p>
            <a:r>
              <a:rPr lang="en-US" sz="2800" b="1" dirty="0"/>
              <a:t>Go to sporting events.</a:t>
            </a:r>
          </a:p>
          <a:p>
            <a:endParaRPr lang="en-US" sz="2800" b="1" dirty="0"/>
          </a:p>
          <a:p>
            <a:r>
              <a:rPr lang="en-US" sz="2800" b="1" dirty="0"/>
              <a:t>Businesses will re-open and hire back many workers.</a:t>
            </a:r>
          </a:p>
          <a:p>
            <a:endParaRPr lang="en-US" sz="2800" b="1" dirty="0"/>
          </a:p>
          <a:p>
            <a:endParaRPr lang="en-US" sz="2800" b="1" dirty="0"/>
          </a:p>
          <a:p>
            <a:pPr marL="342900" indent="-342900"/>
            <a:endParaRPr lang="en-US" sz="2800" b="1" dirty="0"/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5057480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752370"/>
              </p:ext>
            </p:extLst>
          </p:nvPr>
        </p:nvGraphicFramePr>
        <p:xfrm>
          <a:off x="162963" y="90536"/>
          <a:ext cx="11850986" cy="66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6C48FCE-4159-4A6D-B5A9-39A3FEE28276}"/>
              </a:ext>
            </a:extLst>
          </p:cNvPr>
          <p:cNvSpPr txBox="1"/>
          <p:nvPr/>
        </p:nvSpPr>
        <p:spPr>
          <a:xfrm>
            <a:off x="4424882" y="1687665"/>
            <a:ext cx="63465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sz="1800" b="1" dirty="0"/>
              <a:t>We expect the economy to generate </a:t>
            </a:r>
            <a:r>
              <a:rPr lang="en-US" b="1" dirty="0"/>
              <a:t>5.9</a:t>
            </a:r>
            <a:r>
              <a:rPr lang="en-US" sz="1800" b="1" dirty="0"/>
              <a:t> million jobs by yearend or 650 thousand per month.</a:t>
            </a:r>
          </a:p>
          <a:p>
            <a:endParaRPr lang="en-US" sz="1800" b="1" dirty="0"/>
          </a:p>
          <a:p>
            <a:r>
              <a:rPr lang="en-US" b="1" dirty="0"/>
              <a:t>If so, </a:t>
            </a:r>
            <a:r>
              <a:rPr lang="en-US" sz="1800" b="1" dirty="0"/>
              <a:t>unemployment rate should decline to 4.0% by end of 2021.</a:t>
            </a:r>
          </a:p>
          <a:p>
            <a:endParaRPr lang="en-US" b="1" dirty="0"/>
          </a:p>
          <a:p>
            <a:r>
              <a:rPr lang="en-US" sz="1800" b="1" dirty="0"/>
              <a:t>Fed believes full employment threshold is 4.0%.</a:t>
            </a:r>
          </a:p>
        </p:txBody>
      </p:sp>
    </p:spTree>
    <p:extLst>
      <p:ext uri="{BB962C8B-B14F-4D97-AF65-F5344CB8AC3E}">
        <p14:creationId xmlns:p14="http://schemas.microsoft.com/office/powerpoint/2010/main" val="134842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1"/>
            <a:ext cx="8382000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The Highlights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Biggest GDP drop in history. Fastest rebound ever. 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Stimulus.  But it keeps on coming.  Too much?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5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4"/>
            </a:pP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1475558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386AE21-7EEA-4EFB-B11B-8DAB476582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83775"/>
              </p:ext>
            </p:extLst>
          </p:nvPr>
        </p:nvGraphicFramePr>
        <p:xfrm>
          <a:off x="75501" y="109057"/>
          <a:ext cx="11920755" cy="6748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FDDAD17-9E6C-4C89-A04C-E0B2E7A62F2E}"/>
              </a:ext>
            </a:extLst>
          </p:cNvPr>
          <p:cNvSpPr txBox="1"/>
          <p:nvPr/>
        </p:nvSpPr>
        <p:spPr>
          <a:xfrm>
            <a:off x="2841812" y="1568843"/>
            <a:ext cx="71179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Following 6.4% GDP growth rate in Q1 we look for 11.0% growth in Q2.</a:t>
            </a:r>
          </a:p>
          <a:p>
            <a:endParaRPr lang="en-US" b="1" dirty="0"/>
          </a:p>
          <a:p>
            <a:r>
              <a:rPr lang="en-US" b="1" dirty="0"/>
              <a:t>We expect GDP growth of 8.0% in 2021.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521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E3EB328-F283-44B8-8D7E-87C9A1E666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607304"/>
              </p:ext>
            </p:extLst>
          </p:nvPr>
        </p:nvGraphicFramePr>
        <p:xfrm>
          <a:off x="0" y="80682"/>
          <a:ext cx="12021671" cy="6678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022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295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Unprecedented stimulus has brought</a:t>
            </a:r>
          </a:p>
          <a:p>
            <a:pPr marL="342900" indent="-342900" algn="ctr"/>
            <a:r>
              <a:rPr lang="en-US" sz="3600" b="1" dirty="0"/>
              <a:t>economy back on track quickly.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38350055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43100" y="1366319"/>
            <a:ext cx="8382000" cy="1184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But there are consequences.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61041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  1.  The budget deficit has exploded.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4100607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8EA02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902144"/>
              </p:ext>
            </p:extLst>
          </p:nvPr>
        </p:nvGraphicFramePr>
        <p:xfrm>
          <a:off x="126749" y="72429"/>
          <a:ext cx="11860039" cy="665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4AB311E-C0A8-4D92-932F-A58EDD85C7F0}"/>
              </a:ext>
            </a:extLst>
          </p:cNvPr>
          <p:cNvSpPr txBox="1"/>
          <p:nvPr/>
        </p:nvSpPr>
        <p:spPr>
          <a:xfrm>
            <a:off x="957404" y="2992325"/>
            <a:ext cx="684668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Budget deficit last year was $3.1 trillion.</a:t>
            </a:r>
          </a:p>
          <a:p>
            <a:endParaRPr lang="en-US" b="1" dirty="0"/>
          </a:p>
          <a:p>
            <a:r>
              <a:rPr lang="en-US" sz="1800" b="1" dirty="0"/>
              <a:t>Given recent $1.9 trillion fiscal stimulus package, deficit for this year</a:t>
            </a:r>
          </a:p>
          <a:p>
            <a:r>
              <a:rPr lang="en-US" b="1" dirty="0"/>
              <a:t>Is likely to be $3.5 </a:t>
            </a:r>
            <a:r>
              <a:rPr lang="en-US" sz="1800" b="1" dirty="0"/>
              <a:t>trillion</a:t>
            </a:r>
          </a:p>
          <a:p>
            <a:endParaRPr lang="en-US" b="1" dirty="0"/>
          </a:p>
          <a:p>
            <a:r>
              <a:rPr lang="en-US" b="1" dirty="0"/>
              <a:t>Whenever there is a budget deficit, Treasury must issue equal amount of debt.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499429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98A02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51388"/>
              </p:ext>
            </p:extLst>
          </p:nvPr>
        </p:nvGraphicFramePr>
        <p:xfrm>
          <a:off x="117695" y="172016"/>
          <a:ext cx="11959627" cy="668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77FD967-EA2B-4F1D-A9E5-19D7F2D42818}"/>
              </a:ext>
            </a:extLst>
          </p:cNvPr>
          <p:cNvSpPr txBox="1"/>
          <p:nvPr/>
        </p:nvSpPr>
        <p:spPr>
          <a:xfrm>
            <a:off x="939297" y="1615236"/>
            <a:ext cx="609750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Debt as % of GDP climbed from 78% to 100% in 2020.</a:t>
            </a:r>
          </a:p>
          <a:p>
            <a:endParaRPr lang="en-US" b="1" dirty="0"/>
          </a:p>
          <a:p>
            <a:r>
              <a:rPr lang="en-US" b="1" dirty="0"/>
              <a:t>WWII high was 106%.  Will  surpass that  this year (109%?).</a:t>
            </a:r>
          </a:p>
          <a:p>
            <a:endParaRPr lang="en-US" b="1" dirty="0"/>
          </a:p>
          <a:p>
            <a:r>
              <a:rPr lang="en-US" b="1" dirty="0"/>
              <a:t>Have we reached a danger point?</a:t>
            </a:r>
          </a:p>
        </p:txBody>
      </p:sp>
    </p:spTree>
    <p:extLst>
      <p:ext uri="{BB962C8B-B14F-4D97-AF65-F5344CB8AC3E}">
        <p14:creationId xmlns:p14="http://schemas.microsoft.com/office/powerpoint/2010/main" val="20727867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535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Did we need more stimulus?</a:t>
            </a:r>
          </a:p>
          <a:p>
            <a:pPr marL="342900" indent="-342900" algn="ctr"/>
            <a:endParaRPr lang="en-US" sz="3600" b="1" dirty="0"/>
          </a:p>
          <a:p>
            <a:pPr algn="ctr"/>
            <a:r>
              <a:rPr lang="en-US" sz="2800" b="1" dirty="0"/>
              <a:t>      Stock market:   March 2020   --  -30% and falling fast</a:t>
            </a:r>
          </a:p>
          <a:p>
            <a:pPr algn="ctr"/>
            <a:r>
              <a:rPr lang="en-US" sz="2800" b="1" dirty="0"/>
              <a:t>Stock market:    March 2021   --   Record high level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Economy:   March 2020    --  -31.7% in Q2</a:t>
            </a:r>
          </a:p>
          <a:p>
            <a:pPr algn="ctr"/>
            <a:r>
              <a:rPr lang="en-US" sz="2800" b="1" dirty="0"/>
              <a:t>   Economy:   March 2021    --  +8.0% in 2021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  2020 Budget deficit:  March 2020  -- $1.0 trillion</a:t>
            </a:r>
          </a:p>
          <a:p>
            <a:pPr algn="ctr"/>
            <a:r>
              <a:rPr lang="en-US" sz="2800" b="1" dirty="0"/>
              <a:t>   2020 Budget deficit:  March 2021  -- $3.1 trillion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1613899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320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Did we need more stimulus?</a:t>
            </a:r>
          </a:p>
          <a:p>
            <a:pPr marL="342900" indent="-342900" algn="ctr"/>
            <a:endParaRPr lang="en-US" sz="3600" b="1" dirty="0"/>
          </a:p>
          <a:p>
            <a:pPr algn="ctr"/>
            <a:r>
              <a:rPr lang="en-US" sz="2800" b="1" dirty="0"/>
              <a:t>Economy did not need it.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Will needlessly run up the budget deficit and debt.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marL="514350" indent="-514350" algn="ctr">
              <a:buAutoNum type="arabicPeriod"/>
            </a:pPr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6725459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  2.  Inflation may soon begin to rise.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46659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1"/>
            <a:ext cx="8382000" cy="1012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The Highlights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Biggest GDP drop in history. Fastest rebound ever. 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Stimulus.  But it keeps on coming.  Too much?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Inflation on the rise.  Interest rates climbing.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5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4"/>
            </a:pP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8550974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C980919-4AED-4E12-BDCC-7EE3E3B981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406225"/>
              </p:ext>
            </p:extLst>
          </p:nvPr>
        </p:nvGraphicFramePr>
        <p:xfrm>
          <a:off x="170329" y="125505"/>
          <a:ext cx="11896165" cy="661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9095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18BB182-3744-42BF-B725-E8D822805A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849474"/>
              </p:ext>
            </p:extLst>
          </p:nvPr>
        </p:nvGraphicFramePr>
        <p:xfrm>
          <a:off x="162963" y="126749"/>
          <a:ext cx="11869092" cy="6654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E99BB00-7608-46BD-BB15-A8F87284C110}"/>
              </a:ext>
            </a:extLst>
          </p:cNvPr>
          <p:cNvSpPr txBox="1"/>
          <p:nvPr/>
        </p:nvSpPr>
        <p:spPr>
          <a:xfrm>
            <a:off x="5475084" y="986889"/>
            <a:ext cx="60975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Expectations of faster growth has caused</a:t>
            </a:r>
          </a:p>
          <a:p>
            <a:r>
              <a:rPr lang="en-US" sz="1800" b="1" dirty="0"/>
              <a:t>inflation </a:t>
            </a:r>
            <a:r>
              <a:rPr lang="en-US" sz="1800" b="1" i="1" dirty="0">
                <a:solidFill>
                  <a:schemeClr val="tx1"/>
                </a:solidFill>
              </a:rPr>
              <a:t>expectations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/>
              <a:t>to rise from 1.0%</a:t>
            </a:r>
          </a:p>
          <a:p>
            <a:r>
              <a:rPr lang="en-US" sz="1800" b="1" dirty="0"/>
              <a:t> at this time last year to 2.4%.</a:t>
            </a:r>
          </a:p>
        </p:txBody>
      </p:sp>
    </p:spTree>
    <p:extLst>
      <p:ext uri="{BB962C8B-B14F-4D97-AF65-F5344CB8AC3E}">
        <p14:creationId xmlns:p14="http://schemas.microsoft.com/office/powerpoint/2010/main" val="6425720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DCC3CF-8106-45C8-AB36-DDF26823E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529052"/>
              </p:ext>
            </p:extLst>
          </p:nvPr>
        </p:nvGraphicFramePr>
        <p:xfrm>
          <a:off x="107577" y="143435"/>
          <a:ext cx="11923058" cy="656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71865F6-F739-4781-8006-189D28B7702A}"/>
              </a:ext>
            </a:extLst>
          </p:cNvPr>
          <p:cNvCxnSpPr>
            <a:cxnSpLocks/>
          </p:cNvCxnSpPr>
          <p:nvPr/>
        </p:nvCxnSpPr>
        <p:spPr>
          <a:xfrm>
            <a:off x="688063" y="3630440"/>
            <a:ext cx="11009014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2051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DC12604-EAAD-463D-AFF4-2D355A9188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712803"/>
              </p:ext>
            </p:extLst>
          </p:nvPr>
        </p:nvGraphicFramePr>
        <p:xfrm>
          <a:off x="172016" y="129012"/>
          <a:ext cx="12019984" cy="659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2B69AA6-00BD-45FA-A190-E3EF7E6EEE75}"/>
              </a:ext>
            </a:extLst>
          </p:cNvPr>
          <p:cNvSpPr txBox="1"/>
          <p:nvPr/>
        </p:nvSpPr>
        <p:spPr>
          <a:xfrm>
            <a:off x="1588883" y="3986283"/>
            <a:ext cx="76365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Crude oil prices have risen from $50 prior to the recession to $63 per barrel.</a:t>
            </a:r>
          </a:p>
        </p:txBody>
      </p:sp>
    </p:spTree>
    <p:extLst>
      <p:ext uri="{BB962C8B-B14F-4D97-AF65-F5344CB8AC3E}">
        <p14:creationId xmlns:p14="http://schemas.microsoft.com/office/powerpoint/2010/main" val="13919611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488E90D-59BD-43DF-AF13-DBAC322D14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280080"/>
              </p:ext>
            </p:extLst>
          </p:nvPr>
        </p:nvGraphicFramePr>
        <p:xfrm>
          <a:off x="144855" y="162961"/>
          <a:ext cx="11923413" cy="651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FECC6B6-2BC8-4A18-8BF2-B3BAAFD2FFD0}"/>
              </a:ext>
            </a:extLst>
          </p:cNvPr>
          <p:cNvSpPr txBox="1"/>
          <p:nvPr/>
        </p:nvSpPr>
        <p:spPr>
          <a:xfrm>
            <a:off x="4026530" y="1205133"/>
            <a:ext cx="60975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Non-energy prices have risen 35% in the past year.  Highest in 8 years.  Widespread.</a:t>
            </a:r>
          </a:p>
          <a:p>
            <a:endParaRPr lang="en-US" sz="1800" b="1" dirty="0"/>
          </a:p>
          <a:p>
            <a:r>
              <a:rPr lang="en-US" sz="1800" b="1" dirty="0"/>
              <a:t>Led by copper, aluminum, iron ore, steel, lumber.</a:t>
            </a:r>
          </a:p>
          <a:p>
            <a:endParaRPr lang="en-US" sz="1800" b="1" dirty="0"/>
          </a:p>
          <a:p>
            <a:r>
              <a:rPr lang="en-US" sz="1800" b="1" dirty="0"/>
              <a:t>(Lumber = +29%,  No wonder new home prices are rising!)</a:t>
            </a:r>
          </a:p>
        </p:txBody>
      </p:sp>
    </p:spTree>
    <p:extLst>
      <p:ext uri="{BB962C8B-B14F-4D97-AF65-F5344CB8AC3E}">
        <p14:creationId xmlns:p14="http://schemas.microsoft.com/office/powerpoint/2010/main" val="28325401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752426"/>
              </p:ext>
            </p:extLst>
          </p:nvPr>
        </p:nvGraphicFramePr>
        <p:xfrm>
          <a:off x="367554" y="143435"/>
          <a:ext cx="11681012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4CE8296-4545-4912-9299-D92C96B3FF3B}"/>
              </a:ext>
            </a:extLst>
          </p:cNvPr>
          <p:cNvSpPr txBox="1"/>
          <p:nvPr/>
        </p:nvSpPr>
        <p:spPr>
          <a:xfrm>
            <a:off x="3451411" y="1201288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Dollar has fallen 10% from its peak in April of last year.</a:t>
            </a:r>
          </a:p>
          <a:p>
            <a:endParaRPr lang="en-US" sz="1800" b="1" dirty="0"/>
          </a:p>
          <a:p>
            <a:r>
              <a:rPr lang="en-US" sz="1800" b="1" dirty="0"/>
              <a:t>Pushes up prices of imported goods.  </a:t>
            </a:r>
          </a:p>
        </p:txBody>
      </p:sp>
    </p:spTree>
    <p:extLst>
      <p:ext uri="{BB962C8B-B14F-4D97-AF65-F5344CB8AC3E}">
        <p14:creationId xmlns:p14="http://schemas.microsoft.com/office/powerpoint/2010/main" val="41171428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  3.  Long-term interest rates are rising.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0820519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294666"/>
              </p:ext>
            </p:extLst>
          </p:nvPr>
        </p:nvGraphicFramePr>
        <p:xfrm>
          <a:off x="72428" y="99588"/>
          <a:ext cx="12050162" cy="663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1ABA8DE-E18A-4B77-B785-72861C7D49D3}"/>
              </a:ext>
            </a:extLst>
          </p:cNvPr>
          <p:cNvSpPr txBox="1"/>
          <p:nvPr/>
        </p:nvSpPr>
        <p:spPr>
          <a:xfrm>
            <a:off x="3302252" y="1129048"/>
            <a:ext cx="60975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Fear of inflation has caused yield on the 10-year note</a:t>
            </a:r>
          </a:p>
          <a:p>
            <a:r>
              <a:rPr lang="en-US" sz="1800" b="1" dirty="0"/>
              <a:t>to climb from 0.6% last summer to 1.6% currently.</a:t>
            </a:r>
          </a:p>
          <a:p>
            <a:endParaRPr lang="en-US" sz="1800" b="1" dirty="0"/>
          </a:p>
          <a:p>
            <a:r>
              <a:rPr lang="en-US" sz="1800" b="1" dirty="0"/>
              <a:t>Should continue to climb to 2.3% by end of next year.</a:t>
            </a:r>
          </a:p>
        </p:txBody>
      </p:sp>
    </p:spTree>
    <p:extLst>
      <p:ext uri="{BB962C8B-B14F-4D97-AF65-F5344CB8AC3E}">
        <p14:creationId xmlns:p14="http://schemas.microsoft.com/office/powerpoint/2010/main" val="376897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406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Forecasts – 2021/2022</a:t>
            </a:r>
          </a:p>
          <a:p>
            <a:pPr marL="342900" indent="-342900" algn="ctr"/>
            <a:endParaRPr lang="en-US" sz="3600" b="1" dirty="0"/>
          </a:p>
          <a:p>
            <a:r>
              <a:rPr lang="en-US" sz="2800" b="1" dirty="0"/>
              <a:t>                                                    2020        2021        2022</a:t>
            </a:r>
          </a:p>
          <a:p>
            <a:r>
              <a:rPr lang="en-US" sz="2800" b="1" dirty="0"/>
              <a:t>GDP Growth --                          -2.4%        8.0%        4.8%</a:t>
            </a:r>
          </a:p>
          <a:p>
            <a:r>
              <a:rPr lang="en-US" sz="2800" b="1" dirty="0"/>
              <a:t>Unemployment Rate --            6.7%        4.0%        3.4%</a:t>
            </a:r>
          </a:p>
          <a:p>
            <a:r>
              <a:rPr lang="en-US" sz="2800" b="1" dirty="0"/>
              <a:t>Inflation Rate --                         1.6%	   2.4%        3.0%</a:t>
            </a:r>
          </a:p>
          <a:p>
            <a:r>
              <a:rPr lang="en-US" sz="2800" b="1" dirty="0"/>
              <a:t>Fed Funds Rate --                      0.0%         0.0%        0.0%</a:t>
            </a:r>
          </a:p>
          <a:p>
            <a:r>
              <a:rPr lang="en-US" sz="2800" b="1" dirty="0"/>
              <a:t>10-Year Note --                          0.9%         1.8%        2.3%</a:t>
            </a:r>
          </a:p>
          <a:p>
            <a:r>
              <a:rPr lang="en-US" sz="2800" b="1" dirty="0"/>
              <a:t>30-Year Mortgage Rate --        2.7%         3.5%        4.0%</a:t>
            </a:r>
          </a:p>
          <a:p>
            <a:pPr marL="514350" indent="-514350">
              <a:buAutoNum type="arabicPeriod"/>
            </a:pPr>
            <a:endParaRPr lang="en-US" sz="2800" b="1" dirty="0"/>
          </a:p>
          <a:p>
            <a:pPr marL="514350" indent="-514350">
              <a:buAutoNum type="arabicPeriod"/>
            </a:pPr>
            <a:endParaRPr lang="en-US" sz="2800" b="1" dirty="0"/>
          </a:p>
          <a:p>
            <a:pPr marL="342900" indent="-342900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8037779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We had a dramatic recession.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We had an astonishing rebound.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Why?</a:t>
            </a:r>
          </a:p>
          <a:p>
            <a:pPr marL="514350" indent="-514350" algn="ctr">
              <a:buAutoNum type="arabicPeriod"/>
            </a:pPr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24908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1"/>
            <a:ext cx="8382000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The Highlights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Biggest GDP drop in history. Fastest rebound ever. 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Stimulus.  But it keeps on coming.  Too much?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Inflation on the rise.  Interest rates climbing.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Budget deficit/debt exploding.</a:t>
            </a:r>
          </a:p>
          <a:p>
            <a:endParaRPr lang="en-US" sz="2800" b="1" dirty="0"/>
          </a:p>
          <a:p>
            <a:pPr marL="514350" indent="-514350">
              <a:buAutoNum type="arabicPeriod" startAt="5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4"/>
            </a:pP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5293784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449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1.  Fiscal and monetary stimulus</a:t>
            </a:r>
          </a:p>
          <a:p>
            <a:pPr marL="342900" indent="-342900" algn="ctr"/>
            <a:endParaRPr lang="en-US" sz="3600" b="1" dirty="0"/>
          </a:p>
          <a:p>
            <a:pPr marL="342900" indent="-342900"/>
            <a:r>
              <a:rPr lang="en-US" sz="3600" b="1" dirty="0"/>
              <a:t>March 2020        -- $2.5 trillion</a:t>
            </a:r>
          </a:p>
          <a:p>
            <a:pPr marL="342900" indent="-342900"/>
            <a:r>
              <a:rPr lang="en-US" sz="3600" b="1" dirty="0"/>
              <a:t>March 2020        -- $2.0 trillion (Fed)</a:t>
            </a:r>
          </a:p>
          <a:p>
            <a:pPr marL="342900" indent="-342900"/>
            <a:r>
              <a:rPr lang="en-US" sz="3600" b="1" dirty="0"/>
              <a:t>December 2020 -- $0.9 trillion</a:t>
            </a:r>
          </a:p>
          <a:p>
            <a:pPr marL="342900" indent="-342900"/>
            <a:r>
              <a:rPr lang="en-US" sz="3600" b="1" dirty="0"/>
              <a:t>March 2021        -- </a:t>
            </a:r>
            <a:r>
              <a:rPr lang="en-US" sz="3600" b="1" u="sng" dirty="0"/>
              <a:t>$1.9 trillion</a:t>
            </a:r>
          </a:p>
          <a:p>
            <a:pPr marL="342900" indent="-342900"/>
            <a:endParaRPr lang="en-US" sz="3600" b="1" u="sng" dirty="0"/>
          </a:p>
          <a:p>
            <a:pPr marL="342900" indent="-342900"/>
            <a:r>
              <a:rPr lang="en-US" sz="3600" b="1" dirty="0"/>
              <a:t>Total                      -- $7.3 trillion</a:t>
            </a:r>
          </a:p>
          <a:p>
            <a:pPr marL="342900" indent="-342900" algn="ctr"/>
            <a:endParaRPr lang="en-US" sz="3600" b="1" dirty="0"/>
          </a:p>
          <a:p>
            <a:pPr marL="514350" indent="-514350" algn="ctr">
              <a:buAutoNum type="arabicPeriod"/>
            </a:pPr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3573778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E3EB328-F283-44B8-8D7E-87C9A1E666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838826"/>
              </p:ext>
            </p:extLst>
          </p:nvPr>
        </p:nvGraphicFramePr>
        <p:xfrm>
          <a:off x="0" y="80682"/>
          <a:ext cx="12021671" cy="6678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36654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080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2.  Technology to the Rescue</a:t>
            </a:r>
          </a:p>
          <a:p>
            <a:pPr marL="342900" indent="-342900" algn="ctr"/>
            <a:endParaRPr lang="en-US" sz="3600" b="1" dirty="0"/>
          </a:p>
          <a:p>
            <a:pPr algn="ctr"/>
            <a:r>
              <a:rPr lang="en-US" sz="2800" b="1" dirty="0"/>
              <a:t>Technology helped us get out of this.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It will help us adapt to this new economy as it evolves.</a:t>
            </a:r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32998814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166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Technology to the Rescue</a:t>
            </a:r>
          </a:p>
          <a:p>
            <a:pPr marL="342900" indent="-342900" algn="ctr"/>
            <a:endParaRPr lang="en-US" sz="3600" b="1" dirty="0"/>
          </a:p>
          <a:p>
            <a:pPr algn="ctr"/>
            <a:r>
              <a:rPr lang="en-US" sz="2800" b="1" dirty="0"/>
              <a:t>Biomedical industry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Vaccine development/testing/distribution.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Typically takes 10 years.  This time --  1 year.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7214973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81070"/>
            <a:ext cx="8655676" cy="1283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Operation Warp Speed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Public/Private Partnership -- $10 billion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Public:  HHS, CDC, FDA, NIH, DoD, Bio. Research Auth.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Private:  8 Pharmaceutical Companies</a:t>
            </a:r>
          </a:p>
          <a:p>
            <a:pPr algn="ctr"/>
            <a:r>
              <a:rPr lang="en-US" sz="2800" b="1" dirty="0"/>
              <a:t>J&amp;J, AstraZeneca, Moderna, Merck, Pfizer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Goal:  300 million safe &amp; effective doses by Jan. 2021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1862821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123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The Big Winners</a:t>
            </a:r>
          </a:p>
          <a:p>
            <a:pPr marL="342900" indent="-342900" algn="ctr"/>
            <a:endParaRPr lang="en-US" sz="3600" b="1" dirty="0"/>
          </a:p>
          <a:p>
            <a:pPr marL="514350" indent="-514350">
              <a:buAutoNum type="arabicPeriod"/>
            </a:pPr>
            <a:r>
              <a:rPr lang="en-US" sz="2800" b="1" dirty="0"/>
              <a:t>Teleconferencing.  Zoom.  GoToMeeting.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On-line sales.  Amazon.  Walmart.  </a:t>
            </a:r>
            <a:r>
              <a:rPr lang="en-US" sz="2800" b="1"/>
              <a:t>Target</a:t>
            </a:r>
            <a:r>
              <a:rPr lang="en-US" sz="2800" b="1" dirty="0"/>
              <a:t>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Delivery, take-out services.  </a:t>
            </a:r>
            <a:r>
              <a:rPr lang="en-US" sz="2800" b="1" dirty="0" err="1"/>
              <a:t>Grubhub</a:t>
            </a:r>
            <a:r>
              <a:rPr lang="en-US" sz="2800" b="1" dirty="0"/>
              <a:t>.  </a:t>
            </a:r>
            <a:r>
              <a:rPr lang="en-US" sz="2800" b="1" dirty="0" err="1"/>
              <a:t>UberEats</a:t>
            </a:r>
            <a:r>
              <a:rPr lang="en-US" sz="2800" b="1" dirty="0"/>
              <a:t>/</a:t>
            </a:r>
          </a:p>
          <a:p>
            <a:pPr marL="514350" indent="-514350">
              <a:buAutoNum type="arabicPeriod"/>
            </a:pPr>
            <a:r>
              <a:rPr lang="en-US" sz="2800" b="1" dirty="0"/>
              <a:t>Health care.  Tele-health.  Bio-medical research.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Broadband.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Data security – against hacking, ransomware</a:t>
            </a:r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1894776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0"/>
            <a:ext cx="838200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For now, the economic outlook</a:t>
            </a:r>
          </a:p>
          <a:p>
            <a:pPr marL="342900" indent="-342900" algn="ctr"/>
            <a:r>
              <a:rPr lang="en-US" sz="3600" b="1" dirty="0"/>
              <a:t>is about as good as it gets  –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r>
              <a:rPr lang="en-US" sz="3600" b="1" dirty="0"/>
              <a:t>But potential problems lurk –</a:t>
            </a:r>
          </a:p>
          <a:p>
            <a:pPr marL="342900" indent="-342900" algn="ctr"/>
            <a:r>
              <a:rPr lang="en-US" sz="3600" b="1" dirty="0"/>
              <a:t>Inflation and debt</a:t>
            </a:r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3600" b="1" dirty="0"/>
          </a:p>
          <a:p>
            <a:pPr marL="342900" indent="-342900" algn="ctr"/>
            <a:endParaRPr lang="en-US" sz="2800" b="1" dirty="0"/>
          </a:p>
          <a:p>
            <a:endParaRPr lang="en-US" sz="2800" b="1" dirty="0"/>
          </a:p>
          <a:p>
            <a:pPr marL="342900" indent="-342900" algn="ctr"/>
            <a:endParaRPr lang="en-US" sz="3600" b="1" dirty="0"/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		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248460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47801"/>
            <a:ext cx="8382000" cy="1141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The Highlights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Biggest GDP drop in history. Fastest rebound ever. 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Stimulus.  But it keeps on coming.  Too much?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Inflation on the rise.  Interest rates climbing.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Budget deficit/debt exploding.</a:t>
            </a:r>
          </a:p>
          <a:p>
            <a:pPr marL="514350" indent="-514350">
              <a:buAutoNum type="arabicPeriod" startAt="5"/>
            </a:pPr>
            <a:endParaRPr lang="en-US" sz="2800" b="1" dirty="0"/>
          </a:p>
          <a:p>
            <a:pPr marL="514350" indent="-514350">
              <a:buAutoNum type="arabicPeriod" startAt="5"/>
            </a:pPr>
            <a:r>
              <a:rPr lang="en-US" sz="2800" b="1" dirty="0"/>
              <a:t>Technology has played a crucial role in rebound.</a:t>
            </a:r>
          </a:p>
          <a:p>
            <a:endParaRPr lang="en-US" sz="2800" b="1" dirty="0"/>
          </a:p>
          <a:p>
            <a:pPr marL="514350" indent="-514350">
              <a:buAutoNum type="arabicPeriod" startAt="5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4"/>
            </a:pP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543952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431023"/>
            <a:ext cx="8382000" cy="1184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/>
              <a:t>The Highlights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Biggest GDP drop in history. Fastest rebound ever. 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Stimulus.  But it keeps on coming.  Too much?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Inflation on the rise.  Interest rates climbing.</a:t>
            </a:r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n-US" sz="2800" b="1" dirty="0"/>
              <a:t>  Budget deficit/debt exploding.</a:t>
            </a:r>
          </a:p>
          <a:p>
            <a:pPr marL="514350" indent="-514350">
              <a:buAutoNum type="arabicPeriod" startAt="5"/>
            </a:pPr>
            <a:endParaRPr lang="en-US" sz="2800" b="1" dirty="0"/>
          </a:p>
          <a:p>
            <a:pPr marL="514350" indent="-514350">
              <a:buAutoNum type="arabicPeriod" startAt="5"/>
            </a:pPr>
            <a:r>
              <a:rPr lang="en-US" sz="2800" b="1" dirty="0"/>
              <a:t>Technology has played a crucial role in rebound.</a:t>
            </a:r>
          </a:p>
          <a:p>
            <a:pPr marL="514350" indent="-514350">
              <a:buAutoNum type="arabicPeriod" startAt="5"/>
            </a:pPr>
            <a:endParaRPr lang="en-US" sz="2800" b="1" dirty="0"/>
          </a:p>
          <a:p>
            <a:pPr marL="514350" indent="-514350">
              <a:buAutoNum type="arabicPeriod" startAt="5"/>
            </a:pPr>
            <a:r>
              <a:rPr lang="en-US" sz="2800" b="1" dirty="0"/>
              <a:t>For now, economy looks great – but problems lurk. 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4"/>
            </a:pP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7895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eve Slifer\Local Settings\Temporary Internet Files\Content.Outlook\VWEN6KI9\powerpoint-banner (2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1"/>
            <a:ext cx="8458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0" y="1222376"/>
            <a:ext cx="8382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r>
              <a:rPr lang="en-US" sz="3200" b="1" dirty="0"/>
              <a:t>March 2020 –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The corona virus began to spread wildly. </a:t>
            </a:r>
          </a:p>
          <a:p>
            <a:pPr algn="ctr"/>
            <a:r>
              <a:rPr lang="en-US" sz="3200" b="1" dirty="0"/>
              <a:t>Scared us all.</a:t>
            </a:r>
          </a:p>
          <a:p>
            <a:pPr marL="342900" indent="-342900" algn="ctr"/>
            <a:endParaRPr lang="en-US" sz="1200" b="1" dirty="0"/>
          </a:p>
          <a:p>
            <a:pPr marL="342900" indent="-342900" algn="ctr"/>
            <a:r>
              <a:rPr lang="en-US" sz="1200" b="1" dirty="0"/>
              <a:t> 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514350" indent="-514350">
              <a:buAutoNum type="arabicPeriod" startAt="2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0366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39352</TotalTime>
  <Words>2172</Words>
  <Application>Microsoft Office PowerPoint</Application>
  <PresentationFormat>Widescreen</PresentationFormat>
  <Paragraphs>1003</Paragraphs>
  <Slides>66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Slifer</dc:creator>
  <cp:lastModifiedBy>Stephen Slifer</cp:lastModifiedBy>
  <cp:revision>9</cp:revision>
  <dcterms:created xsi:type="dcterms:W3CDTF">2020-05-07T20:14:44Z</dcterms:created>
  <dcterms:modified xsi:type="dcterms:W3CDTF">2021-04-30T13:34:29Z</dcterms:modified>
</cp:coreProperties>
</file>